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Lst>
  <p:notesMasterIdLst>
    <p:notesMasterId r:id="rId41"/>
  </p:notesMasterIdLst>
  <p:handoutMasterIdLst>
    <p:handoutMasterId r:id="rId42"/>
  </p:handoutMasterIdLst>
  <p:sldIdLst>
    <p:sldId id="2134806187" r:id="rId3"/>
    <p:sldId id="2180" r:id="rId4"/>
    <p:sldId id="292" r:id="rId5"/>
    <p:sldId id="2134806149" r:id="rId6"/>
    <p:sldId id="2134806152" r:id="rId7"/>
    <p:sldId id="2134806268" r:id="rId8"/>
    <p:sldId id="2134806290" r:id="rId9"/>
    <p:sldId id="2134806150" r:id="rId10"/>
    <p:sldId id="2134806194" r:id="rId11"/>
    <p:sldId id="2134806208" r:id="rId12"/>
    <p:sldId id="2134806288" r:id="rId13"/>
    <p:sldId id="2134806280" r:id="rId14"/>
    <p:sldId id="2134806064" r:id="rId15"/>
    <p:sldId id="2134806036" r:id="rId16"/>
    <p:sldId id="2134806281" r:id="rId17"/>
    <p:sldId id="2134806066" r:id="rId18"/>
    <p:sldId id="2134806154" r:id="rId19"/>
    <p:sldId id="2134806013" r:id="rId20"/>
    <p:sldId id="2134806291" r:id="rId21"/>
    <p:sldId id="2134806285" r:id="rId22"/>
    <p:sldId id="2134806116" r:id="rId23"/>
    <p:sldId id="2134806286" r:id="rId24"/>
    <p:sldId id="2134806274" r:id="rId25"/>
    <p:sldId id="2134806128" r:id="rId26"/>
    <p:sldId id="2134806190" r:id="rId27"/>
    <p:sldId id="2134806050" r:id="rId28"/>
    <p:sldId id="2134806279" r:id="rId29"/>
    <p:sldId id="2134806070" r:id="rId30"/>
    <p:sldId id="2134806108" r:id="rId31"/>
    <p:sldId id="2134806081" r:id="rId32"/>
    <p:sldId id="2134806284" r:id="rId33"/>
    <p:sldId id="2134806287" r:id="rId34"/>
    <p:sldId id="2134806282" r:id="rId35"/>
    <p:sldId id="2134806075" r:id="rId36"/>
    <p:sldId id="2134806276" r:id="rId37"/>
    <p:sldId id="2134806277" r:id="rId38"/>
    <p:sldId id="2134806278" r:id="rId39"/>
    <p:sldId id="2134806283"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30190E-FDA9-9518-9615-A7C5ACF83481}" name="Stephen McGibbon" initials="SM" userId="S::smcgibbon@mcewenmining.com::2e24152d-ab31-4e84-9c04-6998f5d44f26" providerId="AD"/>
  <p188:author id="{DEA33411-E16D-78DE-FBDD-D2C6F683B529}" name="Stefan Spears" initials="SS" userId="S::stefan@mcewenmining.com::f2c65af4-1676-4103-8ef7-39b03fff2d61" providerId="AD"/>
  <p188:author id="{8A7D5214-F1C9-60B7-AA0E-49B638A21079}" name="Luke Willis" initials="LW" userId="S::lwillis@mcewenmining.com::a147c74b-0777-4e63-90c9-5aa590edc429" providerId="AD"/>
  <p188:author id="{0BAFC83D-DC3F-94EC-2060-571C5320286A}" name="Michael Meding" initials="MM" userId="S::mmeding@mcewenmining.com::2349ae1e-4be2-4a6c-8968-5cf91143d1fd" providerId="AD"/>
  <p188:author id="{81705D4F-4658-8B87-A5DE-5FA9DADC479F}" name="Caspar Chow" initials="CC" userId="S::caspar@mcewenmining.com::855fe68f-b23f-4a25-9f99-2c0b683a03f8" providerId="AD"/>
  <p188:author id="{80727C82-831E-2395-59D1-7C9627266E9A}" name="Mihaela Iancu" initials="MI" userId="S::mihaela@mcewenmining.com::5c7b1152-654a-449a-a735-99b4ce4323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6E2A"/>
    <a:srgbClr val="B1C7E1"/>
    <a:srgbClr val="9EB9DA"/>
    <a:srgbClr val="29486C"/>
    <a:srgbClr val="C8BDA0"/>
    <a:srgbClr val="BBAD8B"/>
    <a:srgbClr val="A29061"/>
    <a:srgbClr val="959595"/>
    <a:srgbClr val="9D8B5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DDBE2-62AE-4F57-BD7D-5A213B5686E5}" v="2250" dt="2023-04-11T22:08:31.504"/>
    <p1510:client id="{2356C0BB-A2CF-A1B4-0577-CC41ACB96161}" v="83" dt="2023-04-11T16:06:24.680"/>
    <p1510:client id="{49175FA2-C7BA-4E20-8FD7-D97DC1DFEB46}" v="772" dt="2023-04-11T19:14:37.552"/>
    <p1510:client id="{683B89CB-0BAF-CAE0-4849-A9A7F34406E6}" v="16" dt="2023-04-11T17:24:56.755"/>
    <p1510:client id="{90BAC900-CD95-0B4B-B8BF-98CEEA780150}" v="2275" dt="2023-04-12T14:50:49.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89"/>
    <p:restoredTop sz="94687"/>
  </p:normalViewPr>
  <p:slideViewPr>
    <p:cSldViewPr snapToGrid="0">
      <p:cViewPr varScale="1">
        <p:scale>
          <a:sx n="83" d="100"/>
          <a:sy n="83" d="100"/>
        </p:scale>
        <p:origin x="522" y="5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mcewenminingincorporated-my.sharepoint.com/personal/caspar_mcewenmining_com/Documents/mcewenmining/presentations/data/mux_shareprice_2018.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hPercent val="47"/>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236549918120726E-2"/>
          <c:y val="7.3464735224540265E-2"/>
          <c:w val="0.95325999491783842"/>
          <c:h val="0.91189560837029515"/>
        </c:manualLayout>
      </c:layout>
      <c:pie3DChart>
        <c:varyColors val="0"/>
        <c:ser>
          <c:idx val="0"/>
          <c:order val="0"/>
          <c:tx>
            <c:strRef>
              <c:f>Sheet1!$B$1</c:f>
              <c:strCache>
                <c:ptCount val="1"/>
                <c:pt idx="0">
                  <c:v>Stock Ownership</c:v>
                </c:pt>
              </c:strCache>
            </c:strRef>
          </c:tx>
          <c:spPr>
            <a:solidFill>
              <a:srgbClr val="CEAF65"/>
            </a:solidFill>
            <a:ln w="12700" cap="flat">
              <a:solidFill>
                <a:schemeClr val="bg2"/>
              </a:solidFill>
              <a:miter lim="400000"/>
            </a:ln>
            <a:effectLst/>
            <a:sp3d prstMaterial="matte"/>
          </c:spPr>
          <c:dPt>
            <c:idx val="0"/>
            <c:bubble3D val="0"/>
            <c:spPr>
              <a:gradFill>
                <a:gsLst>
                  <a:gs pos="0">
                    <a:srgbClr val="FBF7CA"/>
                  </a:gs>
                  <a:gs pos="37000">
                    <a:srgbClr val="FDE683"/>
                  </a:gs>
                  <a:gs pos="73000">
                    <a:srgbClr val="CEAF65"/>
                  </a:gs>
                  <a:gs pos="86000">
                    <a:srgbClr val="A39061"/>
                  </a:gs>
                  <a:gs pos="100000">
                    <a:srgbClr val="FBF7CA"/>
                  </a:gs>
                </a:gsLst>
                <a:lin ang="3600000" scaled="0"/>
              </a:gradFill>
              <a:ln w="12700" cap="flat">
                <a:solidFill>
                  <a:schemeClr val="bg2"/>
                </a:solidFill>
                <a:miter lim="400000"/>
              </a:ln>
              <a:effectLst/>
              <a:sp3d prstMaterial="matte"/>
            </c:spPr>
            <c:extLst>
              <c:ext xmlns:c16="http://schemas.microsoft.com/office/drawing/2014/chart" uri="{C3380CC4-5D6E-409C-BE32-E72D297353CC}">
                <c16:uniqueId val="{00000001-204E-44B0-8FDF-ED1425947BD9}"/>
              </c:ext>
            </c:extLst>
          </c:dPt>
          <c:dPt>
            <c:idx val="1"/>
            <c:bubble3D val="0"/>
            <c:spPr>
              <a:solidFill>
                <a:srgbClr val="CC762C"/>
              </a:solidFill>
              <a:ln w="12700" cap="flat">
                <a:solidFill>
                  <a:schemeClr val="bg2"/>
                </a:solidFill>
                <a:miter lim="400000"/>
              </a:ln>
              <a:effectLst/>
              <a:sp3d prstMaterial="matte"/>
            </c:spPr>
            <c:extLst>
              <c:ext xmlns:c16="http://schemas.microsoft.com/office/drawing/2014/chart" uri="{C3380CC4-5D6E-409C-BE32-E72D297353CC}">
                <c16:uniqueId val="{00000003-204E-44B0-8FDF-ED1425947BD9}"/>
              </c:ext>
            </c:extLst>
          </c:dPt>
          <c:dPt>
            <c:idx val="2"/>
            <c:bubble3D val="0"/>
            <c:spPr>
              <a:solidFill>
                <a:srgbClr val="17375D"/>
              </a:solidFill>
              <a:ln w="12700" cap="flat">
                <a:solidFill>
                  <a:schemeClr val="bg2"/>
                </a:solidFill>
                <a:miter lim="400000"/>
              </a:ln>
              <a:effectLst/>
              <a:sp3d prstMaterial="matte"/>
            </c:spPr>
            <c:extLst>
              <c:ext xmlns:c16="http://schemas.microsoft.com/office/drawing/2014/chart" uri="{C3380CC4-5D6E-409C-BE32-E72D297353CC}">
                <c16:uniqueId val="{00000005-204E-44B0-8FDF-ED1425947BD9}"/>
              </c:ext>
            </c:extLst>
          </c:dPt>
          <c:dLbls>
            <c:dLbl>
              <c:idx val="0"/>
              <c:layout>
                <c:manualLayout>
                  <c:x val="-0.21680216891834669"/>
                  <c:y val="0.19183537672222759"/>
                </c:manualLayout>
              </c:layout>
              <c:tx>
                <c:rich>
                  <a:bodyPr/>
                  <a:lstStyle/>
                  <a:p>
                    <a:pPr>
                      <a:defRPr sz="1200" b="1" i="0" u="none" strike="noStrike">
                        <a:solidFill>
                          <a:srgbClr val="404040"/>
                        </a:solidFill>
                        <a:latin typeface="Arial" panose="020B0604020202020204" pitchFamily="34" charset="0"/>
                        <a:cs typeface="Arial" panose="020B0604020202020204" pitchFamily="34" charset="0"/>
                      </a:defRPr>
                    </a:pPr>
                    <a:r>
                      <a:rPr lang="en-US" sz="1200" b="1" i="0">
                        <a:latin typeface="Arial" panose="020B0604020202020204" pitchFamily="34" charset="0"/>
                        <a:cs typeface="Arial" panose="020B0604020202020204" pitchFamily="34" charset="0"/>
                      </a:rPr>
                      <a:t>Rob McEwen
17%</a:t>
                    </a:r>
                  </a:p>
                </c:rich>
              </c:tx>
              <c:numFmt formatCode="0%" sourceLinked="0"/>
              <c:spPr/>
              <c:dLblPos val="bestFit"/>
              <c:showLegendKey val="0"/>
              <c:showVal val="0"/>
              <c:showCatName val="1"/>
              <c:showSerName val="0"/>
              <c:showPercent val="1"/>
              <c:showBubbleSize val="0"/>
              <c:extLst>
                <c:ext xmlns:c15="http://schemas.microsoft.com/office/drawing/2012/chart" uri="{CE6537A1-D6FC-4f65-9D91-7224C49458BB}">
                  <c15:layout>
                    <c:manualLayout>
                      <c:w val="0.28265950575978316"/>
                      <c:h val="0.25075304648959457"/>
                    </c:manualLayout>
                  </c15:layout>
                  <c15:showDataLabelsRange val="0"/>
                </c:ext>
                <c:ext xmlns:c16="http://schemas.microsoft.com/office/drawing/2014/chart" uri="{C3380CC4-5D6E-409C-BE32-E72D297353CC}">
                  <c16:uniqueId val="{00000001-204E-44B0-8FDF-ED1425947BD9}"/>
                </c:ext>
              </c:extLst>
            </c:dLbl>
            <c:dLbl>
              <c:idx val="1"/>
              <c:layout>
                <c:manualLayout>
                  <c:x val="-5.2489531276469589E-2"/>
                  <c:y val="-7.7927786877348568E-2"/>
                </c:manualLayout>
              </c:layout>
              <c:tx>
                <c:rich>
                  <a:bodyPr/>
                  <a:lstStyle/>
                  <a:p>
                    <a:pPr>
                      <a:defRPr sz="1200" b="1" i="0" u="none" strike="noStrike">
                        <a:solidFill>
                          <a:srgbClr val="FFFFFF"/>
                        </a:solidFill>
                        <a:latin typeface="Arial" panose="020B0604020202020204" pitchFamily="34" charset="0"/>
                        <a:cs typeface="Arial" panose="020B0604020202020204" pitchFamily="34" charset="0"/>
                      </a:defRPr>
                    </a:pPr>
                    <a:fld id="{A582FBAB-24EF-1044-B7C3-9D8B8CB129AC}" type="CATEGORYNAME">
                      <a:rPr lang="en-US" sz="1200" b="1" i="0">
                        <a:latin typeface="Arial" panose="020B0604020202020204" pitchFamily="34" charset="0"/>
                        <a:cs typeface="Arial" panose="020B0604020202020204" pitchFamily="34" charset="0"/>
                      </a:rPr>
                      <a:pPr>
                        <a:defRPr sz="1200" b="1" i="0" u="none" strike="noStrike">
                          <a:solidFill>
                            <a:srgbClr val="FFFFFF"/>
                          </a:solidFill>
                          <a:latin typeface="Arial" panose="020B0604020202020204" pitchFamily="34" charset="0"/>
                          <a:cs typeface="Arial" panose="020B0604020202020204" pitchFamily="34" charset="0"/>
                        </a:defRPr>
                      </a:pPr>
                      <a:t>[CATEGORY NAME]</a:t>
                    </a:fld>
                    <a:r>
                      <a:rPr lang="en-US" sz="1200" b="1" i="0" baseline="0">
                        <a:latin typeface="Arial" panose="020B0604020202020204" pitchFamily="34" charset="0"/>
                        <a:cs typeface="Arial" panose="020B0604020202020204" pitchFamily="34" charset="0"/>
                      </a:rPr>
                      <a:t>
21%</a:t>
                    </a:r>
                  </a:p>
                </c:rich>
              </c:tx>
              <c:numFmt formatCode="0%" sourceLinked="0"/>
              <c:spPr/>
              <c:dLblPos val="bestFit"/>
              <c:showLegendKey val="0"/>
              <c:showVal val="0"/>
              <c:showCatName val="1"/>
              <c:showSerName val="0"/>
              <c:showPercent val="1"/>
              <c:showBubbleSize val="0"/>
              <c:extLst>
                <c:ext xmlns:c15="http://schemas.microsoft.com/office/drawing/2012/chart" uri="{CE6537A1-D6FC-4f65-9D91-7224C49458BB}">
                  <c15:layout>
                    <c:manualLayout>
                      <c:w val="0.38806671395900388"/>
                      <c:h val="0.17117135562192889"/>
                    </c:manualLayout>
                  </c15:layout>
                  <c15:dlblFieldTable/>
                  <c15:showDataLabelsRange val="0"/>
                </c:ext>
                <c:ext xmlns:c16="http://schemas.microsoft.com/office/drawing/2014/chart" uri="{C3380CC4-5D6E-409C-BE32-E72D297353CC}">
                  <c16:uniqueId val="{00000003-204E-44B0-8FDF-ED1425947BD9}"/>
                </c:ext>
              </c:extLst>
            </c:dLbl>
            <c:dLbl>
              <c:idx val="2"/>
              <c:tx>
                <c:rich>
                  <a:bodyPr/>
                  <a:lstStyle/>
                  <a:p>
                    <a:pPr>
                      <a:defRPr sz="1200" b="1" i="0" u="none" strike="noStrike">
                        <a:solidFill>
                          <a:srgbClr val="FFFFFF"/>
                        </a:solidFill>
                        <a:latin typeface="Arial" panose="020B0604020202020204" pitchFamily="34" charset="0"/>
                        <a:cs typeface="Arial" panose="020B0604020202020204" pitchFamily="34" charset="0"/>
                      </a:defRPr>
                    </a:pPr>
                    <a:r>
                      <a:rPr lang="en-US" sz="1200" b="1" i="0" baseline="0">
                        <a:latin typeface="Arial" panose="020B0604020202020204" pitchFamily="34" charset="0"/>
                        <a:cs typeface="Arial" panose="020B0604020202020204" pitchFamily="34" charset="0"/>
                      </a:rPr>
                      <a:t>Retail</a:t>
                    </a:r>
                  </a:p>
                  <a:p>
                    <a:pPr>
                      <a:defRPr sz="1200" b="1" i="0" u="none" strike="noStrike">
                        <a:solidFill>
                          <a:srgbClr val="FFFFFF"/>
                        </a:solidFill>
                        <a:latin typeface="Arial" panose="020B0604020202020204" pitchFamily="34" charset="0"/>
                        <a:cs typeface="Arial" panose="020B0604020202020204" pitchFamily="34" charset="0"/>
                      </a:defRPr>
                    </a:pPr>
                    <a:r>
                      <a:rPr lang="en-US" sz="1200" b="1" i="0" baseline="0">
                        <a:latin typeface="Arial" panose="020B0604020202020204" pitchFamily="34" charset="0"/>
                        <a:cs typeface="Arial" panose="020B0604020202020204" pitchFamily="34" charset="0"/>
                      </a:rPr>
                      <a:t>62%</a:t>
                    </a:r>
                  </a:p>
                </c:rich>
              </c:tx>
              <c:numFmt formatCode="0%" sourceLinked="0"/>
              <c:spPr/>
              <c:dLblPos val="ct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204E-44B0-8FDF-ED1425947BD9}"/>
                </c:ext>
              </c:extLst>
            </c:dLbl>
            <c:numFmt formatCode="0%" sourceLinked="0"/>
            <c:spPr>
              <a:noFill/>
              <a:ln>
                <a:noFill/>
              </a:ln>
              <a:effectLst/>
            </c:spPr>
            <c:txPr>
              <a:bodyPr/>
              <a:lstStyle/>
              <a:p>
                <a:pPr>
                  <a:defRPr sz="1050" b="1" i="0" u="none" strike="noStrike">
                    <a:solidFill>
                      <a:srgbClr val="404040"/>
                    </a:solidFill>
                    <a:latin typeface="Arial" panose="020B0604020202020204" pitchFamily="34" charset="0"/>
                    <a:cs typeface="Arial" panose="020B0604020202020204" pitchFamily="34" charset="0"/>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Rob McEwen</c:v>
                </c:pt>
                <c:pt idx="1">
                  <c:v>Institutional</c:v>
                </c:pt>
                <c:pt idx="2">
                  <c:v>Retail / Other</c:v>
                </c:pt>
              </c:strCache>
            </c:strRef>
          </c:cat>
          <c:val>
            <c:numRef>
              <c:f>Sheet1!$B$2:$B$4</c:f>
              <c:numCache>
                <c:formatCode>General</c:formatCode>
                <c:ptCount val="3"/>
                <c:pt idx="0">
                  <c:v>18</c:v>
                </c:pt>
                <c:pt idx="1">
                  <c:v>21</c:v>
                </c:pt>
                <c:pt idx="2">
                  <c:v>61</c:v>
                </c:pt>
              </c:numCache>
            </c:numRef>
          </c:val>
          <c:extLst>
            <c:ext xmlns:c16="http://schemas.microsoft.com/office/drawing/2014/chart" uri="{C3380CC4-5D6E-409C-BE32-E72D297353CC}">
              <c16:uniqueId val="{00000006-204E-44B0-8FDF-ED1425947BD9}"/>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Sheet1!$P$1</c:f>
              <c:strCache>
                <c:ptCount val="1"/>
                <c:pt idx="0">
                  <c:v>Last Price</c:v>
                </c:pt>
              </c:strCache>
            </c:strRef>
          </c:tx>
          <c:spPr>
            <a:ln w="38100" cap="rnd">
              <a:solidFill>
                <a:schemeClr val="tx1"/>
              </a:solidFill>
              <a:round/>
            </a:ln>
            <a:effectLst/>
          </c:spPr>
          <c:marker>
            <c:symbol val="none"/>
          </c:marker>
          <c:cat>
            <c:numRef>
              <c:f>Sheet1!$O$2:$O$1325</c:f>
              <c:numCache>
                <c:formatCode>m/d/yy</c:formatCode>
                <c:ptCount val="1324"/>
                <c:pt idx="0">
                  <c:v>45027</c:v>
                </c:pt>
                <c:pt idx="1">
                  <c:v>45026</c:v>
                </c:pt>
                <c:pt idx="2">
                  <c:v>45022</c:v>
                </c:pt>
                <c:pt idx="3">
                  <c:v>45021</c:v>
                </c:pt>
                <c:pt idx="4">
                  <c:v>45020</c:v>
                </c:pt>
                <c:pt idx="5">
                  <c:v>45019</c:v>
                </c:pt>
                <c:pt idx="6">
                  <c:v>45016</c:v>
                </c:pt>
                <c:pt idx="7">
                  <c:v>45015</c:v>
                </c:pt>
                <c:pt idx="8">
                  <c:v>45014</c:v>
                </c:pt>
                <c:pt idx="9">
                  <c:v>45013</c:v>
                </c:pt>
                <c:pt idx="10">
                  <c:v>45012</c:v>
                </c:pt>
                <c:pt idx="11">
                  <c:v>45009</c:v>
                </c:pt>
                <c:pt idx="12">
                  <c:v>45008</c:v>
                </c:pt>
                <c:pt idx="13">
                  <c:v>45007</c:v>
                </c:pt>
                <c:pt idx="14">
                  <c:v>45006</c:v>
                </c:pt>
                <c:pt idx="15">
                  <c:v>45005</c:v>
                </c:pt>
                <c:pt idx="16">
                  <c:v>45002</c:v>
                </c:pt>
                <c:pt idx="17">
                  <c:v>45001</c:v>
                </c:pt>
                <c:pt idx="18">
                  <c:v>45000</c:v>
                </c:pt>
                <c:pt idx="19">
                  <c:v>44999</c:v>
                </c:pt>
                <c:pt idx="20">
                  <c:v>44998</c:v>
                </c:pt>
                <c:pt idx="21">
                  <c:v>44995</c:v>
                </c:pt>
                <c:pt idx="22">
                  <c:v>44994</c:v>
                </c:pt>
                <c:pt idx="23">
                  <c:v>44993</c:v>
                </c:pt>
                <c:pt idx="24">
                  <c:v>44992</c:v>
                </c:pt>
                <c:pt idx="25">
                  <c:v>44991</c:v>
                </c:pt>
                <c:pt idx="26">
                  <c:v>44988</c:v>
                </c:pt>
                <c:pt idx="27">
                  <c:v>44987</c:v>
                </c:pt>
                <c:pt idx="28">
                  <c:v>44986</c:v>
                </c:pt>
                <c:pt idx="29">
                  <c:v>44985</c:v>
                </c:pt>
                <c:pt idx="30">
                  <c:v>44984</c:v>
                </c:pt>
                <c:pt idx="31">
                  <c:v>44981</c:v>
                </c:pt>
                <c:pt idx="32">
                  <c:v>44980</c:v>
                </c:pt>
                <c:pt idx="33">
                  <c:v>44979</c:v>
                </c:pt>
                <c:pt idx="34">
                  <c:v>44978</c:v>
                </c:pt>
                <c:pt idx="35">
                  <c:v>44974</c:v>
                </c:pt>
                <c:pt idx="36">
                  <c:v>44973</c:v>
                </c:pt>
                <c:pt idx="37">
                  <c:v>44972</c:v>
                </c:pt>
                <c:pt idx="38">
                  <c:v>44971</c:v>
                </c:pt>
                <c:pt idx="39">
                  <c:v>44970</c:v>
                </c:pt>
                <c:pt idx="40">
                  <c:v>44967</c:v>
                </c:pt>
                <c:pt idx="41">
                  <c:v>44966</c:v>
                </c:pt>
                <c:pt idx="42">
                  <c:v>44965</c:v>
                </c:pt>
                <c:pt idx="43">
                  <c:v>44964</c:v>
                </c:pt>
                <c:pt idx="44">
                  <c:v>44963</c:v>
                </c:pt>
                <c:pt idx="45">
                  <c:v>44960</c:v>
                </c:pt>
                <c:pt idx="46">
                  <c:v>44959</c:v>
                </c:pt>
                <c:pt idx="47">
                  <c:v>44958</c:v>
                </c:pt>
                <c:pt idx="48">
                  <c:v>44957</c:v>
                </c:pt>
                <c:pt idx="49">
                  <c:v>44956</c:v>
                </c:pt>
                <c:pt idx="50">
                  <c:v>44953</c:v>
                </c:pt>
                <c:pt idx="51">
                  <c:v>44952</c:v>
                </c:pt>
                <c:pt idx="52">
                  <c:v>44951</c:v>
                </c:pt>
                <c:pt idx="53">
                  <c:v>44950</c:v>
                </c:pt>
                <c:pt idx="54">
                  <c:v>44949</c:v>
                </c:pt>
                <c:pt idx="55">
                  <c:v>44946</c:v>
                </c:pt>
                <c:pt idx="56">
                  <c:v>44945</c:v>
                </c:pt>
                <c:pt idx="57">
                  <c:v>44944</c:v>
                </c:pt>
                <c:pt idx="58">
                  <c:v>44943</c:v>
                </c:pt>
                <c:pt idx="59">
                  <c:v>44939</c:v>
                </c:pt>
                <c:pt idx="60">
                  <c:v>44938</c:v>
                </c:pt>
                <c:pt idx="61">
                  <c:v>44937</c:v>
                </c:pt>
                <c:pt idx="62">
                  <c:v>44936</c:v>
                </c:pt>
                <c:pt idx="63">
                  <c:v>44935</c:v>
                </c:pt>
                <c:pt idx="64">
                  <c:v>44932</c:v>
                </c:pt>
                <c:pt idx="65">
                  <c:v>44931</c:v>
                </c:pt>
                <c:pt idx="66">
                  <c:v>44930</c:v>
                </c:pt>
                <c:pt idx="67">
                  <c:v>44929</c:v>
                </c:pt>
                <c:pt idx="68">
                  <c:v>44925</c:v>
                </c:pt>
                <c:pt idx="69">
                  <c:v>44924</c:v>
                </c:pt>
                <c:pt idx="70">
                  <c:v>44923</c:v>
                </c:pt>
                <c:pt idx="71">
                  <c:v>44922</c:v>
                </c:pt>
                <c:pt idx="72">
                  <c:v>44918</c:v>
                </c:pt>
                <c:pt idx="73">
                  <c:v>44917</c:v>
                </c:pt>
                <c:pt idx="74">
                  <c:v>44916</c:v>
                </c:pt>
                <c:pt idx="75">
                  <c:v>44915</c:v>
                </c:pt>
                <c:pt idx="76">
                  <c:v>44914</c:v>
                </c:pt>
                <c:pt idx="77">
                  <c:v>44911</c:v>
                </c:pt>
                <c:pt idx="78">
                  <c:v>44910</c:v>
                </c:pt>
                <c:pt idx="79">
                  <c:v>44909</c:v>
                </c:pt>
                <c:pt idx="80">
                  <c:v>44908</c:v>
                </c:pt>
                <c:pt idx="81">
                  <c:v>44907</c:v>
                </c:pt>
                <c:pt idx="82">
                  <c:v>44904</c:v>
                </c:pt>
                <c:pt idx="83">
                  <c:v>44903</c:v>
                </c:pt>
                <c:pt idx="84">
                  <c:v>44902</c:v>
                </c:pt>
                <c:pt idx="85">
                  <c:v>44901</c:v>
                </c:pt>
                <c:pt idx="86">
                  <c:v>44900</c:v>
                </c:pt>
                <c:pt idx="87">
                  <c:v>44897</c:v>
                </c:pt>
                <c:pt idx="88">
                  <c:v>44896</c:v>
                </c:pt>
                <c:pt idx="89">
                  <c:v>44895</c:v>
                </c:pt>
                <c:pt idx="90">
                  <c:v>44894</c:v>
                </c:pt>
                <c:pt idx="91">
                  <c:v>44893</c:v>
                </c:pt>
                <c:pt idx="92">
                  <c:v>44890</c:v>
                </c:pt>
                <c:pt idx="93">
                  <c:v>44888</c:v>
                </c:pt>
                <c:pt idx="94">
                  <c:v>44887</c:v>
                </c:pt>
                <c:pt idx="95">
                  <c:v>44886</c:v>
                </c:pt>
                <c:pt idx="96">
                  <c:v>44883</c:v>
                </c:pt>
                <c:pt idx="97">
                  <c:v>44882</c:v>
                </c:pt>
                <c:pt idx="98">
                  <c:v>44881</c:v>
                </c:pt>
                <c:pt idx="99">
                  <c:v>44880</c:v>
                </c:pt>
                <c:pt idx="100">
                  <c:v>44879</c:v>
                </c:pt>
                <c:pt idx="101">
                  <c:v>44876</c:v>
                </c:pt>
                <c:pt idx="102">
                  <c:v>44875</c:v>
                </c:pt>
                <c:pt idx="103">
                  <c:v>44874</c:v>
                </c:pt>
                <c:pt idx="104">
                  <c:v>44873</c:v>
                </c:pt>
                <c:pt idx="105">
                  <c:v>44872</c:v>
                </c:pt>
                <c:pt idx="106">
                  <c:v>44869</c:v>
                </c:pt>
                <c:pt idx="107">
                  <c:v>44868</c:v>
                </c:pt>
                <c:pt idx="108">
                  <c:v>44867</c:v>
                </c:pt>
                <c:pt idx="109">
                  <c:v>44866</c:v>
                </c:pt>
                <c:pt idx="110">
                  <c:v>44865</c:v>
                </c:pt>
                <c:pt idx="111">
                  <c:v>44862</c:v>
                </c:pt>
                <c:pt idx="112">
                  <c:v>44861</c:v>
                </c:pt>
                <c:pt idx="113">
                  <c:v>44860</c:v>
                </c:pt>
                <c:pt idx="114">
                  <c:v>44859</c:v>
                </c:pt>
                <c:pt idx="115">
                  <c:v>44858</c:v>
                </c:pt>
                <c:pt idx="116">
                  <c:v>44855</c:v>
                </c:pt>
                <c:pt idx="117">
                  <c:v>44854</c:v>
                </c:pt>
                <c:pt idx="118">
                  <c:v>44853</c:v>
                </c:pt>
                <c:pt idx="119">
                  <c:v>44852</c:v>
                </c:pt>
                <c:pt idx="120">
                  <c:v>44851</c:v>
                </c:pt>
                <c:pt idx="121">
                  <c:v>44848</c:v>
                </c:pt>
                <c:pt idx="122">
                  <c:v>44847</c:v>
                </c:pt>
                <c:pt idx="123">
                  <c:v>44846</c:v>
                </c:pt>
                <c:pt idx="124">
                  <c:v>44845</c:v>
                </c:pt>
                <c:pt idx="125">
                  <c:v>44844</c:v>
                </c:pt>
                <c:pt idx="126">
                  <c:v>44841</c:v>
                </c:pt>
                <c:pt idx="127">
                  <c:v>44840</c:v>
                </c:pt>
                <c:pt idx="128">
                  <c:v>44839</c:v>
                </c:pt>
                <c:pt idx="129">
                  <c:v>44838</c:v>
                </c:pt>
                <c:pt idx="130">
                  <c:v>44837</c:v>
                </c:pt>
                <c:pt idx="131">
                  <c:v>44834</c:v>
                </c:pt>
                <c:pt idx="132">
                  <c:v>44833</c:v>
                </c:pt>
                <c:pt idx="133">
                  <c:v>44832</c:v>
                </c:pt>
                <c:pt idx="134">
                  <c:v>44831</c:v>
                </c:pt>
                <c:pt idx="135">
                  <c:v>44830</c:v>
                </c:pt>
                <c:pt idx="136">
                  <c:v>44827</c:v>
                </c:pt>
                <c:pt idx="137">
                  <c:v>44826</c:v>
                </c:pt>
                <c:pt idx="138">
                  <c:v>44825</c:v>
                </c:pt>
                <c:pt idx="139">
                  <c:v>44824</c:v>
                </c:pt>
                <c:pt idx="140">
                  <c:v>44823</c:v>
                </c:pt>
                <c:pt idx="141">
                  <c:v>44820</c:v>
                </c:pt>
                <c:pt idx="142">
                  <c:v>44819</c:v>
                </c:pt>
                <c:pt idx="143">
                  <c:v>44818</c:v>
                </c:pt>
                <c:pt idx="144">
                  <c:v>44817</c:v>
                </c:pt>
                <c:pt idx="145">
                  <c:v>44816</c:v>
                </c:pt>
                <c:pt idx="146">
                  <c:v>44813</c:v>
                </c:pt>
                <c:pt idx="147">
                  <c:v>44812</c:v>
                </c:pt>
                <c:pt idx="148">
                  <c:v>44811</c:v>
                </c:pt>
                <c:pt idx="149">
                  <c:v>44810</c:v>
                </c:pt>
                <c:pt idx="150">
                  <c:v>44806</c:v>
                </c:pt>
                <c:pt idx="151">
                  <c:v>44805</c:v>
                </c:pt>
                <c:pt idx="152">
                  <c:v>44804</c:v>
                </c:pt>
                <c:pt idx="153">
                  <c:v>44803</c:v>
                </c:pt>
                <c:pt idx="154">
                  <c:v>44802</c:v>
                </c:pt>
                <c:pt idx="155">
                  <c:v>44799</c:v>
                </c:pt>
                <c:pt idx="156">
                  <c:v>44798</c:v>
                </c:pt>
                <c:pt idx="157">
                  <c:v>44797</c:v>
                </c:pt>
                <c:pt idx="158">
                  <c:v>44796</c:v>
                </c:pt>
                <c:pt idx="159">
                  <c:v>44795</c:v>
                </c:pt>
                <c:pt idx="160">
                  <c:v>44792</c:v>
                </c:pt>
                <c:pt idx="161">
                  <c:v>44791</c:v>
                </c:pt>
                <c:pt idx="162">
                  <c:v>44790</c:v>
                </c:pt>
                <c:pt idx="163">
                  <c:v>44789</c:v>
                </c:pt>
                <c:pt idx="164">
                  <c:v>44788</c:v>
                </c:pt>
                <c:pt idx="165">
                  <c:v>44785</c:v>
                </c:pt>
                <c:pt idx="166">
                  <c:v>44784</c:v>
                </c:pt>
                <c:pt idx="167">
                  <c:v>44783</c:v>
                </c:pt>
                <c:pt idx="168">
                  <c:v>44782</c:v>
                </c:pt>
                <c:pt idx="169">
                  <c:v>44781</c:v>
                </c:pt>
                <c:pt idx="170">
                  <c:v>44778</c:v>
                </c:pt>
                <c:pt idx="171">
                  <c:v>44777</c:v>
                </c:pt>
                <c:pt idx="172">
                  <c:v>44776</c:v>
                </c:pt>
                <c:pt idx="173">
                  <c:v>44775</c:v>
                </c:pt>
                <c:pt idx="174">
                  <c:v>44774</c:v>
                </c:pt>
                <c:pt idx="175">
                  <c:v>44771</c:v>
                </c:pt>
                <c:pt idx="176">
                  <c:v>44770</c:v>
                </c:pt>
                <c:pt idx="177">
                  <c:v>44769</c:v>
                </c:pt>
                <c:pt idx="178">
                  <c:v>44768</c:v>
                </c:pt>
                <c:pt idx="179">
                  <c:v>44767</c:v>
                </c:pt>
                <c:pt idx="180">
                  <c:v>44764</c:v>
                </c:pt>
                <c:pt idx="181">
                  <c:v>44763</c:v>
                </c:pt>
                <c:pt idx="182">
                  <c:v>44762</c:v>
                </c:pt>
                <c:pt idx="183">
                  <c:v>44761</c:v>
                </c:pt>
                <c:pt idx="184">
                  <c:v>44760</c:v>
                </c:pt>
                <c:pt idx="185">
                  <c:v>44757</c:v>
                </c:pt>
                <c:pt idx="186">
                  <c:v>44756</c:v>
                </c:pt>
                <c:pt idx="187">
                  <c:v>44755</c:v>
                </c:pt>
                <c:pt idx="188">
                  <c:v>44754</c:v>
                </c:pt>
                <c:pt idx="189">
                  <c:v>44753</c:v>
                </c:pt>
                <c:pt idx="190">
                  <c:v>44750</c:v>
                </c:pt>
                <c:pt idx="191">
                  <c:v>44749</c:v>
                </c:pt>
                <c:pt idx="192">
                  <c:v>44748</c:v>
                </c:pt>
                <c:pt idx="193">
                  <c:v>44747</c:v>
                </c:pt>
                <c:pt idx="194">
                  <c:v>44743</c:v>
                </c:pt>
                <c:pt idx="195">
                  <c:v>44742</c:v>
                </c:pt>
                <c:pt idx="196">
                  <c:v>44741</c:v>
                </c:pt>
                <c:pt idx="197">
                  <c:v>44740</c:v>
                </c:pt>
                <c:pt idx="198">
                  <c:v>44739</c:v>
                </c:pt>
                <c:pt idx="199">
                  <c:v>44736</c:v>
                </c:pt>
                <c:pt idx="200">
                  <c:v>44735</c:v>
                </c:pt>
                <c:pt idx="201">
                  <c:v>44734</c:v>
                </c:pt>
                <c:pt idx="202">
                  <c:v>44733</c:v>
                </c:pt>
                <c:pt idx="203">
                  <c:v>44729</c:v>
                </c:pt>
                <c:pt idx="204">
                  <c:v>44728</c:v>
                </c:pt>
                <c:pt idx="205">
                  <c:v>44727</c:v>
                </c:pt>
                <c:pt idx="206">
                  <c:v>44726</c:v>
                </c:pt>
                <c:pt idx="207">
                  <c:v>44725</c:v>
                </c:pt>
                <c:pt idx="208">
                  <c:v>44722</c:v>
                </c:pt>
                <c:pt idx="209">
                  <c:v>44721</c:v>
                </c:pt>
                <c:pt idx="210">
                  <c:v>44720</c:v>
                </c:pt>
                <c:pt idx="211">
                  <c:v>44719</c:v>
                </c:pt>
                <c:pt idx="212">
                  <c:v>44718</c:v>
                </c:pt>
                <c:pt idx="213">
                  <c:v>44715</c:v>
                </c:pt>
                <c:pt idx="214">
                  <c:v>44714</c:v>
                </c:pt>
                <c:pt idx="215">
                  <c:v>44713</c:v>
                </c:pt>
                <c:pt idx="216">
                  <c:v>44712</c:v>
                </c:pt>
                <c:pt idx="217">
                  <c:v>44708</c:v>
                </c:pt>
                <c:pt idx="218">
                  <c:v>44707</c:v>
                </c:pt>
                <c:pt idx="219">
                  <c:v>44706</c:v>
                </c:pt>
                <c:pt idx="220">
                  <c:v>44705</c:v>
                </c:pt>
                <c:pt idx="221">
                  <c:v>44704</c:v>
                </c:pt>
                <c:pt idx="222">
                  <c:v>44701</c:v>
                </c:pt>
                <c:pt idx="223">
                  <c:v>44700</c:v>
                </c:pt>
                <c:pt idx="224">
                  <c:v>44699</c:v>
                </c:pt>
                <c:pt idx="225">
                  <c:v>44698</c:v>
                </c:pt>
                <c:pt idx="226">
                  <c:v>44697</c:v>
                </c:pt>
                <c:pt idx="227">
                  <c:v>44694</c:v>
                </c:pt>
                <c:pt idx="228">
                  <c:v>44693</c:v>
                </c:pt>
                <c:pt idx="229">
                  <c:v>44692</c:v>
                </c:pt>
                <c:pt idx="230">
                  <c:v>44691</c:v>
                </c:pt>
                <c:pt idx="231">
                  <c:v>44690</c:v>
                </c:pt>
                <c:pt idx="232">
                  <c:v>44687</c:v>
                </c:pt>
                <c:pt idx="233">
                  <c:v>44686</c:v>
                </c:pt>
                <c:pt idx="234">
                  <c:v>44685</c:v>
                </c:pt>
                <c:pt idx="235">
                  <c:v>44684</c:v>
                </c:pt>
                <c:pt idx="236">
                  <c:v>44683</c:v>
                </c:pt>
                <c:pt idx="237">
                  <c:v>44680</c:v>
                </c:pt>
                <c:pt idx="238">
                  <c:v>44679</c:v>
                </c:pt>
                <c:pt idx="239">
                  <c:v>44678</c:v>
                </c:pt>
                <c:pt idx="240">
                  <c:v>44677</c:v>
                </c:pt>
                <c:pt idx="241">
                  <c:v>44676</c:v>
                </c:pt>
                <c:pt idx="242">
                  <c:v>44673</c:v>
                </c:pt>
                <c:pt idx="243">
                  <c:v>44672</c:v>
                </c:pt>
                <c:pt idx="244">
                  <c:v>44671</c:v>
                </c:pt>
                <c:pt idx="245">
                  <c:v>44670</c:v>
                </c:pt>
                <c:pt idx="246">
                  <c:v>44669</c:v>
                </c:pt>
                <c:pt idx="247">
                  <c:v>44665</c:v>
                </c:pt>
                <c:pt idx="248">
                  <c:v>44664</c:v>
                </c:pt>
                <c:pt idx="249">
                  <c:v>44663</c:v>
                </c:pt>
                <c:pt idx="250">
                  <c:v>44662</c:v>
                </c:pt>
                <c:pt idx="251">
                  <c:v>44659</c:v>
                </c:pt>
                <c:pt idx="252">
                  <c:v>44658</c:v>
                </c:pt>
                <c:pt idx="253">
                  <c:v>44657</c:v>
                </c:pt>
                <c:pt idx="254">
                  <c:v>44656</c:v>
                </c:pt>
                <c:pt idx="255">
                  <c:v>44655</c:v>
                </c:pt>
                <c:pt idx="256">
                  <c:v>44652</c:v>
                </c:pt>
                <c:pt idx="257">
                  <c:v>44651</c:v>
                </c:pt>
                <c:pt idx="258">
                  <c:v>44650</c:v>
                </c:pt>
                <c:pt idx="259">
                  <c:v>44649</c:v>
                </c:pt>
                <c:pt idx="260">
                  <c:v>44648</c:v>
                </c:pt>
                <c:pt idx="261">
                  <c:v>44645</c:v>
                </c:pt>
                <c:pt idx="262">
                  <c:v>44644</c:v>
                </c:pt>
                <c:pt idx="263">
                  <c:v>44643</c:v>
                </c:pt>
                <c:pt idx="264">
                  <c:v>44642</c:v>
                </c:pt>
                <c:pt idx="265">
                  <c:v>44641</c:v>
                </c:pt>
                <c:pt idx="266">
                  <c:v>44638</c:v>
                </c:pt>
                <c:pt idx="267">
                  <c:v>44637</c:v>
                </c:pt>
                <c:pt idx="268">
                  <c:v>44636</c:v>
                </c:pt>
                <c:pt idx="269">
                  <c:v>44635</c:v>
                </c:pt>
                <c:pt idx="270">
                  <c:v>44634</c:v>
                </c:pt>
                <c:pt idx="271">
                  <c:v>44631</c:v>
                </c:pt>
                <c:pt idx="272">
                  <c:v>44630</c:v>
                </c:pt>
                <c:pt idx="273">
                  <c:v>44629</c:v>
                </c:pt>
                <c:pt idx="274">
                  <c:v>44628</c:v>
                </c:pt>
                <c:pt idx="275">
                  <c:v>44627</c:v>
                </c:pt>
                <c:pt idx="276">
                  <c:v>44624</c:v>
                </c:pt>
                <c:pt idx="277">
                  <c:v>44623</c:v>
                </c:pt>
                <c:pt idx="278">
                  <c:v>44622</c:v>
                </c:pt>
                <c:pt idx="279">
                  <c:v>44621</c:v>
                </c:pt>
                <c:pt idx="280">
                  <c:v>44620</c:v>
                </c:pt>
                <c:pt idx="281">
                  <c:v>44617</c:v>
                </c:pt>
                <c:pt idx="282">
                  <c:v>44616</c:v>
                </c:pt>
                <c:pt idx="283">
                  <c:v>44615</c:v>
                </c:pt>
                <c:pt idx="284">
                  <c:v>44614</c:v>
                </c:pt>
                <c:pt idx="285">
                  <c:v>44610</c:v>
                </c:pt>
                <c:pt idx="286">
                  <c:v>44609</c:v>
                </c:pt>
                <c:pt idx="287">
                  <c:v>44608</c:v>
                </c:pt>
                <c:pt idx="288">
                  <c:v>44607</c:v>
                </c:pt>
                <c:pt idx="289">
                  <c:v>44606</c:v>
                </c:pt>
                <c:pt idx="290">
                  <c:v>44603</c:v>
                </c:pt>
                <c:pt idx="291">
                  <c:v>44602</c:v>
                </c:pt>
                <c:pt idx="292">
                  <c:v>44601</c:v>
                </c:pt>
                <c:pt idx="293">
                  <c:v>44600</c:v>
                </c:pt>
                <c:pt idx="294">
                  <c:v>44599</c:v>
                </c:pt>
                <c:pt idx="295">
                  <c:v>44596</c:v>
                </c:pt>
                <c:pt idx="296">
                  <c:v>44595</c:v>
                </c:pt>
                <c:pt idx="297">
                  <c:v>44594</c:v>
                </c:pt>
                <c:pt idx="298">
                  <c:v>44593</c:v>
                </c:pt>
                <c:pt idx="299">
                  <c:v>44592</c:v>
                </c:pt>
                <c:pt idx="300">
                  <c:v>44589</c:v>
                </c:pt>
                <c:pt idx="301">
                  <c:v>44588</c:v>
                </c:pt>
                <c:pt idx="302">
                  <c:v>44587</c:v>
                </c:pt>
                <c:pt idx="303">
                  <c:v>44586</c:v>
                </c:pt>
                <c:pt idx="304">
                  <c:v>44585</c:v>
                </c:pt>
                <c:pt idx="305">
                  <c:v>44582</c:v>
                </c:pt>
                <c:pt idx="306">
                  <c:v>44581</c:v>
                </c:pt>
                <c:pt idx="307">
                  <c:v>44580</c:v>
                </c:pt>
                <c:pt idx="308">
                  <c:v>44579</c:v>
                </c:pt>
                <c:pt idx="309">
                  <c:v>44575</c:v>
                </c:pt>
                <c:pt idx="310">
                  <c:v>44574</c:v>
                </c:pt>
                <c:pt idx="311">
                  <c:v>44573</c:v>
                </c:pt>
                <c:pt idx="312">
                  <c:v>44572</c:v>
                </c:pt>
                <c:pt idx="313">
                  <c:v>44571</c:v>
                </c:pt>
                <c:pt idx="314">
                  <c:v>44568</c:v>
                </c:pt>
                <c:pt idx="315">
                  <c:v>44567</c:v>
                </c:pt>
                <c:pt idx="316">
                  <c:v>44566</c:v>
                </c:pt>
                <c:pt idx="317">
                  <c:v>44565</c:v>
                </c:pt>
                <c:pt idx="318">
                  <c:v>44564</c:v>
                </c:pt>
                <c:pt idx="319">
                  <c:v>44561</c:v>
                </c:pt>
                <c:pt idx="320">
                  <c:v>44560</c:v>
                </c:pt>
                <c:pt idx="321">
                  <c:v>44559</c:v>
                </c:pt>
                <c:pt idx="322">
                  <c:v>44558</c:v>
                </c:pt>
                <c:pt idx="323">
                  <c:v>44557</c:v>
                </c:pt>
                <c:pt idx="324">
                  <c:v>44553</c:v>
                </c:pt>
                <c:pt idx="325">
                  <c:v>44552</c:v>
                </c:pt>
                <c:pt idx="326">
                  <c:v>44551</c:v>
                </c:pt>
                <c:pt idx="327">
                  <c:v>44550</c:v>
                </c:pt>
                <c:pt idx="328">
                  <c:v>44547</c:v>
                </c:pt>
                <c:pt idx="329">
                  <c:v>44546</c:v>
                </c:pt>
                <c:pt idx="330">
                  <c:v>44545</c:v>
                </c:pt>
                <c:pt idx="331">
                  <c:v>44544</c:v>
                </c:pt>
                <c:pt idx="332">
                  <c:v>44543</c:v>
                </c:pt>
                <c:pt idx="333">
                  <c:v>44540</c:v>
                </c:pt>
                <c:pt idx="334">
                  <c:v>44539</c:v>
                </c:pt>
                <c:pt idx="335">
                  <c:v>44538</c:v>
                </c:pt>
                <c:pt idx="336">
                  <c:v>44537</c:v>
                </c:pt>
                <c:pt idx="337">
                  <c:v>44536</c:v>
                </c:pt>
                <c:pt idx="338">
                  <c:v>44533</c:v>
                </c:pt>
                <c:pt idx="339">
                  <c:v>44532</c:v>
                </c:pt>
                <c:pt idx="340">
                  <c:v>44531</c:v>
                </c:pt>
                <c:pt idx="341">
                  <c:v>44530</c:v>
                </c:pt>
                <c:pt idx="342">
                  <c:v>44529</c:v>
                </c:pt>
                <c:pt idx="343">
                  <c:v>44526</c:v>
                </c:pt>
                <c:pt idx="344">
                  <c:v>44524</c:v>
                </c:pt>
                <c:pt idx="345">
                  <c:v>44523</c:v>
                </c:pt>
                <c:pt idx="346">
                  <c:v>44522</c:v>
                </c:pt>
                <c:pt idx="347">
                  <c:v>44519</c:v>
                </c:pt>
                <c:pt idx="348">
                  <c:v>44518</c:v>
                </c:pt>
                <c:pt idx="349">
                  <c:v>44517</c:v>
                </c:pt>
                <c:pt idx="350">
                  <c:v>44516</c:v>
                </c:pt>
                <c:pt idx="351">
                  <c:v>44515</c:v>
                </c:pt>
                <c:pt idx="352">
                  <c:v>44512</c:v>
                </c:pt>
                <c:pt idx="353">
                  <c:v>44511</c:v>
                </c:pt>
                <c:pt idx="354">
                  <c:v>44510</c:v>
                </c:pt>
                <c:pt idx="355">
                  <c:v>44509</c:v>
                </c:pt>
                <c:pt idx="356">
                  <c:v>44508</c:v>
                </c:pt>
                <c:pt idx="357">
                  <c:v>44505</c:v>
                </c:pt>
                <c:pt idx="358">
                  <c:v>44504</c:v>
                </c:pt>
                <c:pt idx="359">
                  <c:v>44503</c:v>
                </c:pt>
                <c:pt idx="360">
                  <c:v>44502</c:v>
                </c:pt>
                <c:pt idx="361">
                  <c:v>44501</c:v>
                </c:pt>
                <c:pt idx="362">
                  <c:v>44498</c:v>
                </c:pt>
                <c:pt idx="363">
                  <c:v>44497</c:v>
                </c:pt>
                <c:pt idx="364">
                  <c:v>44496</c:v>
                </c:pt>
                <c:pt idx="365">
                  <c:v>44495</c:v>
                </c:pt>
                <c:pt idx="366">
                  <c:v>44494</c:v>
                </c:pt>
                <c:pt idx="367">
                  <c:v>44491</c:v>
                </c:pt>
                <c:pt idx="368">
                  <c:v>44490</c:v>
                </c:pt>
                <c:pt idx="369">
                  <c:v>44489</c:v>
                </c:pt>
                <c:pt idx="370">
                  <c:v>44488</c:v>
                </c:pt>
                <c:pt idx="371">
                  <c:v>44487</c:v>
                </c:pt>
                <c:pt idx="372">
                  <c:v>44484</c:v>
                </c:pt>
                <c:pt idx="373">
                  <c:v>44483</c:v>
                </c:pt>
                <c:pt idx="374">
                  <c:v>44482</c:v>
                </c:pt>
                <c:pt idx="375">
                  <c:v>44481</c:v>
                </c:pt>
                <c:pt idx="376">
                  <c:v>44480</c:v>
                </c:pt>
                <c:pt idx="377">
                  <c:v>44477</c:v>
                </c:pt>
                <c:pt idx="378">
                  <c:v>44476</c:v>
                </c:pt>
                <c:pt idx="379">
                  <c:v>44475</c:v>
                </c:pt>
                <c:pt idx="380">
                  <c:v>44474</c:v>
                </c:pt>
                <c:pt idx="381">
                  <c:v>44473</c:v>
                </c:pt>
                <c:pt idx="382">
                  <c:v>44470</c:v>
                </c:pt>
                <c:pt idx="383">
                  <c:v>44469</c:v>
                </c:pt>
                <c:pt idx="384">
                  <c:v>44468</c:v>
                </c:pt>
                <c:pt idx="385">
                  <c:v>44467</c:v>
                </c:pt>
                <c:pt idx="386">
                  <c:v>44466</c:v>
                </c:pt>
                <c:pt idx="387">
                  <c:v>44463</c:v>
                </c:pt>
                <c:pt idx="388">
                  <c:v>44462</c:v>
                </c:pt>
                <c:pt idx="389">
                  <c:v>44461</c:v>
                </c:pt>
                <c:pt idx="390">
                  <c:v>44460</c:v>
                </c:pt>
                <c:pt idx="391">
                  <c:v>44459</c:v>
                </c:pt>
                <c:pt idx="392">
                  <c:v>44456</c:v>
                </c:pt>
                <c:pt idx="393">
                  <c:v>44455</c:v>
                </c:pt>
                <c:pt idx="394">
                  <c:v>44454</c:v>
                </c:pt>
                <c:pt idx="395">
                  <c:v>44453</c:v>
                </c:pt>
                <c:pt idx="396">
                  <c:v>44452</c:v>
                </c:pt>
                <c:pt idx="397">
                  <c:v>44449</c:v>
                </c:pt>
                <c:pt idx="398">
                  <c:v>44448</c:v>
                </c:pt>
                <c:pt idx="399">
                  <c:v>44447</c:v>
                </c:pt>
                <c:pt idx="400">
                  <c:v>44446</c:v>
                </c:pt>
                <c:pt idx="401">
                  <c:v>44442</c:v>
                </c:pt>
                <c:pt idx="402">
                  <c:v>44441</c:v>
                </c:pt>
                <c:pt idx="403">
                  <c:v>44440</c:v>
                </c:pt>
                <c:pt idx="404">
                  <c:v>44439</c:v>
                </c:pt>
                <c:pt idx="405">
                  <c:v>44438</c:v>
                </c:pt>
                <c:pt idx="406">
                  <c:v>44435</c:v>
                </c:pt>
                <c:pt idx="407">
                  <c:v>44434</c:v>
                </c:pt>
                <c:pt idx="408">
                  <c:v>44433</c:v>
                </c:pt>
                <c:pt idx="409">
                  <c:v>44432</c:v>
                </c:pt>
                <c:pt idx="410">
                  <c:v>44431</c:v>
                </c:pt>
                <c:pt idx="411">
                  <c:v>44428</c:v>
                </c:pt>
                <c:pt idx="412">
                  <c:v>44427</c:v>
                </c:pt>
                <c:pt idx="413">
                  <c:v>44426</c:v>
                </c:pt>
                <c:pt idx="414">
                  <c:v>44425</c:v>
                </c:pt>
                <c:pt idx="415">
                  <c:v>44424</c:v>
                </c:pt>
                <c:pt idx="416">
                  <c:v>44421</c:v>
                </c:pt>
                <c:pt idx="417">
                  <c:v>44420</c:v>
                </c:pt>
                <c:pt idx="418">
                  <c:v>44419</c:v>
                </c:pt>
                <c:pt idx="419">
                  <c:v>44418</c:v>
                </c:pt>
                <c:pt idx="420">
                  <c:v>44417</c:v>
                </c:pt>
                <c:pt idx="421">
                  <c:v>44414</c:v>
                </c:pt>
                <c:pt idx="422">
                  <c:v>44413</c:v>
                </c:pt>
                <c:pt idx="423">
                  <c:v>44412</c:v>
                </c:pt>
                <c:pt idx="424">
                  <c:v>44411</c:v>
                </c:pt>
                <c:pt idx="425">
                  <c:v>44410</c:v>
                </c:pt>
                <c:pt idx="426">
                  <c:v>44407</c:v>
                </c:pt>
                <c:pt idx="427">
                  <c:v>44406</c:v>
                </c:pt>
                <c:pt idx="428">
                  <c:v>44405</c:v>
                </c:pt>
                <c:pt idx="429">
                  <c:v>44404</c:v>
                </c:pt>
                <c:pt idx="430">
                  <c:v>44403</c:v>
                </c:pt>
                <c:pt idx="431">
                  <c:v>44400</c:v>
                </c:pt>
                <c:pt idx="432">
                  <c:v>44399</c:v>
                </c:pt>
                <c:pt idx="433">
                  <c:v>44398</c:v>
                </c:pt>
                <c:pt idx="434">
                  <c:v>44397</c:v>
                </c:pt>
                <c:pt idx="435">
                  <c:v>44396</c:v>
                </c:pt>
                <c:pt idx="436">
                  <c:v>44393</c:v>
                </c:pt>
                <c:pt idx="437">
                  <c:v>44392</c:v>
                </c:pt>
                <c:pt idx="438">
                  <c:v>44391</c:v>
                </c:pt>
                <c:pt idx="439">
                  <c:v>44390</c:v>
                </c:pt>
                <c:pt idx="440">
                  <c:v>44389</c:v>
                </c:pt>
                <c:pt idx="441">
                  <c:v>44386</c:v>
                </c:pt>
                <c:pt idx="442">
                  <c:v>44385</c:v>
                </c:pt>
                <c:pt idx="443">
                  <c:v>44384</c:v>
                </c:pt>
                <c:pt idx="444">
                  <c:v>44383</c:v>
                </c:pt>
                <c:pt idx="445">
                  <c:v>44379</c:v>
                </c:pt>
                <c:pt idx="446">
                  <c:v>44378</c:v>
                </c:pt>
                <c:pt idx="447">
                  <c:v>44377</c:v>
                </c:pt>
                <c:pt idx="448">
                  <c:v>44376</c:v>
                </c:pt>
                <c:pt idx="449">
                  <c:v>44375</c:v>
                </c:pt>
                <c:pt idx="450">
                  <c:v>44372</c:v>
                </c:pt>
                <c:pt idx="451">
                  <c:v>44371</c:v>
                </c:pt>
                <c:pt idx="452">
                  <c:v>44370</c:v>
                </c:pt>
                <c:pt idx="453">
                  <c:v>44369</c:v>
                </c:pt>
                <c:pt idx="454">
                  <c:v>44368</c:v>
                </c:pt>
                <c:pt idx="455">
                  <c:v>44365</c:v>
                </c:pt>
                <c:pt idx="456">
                  <c:v>44364</c:v>
                </c:pt>
                <c:pt idx="457">
                  <c:v>44363</c:v>
                </c:pt>
                <c:pt idx="458">
                  <c:v>44362</c:v>
                </c:pt>
                <c:pt idx="459">
                  <c:v>44361</c:v>
                </c:pt>
                <c:pt idx="460">
                  <c:v>44358</c:v>
                </c:pt>
                <c:pt idx="461">
                  <c:v>44357</c:v>
                </c:pt>
                <c:pt idx="462">
                  <c:v>44356</c:v>
                </c:pt>
                <c:pt idx="463">
                  <c:v>44355</c:v>
                </c:pt>
                <c:pt idx="464">
                  <c:v>44354</c:v>
                </c:pt>
                <c:pt idx="465">
                  <c:v>44351</c:v>
                </c:pt>
                <c:pt idx="466">
                  <c:v>44350</c:v>
                </c:pt>
                <c:pt idx="467">
                  <c:v>44349</c:v>
                </c:pt>
                <c:pt idx="468">
                  <c:v>44348</c:v>
                </c:pt>
                <c:pt idx="469">
                  <c:v>44344</c:v>
                </c:pt>
                <c:pt idx="470">
                  <c:v>44343</c:v>
                </c:pt>
                <c:pt idx="471">
                  <c:v>44342</c:v>
                </c:pt>
                <c:pt idx="472">
                  <c:v>44341</c:v>
                </c:pt>
                <c:pt idx="473">
                  <c:v>44340</c:v>
                </c:pt>
                <c:pt idx="474">
                  <c:v>44337</c:v>
                </c:pt>
                <c:pt idx="475">
                  <c:v>44336</c:v>
                </c:pt>
                <c:pt idx="476">
                  <c:v>44335</c:v>
                </c:pt>
                <c:pt idx="477">
                  <c:v>44334</c:v>
                </c:pt>
                <c:pt idx="478">
                  <c:v>44333</c:v>
                </c:pt>
                <c:pt idx="479">
                  <c:v>44330</c:v>
                </c:pt>
                <c:pt idx="480">
                  <c:v>44329</c:v>
                </c:pt>
                <c:pt idx="481">
                  <c:v>44328</c:v>
                </c:pt>
                <c:pt idx="482">
                  <c:v>44327</c:v>
                </c:pt>
                <c:pt idx="483">
                  <c:v>44326</c:v>
                </c:pt>
                <c:pt idx="484">
                  <c:v>44323</c:v>
                </c:pt>
                <c:pt idx="485">
                  <c:v>44322</c:v>
                </c:pt>
                <c:pt idx="486">
                  <c:v>44321</c:v>
                </c:pt>
                <c:pt idx="487">
                  <c:v>44320</c:v>
                </c:pt>
                <c:pt idx="488">
                  <c:v>44319</c:v>
                </c:pt>
                <c:pt idx="489">
                  <c:v>44316</c:v>
                </c:pt>
                <c:pt idx="490">
                  <c:v>44315</c:v>
                </c:pt>
                <c:pt idx="491">
                  <c:v>44314</c:v>
                </c:pt>
                <c:pt idx="492">
                  <c:v>44313</c:v>
                </c:pt>
                <c:pt idx="493">
                  <c:v>44312</c:v>
                </c:pt>
                <c:pt idx="494">
                  <c:v>44309</c:v>
                </c:pt>
                <c:pt idx="495">
                  <c:v>44308</c:v>
                </c:pt>
                <c:pt idx="496">
                  <c:v>44307</c:v>
                </c:pt>
                <c:pt idx="497">
                  <c:v>44306</c:v>
                </c:pt>
                <c:pt idx="498">
                  <c:v>44305</c:v>
                </c:pt>
                <c:pt idx="499">
                  <c:v>44302</c:v>
                </c:pt>
                <c:pt idx="500">
                  <c:v>44301</c:v>
                </c:pt>
                <c:pt idx="501">
                  <c:v>44300</c:v>
                </c:pt>
                <c:pt idx="502">
                  <c:v>44299</c:v>
                </c:pt>
                <c:pt idx="503">
                  <c:v>44298</c:v>
                </c:pt>
                <c:pt idx="504">
                  <c:v>44295</c:v>
                </c:pt>
                <c:pt idx="505">
                  <c:v>44294</c:v>
                </c:pt>
                <c:pt idx="506">
                  <c:v>44293</c:v>
                </c:pt>
                <c:pt idx="507">
                  <c:v>44292</c:v>
                </c:pt>
                <c:pt idx="508">
                  <c:v>44291</c:v>
                </c:pt>
                <c:pt idx="509">
                  <c:v>44287</c:v>
                </c:pt>
                <c:pt idx="510">
                  <c:v>44286</c:v>
                </c:pt>
                <c:pt idx="511">
                  <c:v>44285</c:v>
                </c:pt>
                <c:pt idx="512">
                  <c:v>44284</c:v>
                </c:pt>
                <c:pt idx="513">
                  <c:v>44281</c:v>
                </c:pt>
                <c:pt idx="514">
                  <c:v>44280</c:v>
                </c:pt>
                <c:pt idx="515">
                  <c:v>44279</c:v>
                </c:pt>
                <c:pt idx="516">
                  <c:v>44278</c:v>
                </c:pt>
                <c:pt idx="517">
                  <c:v>44277</c:v>
                </c:pt>
                <c:pt idx="518">
                  <c:v>44274</c:v>
                </c:pt>
                <c:pt idx="519">
                  <c:v>44273</c:v>
                </c:pt>
                <c:pt idx="520">
                  <c:v>44272</c:v>
                </c:pt>
                <c:pt idx="521">
                  <c:v>44271</c:v>
                </c:pt>
                <c:pt idx="522">
                  <c:v>44270</c:v>
                </c:pt>
                <c:pt idx="523">
                  <c:v>44267</c:v>
                </c:pt>
                <c:pt idx="524">
                  <c:v>44266</c:v>
                </c:pt>
                <c:pt idx="525">
                  <c:v>44265</c:v>
                </c:pt>
                <c:pt idx="526">
                  <c:v>44264</c:v>
                </c:pt>
                <c:pt idx="527">
                  <c:v>44263</c:v>
                </c:pt>
                <c:pt idx="528">
                  <c:v>44260</c:v>
                </c:pt>
                <c:pt idx="529">
                  <c:v>44259</c:v>
                </c:pt>
                <c:pt idx="530">
                  <c:v>44258</c:v>
                </c:pt>
                <c:pt idx="531">
                  <c:v>44257</c:v>
                </c:pt>
                <c:pt idx="532">
                  <c:v>44256</c:v>
                </c:pt>
                <c:pt idx="533">
                  <c:v>44253</c:v>
                </c:pt>
                <c:pt idx="534">
                  <c:v>44252</c:v>
                </c:pt>
                <c:pt idx="535">
                  <c:v>44251</c:v>
                </c:pt>
                <c:pt idx="536">
                  <c:v>44250</c:v>
                </c:pt>
                <c:pt idx="537">
                  <c:v>44249</c:v>
                </c:pt>
                <c:pt idx="538">
                  <c:v>44246</c:v>
                </c:pt>
                <c:pt idx="539">
                  <c:v>44245</c:v>
                </c:pt>
                <c:pt idx="540">
                  <c:v>44244</c:v>
                </c:pt>
                <c:pt idx="541">
                  <c:v>44243</c:v>
                </c:pt>
                <c:pt idx="542">
                  <c:v>44239</c:v>
                </c:pt>
                <c:pt idx="543">
                  <c:v>44238</c:v>
                </c:pt>
                <c:pt idx="544">
                  <c:v>44237</c:v>
                </c:pt>
                <c:pt idx="545">
                  <c:v>44236</c:v>
                </c:pt>
                <c:pt idx="546">
                  <c:v>44235</c:v>
                </c:pt>
                <c:pt idx="547">
                  <c:v>44232</c:v>
                </c:pt>
                <c:pt idx="548">
                  <c:v>44231</c:v>
                </c:pt>
                <c:pt idx="549">
                  <c:v>44230</c:v>
                </c:pt>
                <c:pt idx="550">
                  <c:v>44229</c:v>
                </c:pt>
                <c:pt idx="551">
                  <c:v>44228</c:v>
                </c:pt>
                <c:pt idx="552">
                  <c:v>44225</c:v>
                </c:pt>
                <c:pt idx="553">
                  <c:v>44224</c:v>
                </c:pt>
                <c:pt idx="554">
                  <c:v>44223</c:v>
                </c:pt>
                <c:pt idx="555">
                  <c:v>44222</c:v>
                </c:pt>
                <c:pt idx="556">
                  <c:v>44221</c:v>
                </c:pt>
                <c:pt idx="557">
                  <c:v>44218</c:v>
                </c:pt>
                <c:pt idx="558">
                  <c:v>44217</c:v>
                </c:pt>
                <c:pt idx="559">
                  <c:v>44216</c:v>
                </c:pt>
                <c:pt idx="560">
                  <c:v>44215</c:v>
                </c:pt>
                <c:pt idx="561">
                  <c:v>44211</c:v>
                </c:pt>
                <c:pt idx="562">
                  <c:v>44210</c:v>
                </c:pt>
                <c:pt idx="563">
                  <c:v>44209</c:v>
                </c:pt>
                <c:pt idx="564">
                  <c:v>44208</c:v>
                </c:pt>
                <c:pt idx="565">
                  <c:v>44207</c:v>
                </c:pt>
                <c:pt idx="566">
                  <c:v>44204</c:v>
                </c:pt>
                <c:pt idx="567">
                  <c:v>44203</c:v>
                </c:pt>
                <c:pt idx="568">
                  <c:v>44202</c:v>
                </c:pt>
                <c:pt idx="569">
                  <c:v>44201</c:v>
                </c:pt>
                <c:pt idx="570">
                  <c:v>44200</c:v>
                </c:pt>
                <c:pt idx="571">
                  <c:v>44196</c:v>
                </c:pt>
                <c:pt idx="572">
                  <c:v>44195</c:v>
                </c:pt>
                <c:pt idx="573">
                  <c:v>44194</c:v>
                </c:pt>
                <c:pt idx="574">
                  <c:v>44193</c:v>
                </c:pt>
                <c:pt idx="575">
                  <c:v>44189</c:v>
                </c:pt>
                <c:pt idx="576">
                  <c:v>44188</c:v>
                </c:pt>
                <c:pt idx="577">
                  <c:v>44187</c:v>
                </c:pt>
                <c:pt idx="578">
                  <c:v>44186</c:v>
                </c:pt>
                <c:pt idx="579">
                  <c:v>44183</c:v>
                </c:pt>
                <c:pt idx="580">
                  <c:v>44182</c:v>
                </c:pt>
                <c:pt idx="581">
                  <c:v>44181</c:v>
                </c:pt>
                <c:pt idx="582">
                  <c:v>44180</c:v>
                </c:pt>
                <c:pt idx="583">
                  <c:v>44179</c:v>
                </c:pt>
                <c:pt idx="584">
                  <c:v>44176</c:v>
                </c:pt>
                <c:pt idx="585">
                  <c:v>44175</c:v>
                </c:pt>
                <c:pt idx="586">
                  <c:v>44174</c:v>
                </c:pt>
                <c:pt idx="587">
                  <c:v>44173</c:v>
                </c:pt>
                <c:pt idx="588">
                  <c:v>44172</c:v>
                </c:pt>
                <c:pt idx="589">
                  <c:v>44169</c:v>
                </c:pt>
                <c:pt idx="590">
                  <c:v>44168</c:v>
                </c:pt>
                <c:pt idx="591">
                  <c:v>44167</c:v>
                </c:pt>
                <c:pt idx="592">
                  <c:v>44166</c:v>
                </c:pt>
                <c:pt idx="593">
                  <c:v>44165</c:v>
                </c:pt>
                <c:pt idx="594">
                  <c:v>44162</c:v>
                </c:pt>
                <c:pt idx="595">
                  <c:v>44160</c:v>
                </c:pt>
                <c:pt idx="596">
                  <c:v>44159</c:v>
                </c:pt>
                <c:pt idx="597">
                  <c:v>44158</c:v>
                </c:pt>
                <c:pt idx="598">
                  <c:v>44155</c:v>
                </c:pt>
                <c:pt idx="599">
                  <c:v>44154</c:v>
                </c:pt>
                <c:pt idx="600">
                  <c:v>44153</c:v>
                </c:pt>
                <c:pt idx="601">
                  <c:v>44152</c:v>
                </c:pt>
                <c:pt idx="602">
                  <c:v>44151</c:v>
                </c:pt>
                <c:pt idx="603">
                  <c:v>44148</c:v>
                </c:pt>
                <c:pt idx="604">
                  <c:v>44147</c:v>
                </c:pt>
                <c:pt idx="605">
                  <c:v>44146</c:v>
                </c:pt>
                <c:pt idx="606">
                  <c:v>44145</c:v>
                </c:pt>
                <c:pt idx="607">
                  <c:v>44144</c:v>
                </c:pt>
                <c:pt idx="608">
                  <c:v>44141</c:v>
                </c:pt>
                <c:pt idx="609">
                  <c:v>44140</c:v>
                </c:pt>
                <c:pt idx="610">
                  <c:v>44139</c:v>
                </c:pt>
                <c:pt idx="611">
                  <c:v>44138</c:v>
                </c:pt>
                <c:pt idx="612">
                  <c:v>44137</c:v>
                </c:pt>
                <c:pt idx="613">
                  <c:v>44134</c:v>
                </c:pt>
                <c:pt idx="614">
                  <c:v>44133</c:v>
                </c:pt>
                <c:pt idx="615">
                  <c:v>44132</c:v>
                </c:pt>
                <c:pt idx="616">
                  <c:v>44131</c:v>
                </c:pt>
                <c:pt idx="617">
                  <c:v>44130</c:v>
                </c:pt>
                <c:pt idx="618">
                  <c:v>44127</c:v>
                </c:pt>
                <c:pt idx="619">
                  <c:v>44126</c:v>
                </c:pt>
                <c:pt idx="620">
                  <c:v>44125</c:v>
                </c:pt>
                <c:pt idx="621">
                  <c:v>44124</c:v>
                </c:pt>
                <c:pt idx="622">
                  <c:v>44123</c:v>
                </c:pt>
                <c:pt idx="623">
                  <c:v>44120</c:v>
                </c:pt>
                <c:pt idx="624">
                  <c:v>44119</c:v>
                </c:pt>
                <c:pt idx="625">
                  <c:v>44118</c:v>
                </c:pt>
                <c:pt idx="626">
                  <c:v>44117</c:v>
                </c:pt>
                <c:pt idx="627">
                  <c:v>44116</c:v>
                </c:pt>
                <c:pt idx="628">
                  <c:v>44113</c:v>
                </c:pt>
                <c:pt idx="629">
                  <c:v>44112</c:v>
                </c:pt>
                <c:pt idx="630">
                  <c:v>44111</c:v>
                </c:pt>
                <c:pt idx="631">
                  <c:v>44110</c:v>
                </c:pt>
                <c:pt idx="632">
                  <c:v>44109</c:v>
                </c:pt>
                <c:pt idx="633">
                  <c:v>44106</c:v>
                </c:pt>
                <c:pt idx="634">
                  <c:v>44105</c:v>
                </c:pt>
                <c:pt idx="635">
                  <c:v>44104</c:v>
                </c:pt>
                <c:pt idx="636">
                  <c:v>44103</c:v>
                </c:pt>
                <c:pt idx="637">
                  <c:v>44102</c:v>
                </c:pt>
                <c:pt idx="638">
                  <c:v>44099</c:v>
                </c:pt>
                <c:pt idx="639">
                  <c:v>44098</c:v>
                </c:pt>
                <c:pt idx="640">
                  <c:v>44097</c:v>
                </c:pt>
                <c:pt idx="641">
                  <c:v>44096</c:v>
                </c:pt>
                <c:pt idx="642">
                  <c:v>44095</c:v>
                </c:pt>
                <c:pt idx="643">
                  <c:v>44092</c:v>
                </c:pt>
                <c:pt idx="644">
                  <c:v>44091</c:v>
                </c:pt>
                <c:pt idx="645">
                  <c:v>44090</c:v>
                </c:pt>
                <c:pt idx="646">
                  <c:v>44089</c:v>
                </c:pt>
                <c:pt idx="647">
                  <c:v>44088</c:v>
                </c:pt>
                <c:pt idx="648">
                  <c:v>44085</c:v>
                </c:pt>
                <c:pt idx="649">
                  <c:v>44084</c:v>
                </c:pt>
                <c:pt idx="650">
                  <c:v>44083</c:v>
                </c:pt>
                <c:pt idx="651">
                  <c:v>44082</c:v>
                </c:pt>
                <c:pt idx="652">
                  <c:v>44078</c:v>
                </c:pt>
                <c:pt idx="653">
                  <c:v>44077</c:v>
                </c:pt>
                <c:pt idx="654">
                  <c:v>44076</c:v>
                </c:pt>
                <c:pt idx="655">
                  <c:v>44075</c:v>
                </c:pt>
                <c:pt idx="656">
                  <c:v>44074</c:v>
                </c:pt>
                <c:pt idx="657">
                  <c:v>44071</c:v>
                </c:pt>
                <c:pt idx="658">
                  <c:v>44070</c:v>
                </c:pt>
                <c:pt idx="659">
                  <c:v>44069</c:v>
                </c:pt>
                <c:pt idx="660">
                  <c:v>44068</c:v>
                </c:pt>
                <c:pt idx="661">
                  <c:v>44067</c:v>
                </c:pt>
                <c:pt idx="662">
                  <c:v>44064</c:v>
                </c:pt>
                <c:pt idx="663">
                  <c:v>44063</c:v>
                </c:pt>
                <c:pt idx="664">
                  <c:v>44062</c:v>
                </c:pt>
                <c:pt idx="665">
                  <c:v>44061</c:v>
                </c:pt>
                <c:pt idx="666">
                  <c:v>44060</c:v>
                </c:pt>
                <c:pt idx="667">
                  <c:v>44057</c:v>
                </c:pt>
                <c:pt idx="668">
                  <c:v>44056</c:v>
                </c:pt>
                <c:pt idx="669">
                  <c:v>44055</c:v>
                </c:pt>
                <c:pt idx="670">
                  <c:v>44054</c:v>
                </c:pt>
                <c:pt idx="671">
                  <c:v>44053</c:v>
                </c:pt>
                <c:pt idx="672">
                  <c:v>44050</c:v>
                </c:pt>
                <c:pt idx="673">
                  <c:v>44049</c:v>
                </c:pt>
                <c:pt idx="674">
                  <c:v>44048</c:v>
                </c:pt>
                <c:pt idx="675">
                  <c:v>44047</c:v>
                </c:pt>
                <c:pt idx="676">
                  <c:v>44046</c:v>
                </c:pt>
                <c:pt idx="677">
                  <c:v>44043</c:v>
                </c:pt>
                <c:pt idx="678">
                  <c:v>44042</c:v>
                </c:pt>
                <c:pt idx="679">
                  <c:v>44041</c:v>
                </c:pt>
                <c:pt idx="680">
                  <c:v>44040</c:v>
                </c:pt>
                <c:pt idx="681">
                  <c:v>44039</c:v>
                </c:pt>
                <c:pt idx="682">
                  <c:v>44036</c:v>
                </c:pt>
                <c:pt idx="683">
                  <c:v>44035</c:v>
                </c:pt>
                <c:pt idx="684">
                  <c:v>44034</c:v>
                </c:pt>
                <c:pt idx="685">
                  <c:v>44033</c:v>
                </c:pt>
                <c:pt idx="686">
                  <c:v>44032</c:v>
                </c:pt>
                <c:pt idx="687">
                  <c:v>44029</c:v>
                </c:pt>
                <c:pt idx="688">
                  <c:v>44028</c:v>
                </c:pt>
                <c:pt idx="689">
                  <c:v>44027</c:v>
                </c:pt>
                <c:pt idx="690">
                  <c:v>44026</c:v>
                </c:pt>
                <c:pt idx="691">
                  <c:v>44025</c:v>
                </c:pt>
                <c:pt idx="692">
                  <c:v>44022</c:v>
                </c:pt>
                <c:pt idx="693">
                  <c:v>44021</c:v>
                </c:pt>
                <c:pt idx="694">
                  <c:v>44020</c:v>
                </c:pt>
                <c:pt idx="695">
                  <c:v>44019</c:v>
                </c:pt>
                <c:pt idx="696">
                  <c:v>44018</c:v>
                </c:pt>
                <c:pt idx="697">
                  <c:v>44014</c:v>
                </c:pt>
                <c:pt idx="698">
                  <c:v>44013</c:v>
                </c:pt>
                <c:pt idx="699">
                  <c:v>44012</c:v>
                </c:pt>
                <c:pt idx="700">
                  <c:v>44011</c:v>
                </c:pt>
                <c:pt idx="701">
                  <c:v>44008</c:v>
                </c:pt>
                <c:pt idx="702">
                  <c:v>44007</c:v>
                </c:pt>
                <c:pt idx="703">
                  <c:v>44006</c:v>
                </c:pt>
                <c:pt idx="704">
                  <c:v>44005</c:v>
                </c:pt>
                <c:pt idx="705">
                  <c:v>44004</c:v>
                </c:pt>
                <c:pt idx="706">
                  <c:v>44001</c:v>
                </c:pt>
                <c:pt idx="707">
                  <c:v>44000</c:v>
                </c:pt>
                <c:pt idx="708">
                  <c:v>43999</c:v>
                </c:pt>
                <c:pt idx="709">
                  <c:v>43998</c:v>
                </c:pt>
                <c:pt idx="710">
                  <c:v>43997</c:v>
                </c:pt>
                <c:pt idx="711">
                  <c:v>43994</c:v>
                </c:pt>
                <c:pt idx="712">
                  <c:v>43993</c:v>
                </c:pt>
                <c:pt idx="713">
                  <c:v>43992</c:v>
                </c:pt>
                <c:pt idx="714">
                  <c:v>43991</c:v>
                </c:pt>
                <c:pt idx="715">
                  <c:v>43990</c:v>
                </c:pt>
                <c:pt idx="716">
                  <c:v>43987</c:v>
                </c:pt>
                <c:pt idx="717">
                  <c:v>43986</c:v>
                </c:pt>
                <c:pt idx="718">
                  <c:v>43985</c:v>
                </c:pt>
                <c:pt idx="719">
                  <c:v>43984</c:v>
                </c:pt>
                <c:pt idx="720">
                  <c:v>43983</c:v>
                </c:pt>
                <c:pt idx="721">
                  <c:v>43980</c:v>
                </c:pt>
                <c:pt idx="722">
                  <c:v>43979</c:v>
                </c:pt>
                <c:pt idx="723">
                  <c:v>43978</c:v>
                </c:pt>
                <c:pt idx="724">
                  <c:v>43977</c:v>
                </c:pt>
                <c:pt idx="725">
                  <c:v>43973</c:v>
                </c:pt>
                <c:pt idx="726">
                  <c:v>43972</c:v>
                </c:pt>
                <c:pt idx="727">
                  <c:v>43971</c:v>
                </c:pt>
                <c:pt idx="728">
                  <c:v>43970</c:v>
                </c:pt>
                <c:pt idx="729">
                  <c:v>43969</c:v>
                </c:pt>
                <c:pt idx="730">
                  <c:v>43966</c:v>
                </c:pt>
                <c:pt idx="731">
                  <c:v>43965</c:v>
                </c:pt>
                <c:pt idx="732">
                  <c:v>43964</c:v>
                </c:pt>
                <c:pt idx="733">
                  <c:v>43963</c:v>
                </c:pt>
                <c:pt idx="734">
                  <c:v>43962</c:v>
                </c:pt>
                <c:pt idx="735">
                  <c:v>43959</c:v>
                </c:pt>
                <c:pt idx="736">
                  <c:v>43958</c:v>
                </c:pt>
                <c:pt idx="737">
                  <c:v>43957</c:v>
                </c:pt>
                <c:pt idx="738">
                  <c:v>43956</c:v>
                </c:pt>
                <c:pt idx="739">
                  <c:v>43955</c:v>
                </c:pt>
                <c:pt idx="740">
                  <c:v>43952</c:v>
                </c:pt>
                <c:pt idx="741">
                  <c:v>43951</c:v>
                </c:pt>
                <c:pt idx="742">
                  <c:v>43950</c:v>
                </c:pt>
                <c:pt idx="743">
                  <c:v>43949</c:v>
                </c:pt>
                <c:pt idx="744">
                  <c:v>43948</c:v>
                </c:pt>
                <c:pt idx="745">
                  <c:v>43945</c:v>
                </c:pt>
                <c:pt idx="746">
                  <c:v>43944</c:v>
                </c:pt>
                <c:pt idx="747">
                  <c:v>43943</c:v>
                </c:pt>
                <c:pt idx="748">
                  <c:v>43942</c:v>
                </c:pt>
                <c:pt idx="749">
                  <c:v>43941</c:v>
                </c:pt>
                <c:pt idx="750">
                  <c:v>43938</c:v>
                </c:pt>
                <c:pt idx="751">
                  <c:v>43937</c:v>
                </c:pt>
                <c:pt idx="752">
                  <c:v>43936</c:v>
                </c:pt>
                <c:pt idx="753">
                  <c:v>43935</c:v>
                </c:pt>
                <c:pt idx="754">
                  <c:v>43934</c:v>
                </c:pt>
                <c:pt idx="755">
                  <c:v>43930</c:v>
                </c:pt>
                <c:pt idx="756">
                  <c:v>43929</c:v>
                </c:pt>
                <c:pt idx="757">
                  <c:v>43928</c:v>
                </c:pt>
                <c:pt idx="758">
                  <c:v>43927</c:v>
                </c:pt>
                <c:pt idx="759">
                  <c:v>43924</c:v>
                </c:pt>
                <c:pt idx="760">
                  <c:v>43923</c:v>
                </c:pt>
                <c:pt idx="761">
                  <c:v>43922</c:v>
                </c:pt>
                <c:pt idx="762">
                  <c:v>43921</c:v>
                </c:pt>
                <c:pt idx="763">
                  <c:v>43920</c:v>
                </c:pt>
                <c:pt idx="764">
                  <c:v>43917</c:v>
                </c:pt>
                <c:pt idx="765">
                  <c:v>43916</c:v>
                </c:pt>
                <c:pt idx="766">
                  <c:v>43915</c:v>
                </c:pt>
                <c:pt idx="767">
                  <c:v>43914</c:v>
                </c:pt>
                <c:pt idx="768">
                  <c:v>43913</c:v>
                </c:pt>
                <c:pt idx="769">
                  <c:v>43910</c:v>
                </c:pt>
                <c:pt idx="770">
                  <c:v>43909</c:v>
                </c:pt>
                <c:pt idx="771">
                  <c:v>43908</c:v>
                </c:pt>
                <c:pt idx="772">
                  <c:v>43907</c:v>
                </c:pt>
                <c:pt idx="773">
                  <c:v>43906</c:v>
                </c:pt>
                <c:pt idx="774">
                  <c:v>43903</c:v>
                </c:pt>
                <c:pt idx="775">
                  <c:v>43902</c:v>
                </c:pt>
                <c:pt idx="776">
                  <c:v>43901</c:v>
                </c:pt>
                <c:pt idx="777">
                  <c:v>43900</c:v>
                </c:pt>
                <c:pt idx="778">
                  <c:v>43899</c:v>
                </c:pt>
                <c:pt idx="779">
                  <c:v>43896</c:v>
                </c:pt>
                <c:pt idx="780">
                  <c:v>43895</c:v>
                </c:pt>
                <c:pt idx="781">
                  <c:v>43894</c:v>
                </c:pt>
                <c:pt idx="782">
                  <c:v>43893</c:v>
                </c:pt>
                <c:pt idx="783">
                  <c:v>43892</c:v>
                </c:pt>
                <c:pt idx="784">
                  <c:v>43889</c:v>
                </c:pt>
                <c:pt idx="785">
                  <c:v>43888</c:v>
                </c:pt>
                <c:pt idx="786">
                  <c:v>43887</c:v>
                </c:pt>
                <c:pt idx="787">
                  <c:v>43886</c:v>
                </c:pt>
                <c:pt idx="788">
                  <c:v>43885</c:v>
                </c:pt>
                <c:pt idx="789">
                  <c:v>43882</c:v>
                </c:pt>
                <c:pt idx="790">
                  <c:v>43881</c:v>
                </c:pt>
                <c:pt idx="791">
                  <c:v>43880</c:v>
                </c:pt>
                <c:pt idx="792">
                  <c:v>43879</c:v>
                </c:pt>
                <c:pt idx="793">
                  <c:v>43875</c:v>
                </c:pt>
                <c:pt idx="794">
                  <c:v>43874</c:v>
                </c:pt>
                <c:pt idx="795">
                  <c:v>43873</c:v>
                </c:pt>
                <c:pt idx="796">
                  <c:v>43872</c:v>
                </c:pt>
                <c:pt idx="797">
                  <c:v>43871</c:v>
                </c:pt>
                <c:pt idx="798">
                  <c:v>43868</c:v>
                </c:pt>
                <c:pt idx="799">
                  <c:v>43867</c:v>
                </c:pt>
                <c:pt idx="800">
                  <c:v>43866</c:v>
                </c:pt>
                <c:pt idx="801">
                  <c:v>43865</c:v>
                </c:pt>
                <c:pt idx="802">
                  <c:v>43864</c:v>
                </c:pt>
                <c:pt idx="803">
                  <c:v>43861</c:v>
                </c:pt>
                <c:pt idx="804">
                  <c:v>43860</c:v>
                </c:pt>
                <c:pt idx="805">
                  <c:v>43859</c:v>
                </c:pt>
                <c:pt idx="806">
                  <c:v>43858</c:v>
                </c:pt>
                <c:pt idx="807">
                  <c:v>43857</c:v>
                </c:pt>
                <c:pt idx="808">
                  <c:v>43854</c:v>
                </c:pt>
                <c:pt idx="809">
                  <c:v>43853</c:v>
                </c:pt>
                <c:pt idx="810">
                  <c:v>43852</c:v>
                </c:pt>
                <c:pt idx="811">
                  <c:v>43851</c:v>
                </c:pt>
                <c:pt idx="812">
                  <c:v>43847</c:v>
                </c:pt>
                <c:pt idx="813">
                  <c:v>43846</c:v>
                </c:pt>
                <c:pt idx="814">
                  <c:v>43845</c:v>
                </c:pt>
                <c:pt idx="815">
                  <c:v>43844</c:v>
                </c:pt>
                <c:pt idx="816">
                  <c:v>43843</c:v>
                </c:pt>
                <c:pt idx="817">
                  <c:v>43840</c:v>
                </c:pt>
                <c:pt idx="818">
                  <c:v>43839</c:v>
                </c:pt>
                <c:pt idx="819">
                  <c:v>43838</c:v>
                </c:pt>
                <c:pt idx="820">
                  <c:v>43837</c:v>
                </c:pt>
                <c:pt idx="821">
                  <c:v>43836</c:v>
                </c:pt>
                <c:pt idx="822">
                  <c:v>43833</c:v>
                </c:pt>
                <c:pt idx="823">
                  <c:v>43832</c:v>
                </c:pt>
                <c:pt idx="824">
                  <c:v>43830</c:v>
                </c:pt>
                <c:pt idx="825">
                  <c:v>43829</c:v>
                </c:pt>
                <c:pt idx="826">
                  <c:v>43826</c:v>
                </c:pt>
                <c:pt idx="827">
                  <c:v>43825</c:v>
                </c:pt>
                <c:pt idx="828">
                  <c:v>43823</c:v>
                </c:pt>
                <c:pt idx="829">
                  <c:v>43822</c:v>
                </c:pt>
                <c:pt idx="830">
                  <c:v>43819</c:v>
                </c:pt>
                <c:pt idx="831">
                  <c:v>43818</c:v>
                </c:pt>
                <c:pt idx="832">
                  <c:v>43817</c:v>
                </c:pt>
                <c:pt idx="833">
                  <c:v>43816</c:v>
                </c:pt>
                <c:pt idx="834">
                  <c:v>43815</c:v>
                </c:pt>
                <c:pt idx="835">
                  <c:v>43812</c:v>
                </c:pt>
                <c:pt idx="836">
                  <c:v>43811</c:v>
                </c:pt>
                <c:pt idx="837">
                  <c:v>43810</c:v>
                </c:pt>
                <c:pt idx="838">
                  <c:v>43809</c:v>
                </c:pt>
                <c:pt idx="839">
                  <c:v>43808</c:v>
                </c:pt>
                <c:pt idx="840">
                  <c:v>43805</c:v>
                </c:pt>
                <c:pt idx="841">
                  <c:v>43804</c:v>
                </c:pt>
                <c:pt idx="842">
                  <c:v>43803</c:v>
                </c:pt>
                <c:pt idx="843">
                  <c:v>43802</c:v>
                </c:pt>
                <c:pt idx="844">
                  <c:v>43801</c:v>
                </c:pt>
                <c:pt idx="845">
                  <c:v>43798</c:v>
                </c:pt>
                <c:pt idx="846">
                  <c:v>43796</c:v>
                </c:pt>
                <c:pt idx="847">
                  <c:v>43795</c:v>
                </c:pt>
                <c:pt idx="848">
                  <c:v>43794</c:v>
                </c:pt>
                <c:pt idx="849">
                  <c:v>43791</c:v>
                </c:pt>
                <c:pt idx="850">
                  <c:v>43790</c:v>
                </c:pt>
                <c:pt idx="851">
                  <c:v>43789</c:v>
                </c:pt>
                <c:pt idx="852">
                  <c:v>43788</c:v>
                </c:pt>
                <c:pt idx="853">
                  <c:v>43787</c:v>
                </c:pt>
                <c:pt idx="854">
                  <c:v>43784</c:v>
                </c:pt>
                <c:pt idx="855">
                  <c:v>43783</c:v>
                </c:pt>
                <c:pt idx="856">
                  <c:v>43782</c:v>
                </c:pt>
                <c:pt idx="857">
                  <c:v>43781</c:v>
                </c:pt>
                <c:pt idx="858">
                  <c:v>43780</c:v>
                </c:pt>
                <c:pt idx="859">
                  <c:v>43777</c:v>
                </c:pt>
                <c:pt idx="860">
                  <c:v>43776</c:v>
                </c:pt>
                <c:pt idx="861">
                  <c:v>43775</c:v>
                </c:pt>
                <c:pt idx="862">
                  <c:v>43774</c:v>
                </c:pt>
                <c:pt idx="863">
                  <c:v>43773</c:v>
                </c:pt>
                <c:pt idx="864">
                  <c:v>43770</c:v>
                </c:pt>
                <c:pt idx="865">
                  <c:v>43769</c:v>
                </c:pt>
                <c:pt idx="866">
                  <c:v>43768</c:v>
                </c:pt>
                <c:pt idx="867">
                  <c:v>43767</c:v>
                </c:pt>
                <c:pt idx="868">
                  <c:v>43766</c:v>
                </c:pt>
                <c:pt idx="869">
                  <c:v>43763</c:v>
                </c:pt>
                <c:pt idx="870">
                  <c:v>43762</c:v>
                </c:pt>
                <c:pt idx="871">
                  <c:v>43761</c:v>
                </c:pt>
                <c:pt idx="872">
                  <c:v>43760</c:v>
                </c:pt>
                <c:pt idx="873">
                  <c:v>43759</c:v>
                </c:pt>
                <c:pt idx="874">
                  <c:v>43756</c:v>
                </c:pt>
                <c:pt idx="875">
                  <c:v>43755</c:v>
                </c:pt>
                <c:pt idx="876">
                  <c:v>43754</c:v>
                </c:pt>
                <c:pt idx="877">
                  <c:v>43753</c:v>
                </c:pt>
                <c:pt idx="878">
                  <c:v>43752</c:v>
                </c:pt>
                <c:pt idx="879">
                  <c:v>43749</c:v>
                </c:pt>
                <c:pt idx="880">
                  <c:v>43748</c:v>
                </c:pt>
                <c:pt idx="881">
                  <c:v>43747</c:v>
                </c:pt>
                <c:pt idx="882">
                  <c:v>43746</c:v>
                </c:pt>
                <c:pt idx="883">
                  <c:v>43745</c:v>
                </c:pt>
                <c:pt idx="884">
                  <c:v>43742</c:v>
                </c:pt>
                <c:pt idx="885">
                  <c:v>43741</c:v>
                </c:pt>
                <c:pt idx="886">
                  <c:v>43740</c:v>
                </c:pt>
                <c:pt idx="887">
                  <c:v>43739</c:v>
                </c:pt>
                <c:pt idx="888">
                  <c:v>43738</c:v>
                </c:pt>
                <c:pt idx="889">
                  <c:v>43735</c:v>
                </c:pt>
                <c:pt idx="890">
                  <c:v>43734</c:v>
                </c:pt>
                <c:pt idx="891">
                  <c:v>43733</c:v>
                </c:pt>
                <c:pt idx="892">
                  <c:v>43732</c:v>
                </c:pt>
                <c:pt idx="893">
                  <c:v>43731</c:v>
                </c:pt>
                <c:pt idx="894">
                  <c:v>43728</c:v>
                </c:pt>
                <c:pt idx="895">
                  <c:v>43727</c:v>
                </c:pt>
                <c:pt idx="896">
                  <c:v>43726</c:v>
                </c:pt>
                <c:pt idx="897">
                  <c:v>43725</c:v>
                </c:pt>
                <c:pt idx="898">
                  <c:v>43724</c:v>
                </c:pt>
                <c:pt idx="899">
                  <c:v>43721</c:v>
                </c:pt>
                <c:pt idx="900">
                  <c:v>43720</c:v>
                </c:pt>
                <c:pt idx="901">
                  <c:v>43719</c:v>
                </c:pt>
                <c:pt idx="902">
                  <c:v>43718</c:v>
                </c:pt>
                <c:pt idx="903">
                  <c:v>43717</c:v>
                </c:pt>
                <c:pt idx="904">
                  <c:v>43714</c:v>
                </c:pt>
                <c:pt idx="905">
                  <c:v>43713</c:v>
                </c:pt>
                <c:pt idx="906">
                  <c:v>43712</c:v>
                </c:pt>
                <c:pt idx="907">
                  <c:v>43711</c:v>
                </c:pt>
                <c:pt idx="908">
                  <c:v>43707</c:v>
                </c:pt>
                <c:pt idx="909">
                  <c:v>43706</c:v>
                </c:pt>
                <c:pt idx="910">
                  <c:v>43705</c:v>
                </c:pt>
                <c:pt idx="911">
                  <c:v>43704</c:v>
                </c:pt>
                <c:pt idx="912">
                  <c:v>43703</c:v>
                </c:pt>
                <c:pt idx="913">
                  <c:v>43700</c:v>
                </c:pt>
                <c:pt idx="914">
                  <c:v>43699</c:v>
                </c:pt>
                <c:pt idx="915">
                  <c:v>43698</c:v>
                </c:pt>
                <c:pt idx="916">
                  <c:v>43697</c:v>
                </c:pt>
                <c:pt idx="917">
                  <c:v>43696</c:v>
                </c:pt>
                <c:pt idx="918">
                  <c:v>43693</c:v>
                </c:pt>
                <c:pt idx="919">
                  <c:v>43692</c:v>
                </c:pt>
                <c:pt idx="920">
                  <c:v>43691</c:v>
                </c:pt>
                <c:pt idx="921">
                  <c:v>43690</c:v>
                </c:pt>
                <c:pt idx="922">
                  <c:v>43689</c:v>
                </c:pt>
                <c:pt idx="923">
                  <c:v>43686</c:v>
                </c:pt>
                <c:pt idx="924">
                  <c:v>43685</c:v>
                </c:pt>
                <c:pt idx="925">
                  <c:v>43684</c:v>
                </c:pt>
                <c:pt idx="926">
                  <c:v>43683</c:v>
                </c:pt>
                <c:pt idx="927">
                  <c:v>43682</c:v>
                </c:pt>
                <c:pt idx="928">
                  <c:v>43679</c:v>
                </c:pt>
                <c:pt idx="929">
                  <c:v>43678</c:v>
                </c:pt>
                <c:pt idx="930">
                  <c:v>43677</c:v>
                </c:pt>
                <c:pt idx="931">
                  <c:v>43676</c:v>
                </c:pt>
                <c:pt idx="932">
                  <c:v>43675</c:v>
                </c:pt>
                <c:pt idx="933">
                  <c:v>43672</c:v>
                </c:pt>
                <c:pt idx="934">
                  <c:v>43671</c:v>
                </c:pt>
                <c:pt idx="935">
                  <c:v>43670</c:v>
                </c:pt>
                <c:pt idx="936">
                  <c:v>43669</c:v>
                </c:pt>
                <c:pt idx="937">
                  <c:v>43668</c:v>
                </c:pt>
                <c:pt idx="938">
                  <c:v>43665</c:v>
                </c:pt>
                <c:pt idx="939">
                  <c:v>43664</c:v>
                </c:pt>
                <c:pt idx="940">
                  <c:v>43663</c:v>
                </c:pt>
                <c:pt idx="941">
                  <c:v>43662</c:v>
                </c:pt>
                <c:pt idx="942">
                  <c:v>43661</c:v>
                </c:pt>
                <c:pt idx="943">
                  <c:v>43658</c:v>
                </c:pt>
                <c:pt idx="944">
                  <c:v>43657</c:v>
                </c:pt>
                <c:pt idx="945">
                  <c:v>43656</c:v>
                </c:pt>
                <c:pt idx="946">
                  <c:v>43655</c:v>
                </c:pt>
                <c:pt idx="947">
                  <c:v>43654</c:v>
                </c:pt>
                <c:pt idx="948">
                  <c:v>43651</c:v>
                </c:pt>
                <c:pt idx="949">
                  <c:v>43649</c:v>
                </c:pt>
                <c:pt idx="950">
                  <c:v>43648</c:v>
                </c:pt>
                <c:pt idx="951">
                  <c:v>43647</c:v>
                </c:pt>
                <c:pt idx="952">
                  <c:v>43644</c:v>
                </c:pt>
                <c:pt idx="953">
                  <c:v>43643</c:v>
                </c:pt>
                <c:pt idx="954">
                  <c:v>43642</c:v>
                </c:pt>
                <c:pt idx="955">
                  <c:v>43641</c:v>
                </c:pt>
                <c:pt idx="956">
                  <c:v>43640</c:v>
                </c:pt>
                <c:pt idx="957">
                  <c:v>43637</c:v>
                </c:pt>
                <c:pt idx="958">
                  <c:v>43636</c:v>
                </c:pt>
                <c:pt idx="959">
                  <c:v>43635</c:v>
                </c:pt>
                <c:pt idx="960">
                  <c:v>43634</c:v>
                </c:pt>
                <c:pt idx="961">
                  <c:v>43633</c:v>
                </c:pt>
                <c:pt idx="962">
                  <c:v>43630</c:v>
                </c:pt>
                <c:pt idx="963">
                  <c:v>43629</c:v>
                </c:pt>
                <c:pt idx="964">
                  <c:v>43628</c:v>
                </c:pt>
                <c:pt idx="965">
                  <c:v>43627</c:v>
                </c:pt>
                <c:pt idx="966">
                  <c:v>43626</c:v>
                </c:pt>
                <c:pt idx="967">
                  <c:v>43623</c:v>
                </c:pt>
                <c:pt idx="968">
                  <c:v>43622</c:v>
                </c:pt>
                <c:pt idx="969">
                  <c:v>43621</c:v>
                </c:pt>
                <c:pt idx="970">
                  <c:v>43620</c:v>
                </c:pt>
                <c:pt idx="971">
                  <c:v>43619</c:v>
                </c:pt>
                <c:pt idx="972">
                  <c:v>43616</c:v>
                </c:pt>
                <c:pt idx="973">
                  <c:v>43615</c:v>
                </c:pt>
                <c:pt idx="974">
                  <c:v>43614</c:v>
                </c:pt>
                <c:pt idx="975">
                  <c:v>43613</c:v>
                </c:pt>
                <c:pt idx="976">
                  <c:v>43609</c:v>
                </c:pt>
                <c:pt idx="977">
                  <c:v>43608</c:v>
                </c:pt>
                <c:pt idx="978">
                  <c:v>43607</c:v>
                </c:pt>
                <c:pt idx="979">
                  <c:v>43606</c:v>
                </c:pt>
                <c:pt idx="980">
                  <c:v>43605</c:v>
                </c:pt>
                <c:pt idx="981">
                  <c:v>43602</c:v>
                </c:pt>
                <c:pt idx="982">
                  <c:v>43601</c:v>
                </c:pt>
                <c:pt idx="983">
                  <c:v>43600</c:v>
                </c:pt>
                <c:pt idx="984">
                  <c:v>43599</c:v>
                </c:pt>
                <c:pt idx="985">
                  <c:v>43598</c:v>
                </c:pt>
                <c:pt idx="986">
                  <c:v>43595</c:v>
                </c:pt>
                <c:pt idx="987">
                  <c:v>43594</c:v>
                </c:pt>
                <c:pt idx="988">
                  <c:v>43593</c:v>
                </c:pt>
                <c:pt idx="989">
                  <c:v>43592</c:v>
                </c:pt>
                <c:pt idx="990">
                  <c:v>43591</c:v>
                </c:pt>
                <c:pt idx="991">
                  <c:v>43588</c:v>
                </c:pt>
                <c:pt idx="992">
                  <c:v>43587</c:v>
                </c:pt>
                <c:pt idx="993">
                  <c:v>43586</c:v>
                </c:pt>
                <c:pt idx="994">
                  <c:v>43585</c:v>
                </c:pt>
                <c:pt idx="995">
                  <c:v>43584</c:v>
                </c:pt>
                <c:pt idx="996">
                  <c:v>43581</c:v>
                </c:pt>
                <c:pt idx="997">
                  <c:v>43580</c:v>
                </c:pt>
                <c:pt idx="998">
                  <c:v>43579</c:v>
                </c:pt>
                <c:pt idx="999">
                  <c:v>43578</c:v>
                </c:pt>
                <c:pt idx="1000">
                  <c:v>43577</c:v>
                </c:pt>
                <c:pt idx="1001">
                  <c:v>43573</c:v>
                </c:pt>
                <c:pt idx="1002">
                  <c:v>43572</c:v>
                </c:pt>
                <c:pt idx="1003">
                  <c:v>43571</c:v>
                </c:pt>
                <c:pt idx="1004">
                  <c:v>43570</c:v>
                </c:pt>
                <c:pt idx="1005">
                  <c:v>43567</c:v>
                </c:pt>
                <c:pt idx="1006">
                  <c:v>43566</c:v>
                </c:pt>
                <c:pt idx="1007">
                  <c:v>43565</c:v>
                </c:pt>
                <c:pt idx="1008">
                  <c:v>43564</c:v>
                </c:pt>
                <c:pt idx="1009">
                  <c:v>43563</c:v>
                </c:pt>
                <c:pt idx="1010">
                  <c:v>43560</c:v>
                </c:pt>
                <c:pt idx="1011">
                  <c:v>43559</c:v>
                </c:pt>
                <c:pt idx="1012">
                  <c:v>43558</c:v>
                </c:pt>
                <c:pt idx="1013">
                  <c:v>43557</c:v>
                </c:pt>
                <c:pt idx="1014">
                  <c:v>43556</c:v>
                </c:pt>
                <c:pt idx="1015">
                  <c:v>43553</c:v>
                </c:pt>
                <c:pt idx="1016">
                  <c:v>43552</c:v>
                </c:pt>
                <c:pt idx="1017">
                  <c:v>43551</c:v>
                </c:pt>
                <c:pt idx="1018">
                  <c:v>43550</c:v>
                </c:pt>
                <c:pt idx="1019">
                  <c:v>43549</c:v>
                </c:pt>
                <c:pt idx="1020">
                  <c:v>43546</c:v>
                </c:pt>
                <c:pt idx="1021">
                  <c:v>43545</c:v>
                </c:pt>
                <c:pt idx="1022">
                  <c:v>43544</c:v>
                </c:pt>
                <c:pt idx="1023">
                  <c:v>43543</c:v>
                </c:pt>
                <c:pt idx="1024">
                  <c:v>43542</c:v>
                </c:pt>
                <c:pt idx="1025">
                  <c:v>43539</c:v>
                </c:pt>
                <c:pt idx="1026">
                  <c:v>43538</c:v>
                </c:pt>
                <c:pt idx="1027">
                  <c:v>43537</c:v>
                </c:pt>
                <c:pt idx="1028">
                  <c:v>43536</c:v>
                </c:pt>
                <c:pt idx="1029">
                  <c:v>43535</c:v>
                </c:pt>
                <c:pt idx="1030">
                  <c:v>43532</c:v>
                </c:pt>
                <c:pt idx="1031">
                  <c:v>43531</c:v>
                </c:pt>
                <c:pt idx="1032">
                  <c:v>43530</c:v>
                </c:pt>
                <c:pt idx="1033">
                  <c:v>43529</c:v>
                </c:pt>
                <c:pt idx="1034">
                  <c:v>43528</c:v>
                </c:pt>
                <c:pt idx="1035">
                  <c:v>43525</c:v>
                </c:pt>
                <c:pt idx="1036">
                  <c:v>43524</c:v>
                </c:pt>
                <c:pt idx="1037">
                  <c:v>43523</c:v>
                </c:pt>
                <c:pt idx="1038">
                  <c:v>43522</c:v>
                </c:pt>
                <c:pt idx="1039">
                  <c:v>43521</c:v>
                </c:pt>
                <c:pt idx="1040">
                  <c:v>43518</c:v>
                </c:pt>
                <c:pt idx="1041">
                  <c:v>43517</c:v>
                </c:pt>
                <c:pt idx="1042">
                  <c:v>43516</c:v>
                </c:pt>
                <c:pt idx="1043">
                  <c:v>43515</c:v>
                </c:pt>
                <c:pt idx="1044">
                  <c:v>43511</c:v>
                </c:pt>
                <c:pt idx="1045">
                  <c:v>43510</c:v>
                </c:pt>
                <c:pt idx="1046">
                  <c:v>43509</c:v>
                </c:pt>
                <c:pt idx="1047">
                  <c:v>43508</c:v>
                </c:pt>
                <c:pt idx="1048">
                  <c:v>43507</c:v>
                </c:pt>
                <c:pt idx="1049">
                  <c:v>43504</c:v>
                </c:pt>
                <c:pt idx="1050">
                  <c:v>43503</c:v>
                </c:pt>
                <c:pt idx="1051">
                  <c:v>43502</c:v>
                </c:pt>
                <c:pt idx="1052">
                  <c:v>43501</c:v>
                </c:pt>
                <c:pt idx="1053">
                  <c:v>43500</c:v>
                </c:pt>
                <c:pt idx="1054">
                  <c:v>43497</c:v>
                </c:pt>
                <c:pt idx="1055">
                  <c:v>43496</c:v>
                </c:pt>
                <c:pt idx="1056">
                  <c:v>43495</c:v>
                </c:pt>
                <c:pt idx="1057">
                  <c:v>43494</c:v>
                </c:pt>
                <c:pt idx="1058">
                  <c:v>43493</c:v>
                </c:pt>
                <c:pt idx="1059">
                  <c:v>43490</c:v>
                </c:pt>
                <c:pt idx="1060">
                  <c:v>43489</c:v>
                </c:pt>
                <c:pt idx="1061">
                  <c:v>43488</c:v>
                </c:pt>
                <c:pt idx="1062">
                  <c:v>43487</c:v>
                </c:pt>
                <c:pt idx="1063">
                  <c:v>43483</c:v>
                </c:pt>
                <c:pt idx="1064">
                  <c:v>43482</c:v>
                </c:pt>
                <c:pt idx="1065">
                  <c:v>43481</c:v>
                </c:pt>
                <c:pt idx="1066">
                  <c:v>43480</c:v>
                </c:pt>
                <c:pt idx="1067">
                  <c:v>43479</c:v>
                </c:pt>
                <c:pt idx="1068">
                  <c:v>43476</c:v>
                </c:pt>
                <c:pt idx="1069">
                  <c:v>43475</c:v>
                </c:pt>
                <c:pt idx="1070">
                  <c:v>43474</c:v>
                </c:pt>
                <c:pt idx="1071">
                  <c:v>43473</c:v>
                </c:pt>
                <c:pt idx="1072">
                  <c:v>43472</c:v>
                </c:pt>
                <c:pt idx="1073">
                  <c:v>43469</c:v>
                </c:pt>
                <c:pt idx="1074">
                  <c:v>43468</c:v>
                </c:pt>
                <c:pt idx="1075">
                  <c:v>43467</c:v>
                </c:pt>
                <c:pt idx="1076">
                  <c:v>43465</c:v>
                </c:pt>
                <c:pt idx="1077">
                  <c:v>43462</c:v>
                </c:pt>
                <c:pt idx="1078">
                  <c:v>43461</c:v>
                </c:pt>
                <c:pt idx="1079">
                  <c:v>43460</c:v>
                </c:pt>
                <c:pt idx="1080">
                  <c:v>43458</c:v>
                </c:pt>
                <c:pt idx="1081">
                  <c:v>43455</c:v>
                </c:pt>
                <c:pt idx="1082">
                  <c:v>43454</c:v>
                </c:pt>
                <c:pt idx="1083">
                  <c:v>43453</c:v>
                </c:pt>
                <c:pt idx="1084">
                  <c:v>43452</c:v>
                </c:pt>
                <c:pt idx="1085">
                  <c:v>43451</c:v>
                </c:pt>
                <c:pt idx="1086">
                  <c:v>43448</c:v>
                </c:pt>
                <c:pt idx="1087">
                  <c:v>43447</c:v>
                </c:pt>
                <c:pt idx="1088">
                  <c:v>43446</c:v>
                </c:pt>
                <c:pt idx="1089">
                  <c:v>43445</c:v>
                </c:pt>
                <c:pt idx="1090">
                  <c:v>43444</c:v>
                </c:pt>
                <c:pt idx="1091">
                  <c:v>43441</c:v>
                </c:pt>
                <c:pt idx="1092">
                  <c:v>43440</c:v>
                </c:pt>
                <c:pt idx="1093">
                  <c:v>43438</c:v>
                </c:pt>
                <c:pt idx="1094">
                  <c:v>43437</c:v>
                </c:pt>
                <c:pt idx="1095">
                  <c:v>43434</c:v>
                </c:pt>
                <c:pt idx="1096">
                  <c:v>43433</c:v>
                </c:pt>
                <c:pt idx="1097">
                  <c:v>43432</c:v>
                </c:pt>
                <c:pt idx="1098">
                  <c:v>43431</c:v>
                </c:pt>
                <c:pt idx="1099">
                  <c:v>43430</c:v>
                </c:pt>
                <c:pt idx="1100">
                  <c:v>43427</c:v>
                </c:pt>
                <c:pt idx="1101">
                  <c:v>43425</c:v>
                </c:pt>
                <c:pt idx="1102">
                  <c:v>43424</c:v>
                </c:pt>
                <c:pt idx="1103">
                  <c:v>43423</c:v>
                </c:pt>
                <c:pt idx="1104">
                  <c:v>43420</c:v>
                </c:pt>
                <c:pt idx="1105">
                  <c:v>43419</c:v>
                </c:pt>
                <c:pt idx="1106">
                  <c:v>43418</c:v>
                </c:pt>
                <c:pt idx="1107">
                  <c:v>43417</c:v>
                </c:pt>
                <c:pt idx="1108">
                  <c:v>43416</c:v>
                </c:pt>
                <c:pt idx="1109">
                  <c:v>43413</c:v>
                </c:pt>
                <c:pt idx="1110">
                  <c:v>43412</c:v>
                </c:pt>
                <c:pt idx="1111">
                  <c:v>43411</c:v>
                </c:pt>
                <c:pt idx="1112">
                  <c:v>43410</c:v>
                </c:pt>
                <c:pt idx="1113">
                  <c:v>43409</c:v>
                </c:pt>
                <c:pt idx="1114">
                  <c:v>43406</c:v>
                </c:pt>
                <c:pt idx="1115">
                  <c:v>43405</c:v>
                </c:pt>
                <c:pt idx="1116">
                  <c:v>43404</c:v>
                </c:pt>
                <c:pt idx="1117">
                  <c:v>43403</c:v>
                </c:pt>
                <c:pt idx="1118">
                  <c:v>43402</c:v>
                </c:pt>
                <c:pt idx="1119">
                  <c:v>43399</c:v>
                </c:pt>
                <c:pt idx="1120">
                  <c:v>43398</c:v>
                </c:pt>
                <c:pt idx="1121">
                  <c:v>43397</c:v>
                </c:pt>
                <c:pt idx="1122">
                  <c:v>43396</c:v>
                </c:pt>
                <c:pt idx="1123">
                  <c:v>43395</c:v>
                </c:pt>
                <c:pt idx="1124">
                  <c:v>43392</c:v>
                </c:pt>
                <c:pt idx="1125">
                  <c:v>43391</c:v>
                </c:pt>
                <c:pt idx="1126">
                  <c:v>43390</c:v>
                </c:pt>
                <c:pt idx="1127">
                  <c:v>43389</c:v>
                </c:pt>
                <c:pt idx="1128">
                  <c:v>43388</c:v>
                </c:pt>
                <c:pt idx="1129">
                  <c:v>43385</c:v>
                </c:pt>
                <c:pt idx="1130">
                  <c:v>43384</c:v>
                </c:pt>
                <c:pt idx="1131">
                  <c:v>43383</c:v>
                </c:pt>
                <c:pt idx="1132">
                  <c:v>43382</c:v>
                </c:pt>
                <c:pt idx="1133">
                  <c:v>43381</c:v>
                </c:pt>
                <c:pt idx="1134">
                  <c:v>43378</c:v>
                </c:pt>
                <c:pt idx="1135">
                  <c:v>43377</c:v>
                </c:pt>
                <c:pt idx="1136">
                  <c:v>43376</c:v>
                </c:pt>
                <c:pt idx="1137">
                  <c:v>43375</c:v>
                </c:pt>
                <c:pt idx="1138">
                  <c:v>43374</c:v>
                </c:pt>
                <c:pt idx="1139">
                  <c:v>43371</c:v>
                </c:pt>
                <c:pt idx="1140">
                  <c:v>43370</c:v>
                </c:pt>
                <c:pt idx="1141">
                  <c:v>43369</c:v>
                </c:pt>
                <c:pt idx="1142">
                  <c:v>43368</c:v>
                </c:pt>
                <c:pt idx="1143">
                  <c:v>43367</c:v>
                </c:pt>
                <c:pt idx="1144">
                  <c:v>43364</c:v>
                </c:pt>
                <c:pt idx="1145">
                  <c:v>43363</c:v>
                </c:pt>
                <c:pt idx="1146">
                  <c:v>43362</c:v>
                </c:pt>
                <c:pt idx="1147">
                  <c:v>43361</c:v>
                </c:pt>
                <c:pt idx="1148">
                  <c:v>43360</c:v>
                </c:pt>
                <c:pt idx="1149">
                  <c:v>43357</c:v>
                </c:pt>
                <c:pt idx="1150">
                  <c:v>43356</c:v>
                </c:pt>
                <c:pt idx="1151">
                  <c:v>43355</c:v>
                </c:pt>
                <c:pt idx="1152">
                  <c:v>43354</c:v>
                </c:pt>
                <c:pt idx="1153">
                  <c:v>43353</c:v>
                </c:pt>
                <c:pt idx="1154">
                  <c:v>43350</c:v>
                </c:pt>
                <c:pt idx="1155">
                  <c:v>43349</c:v>
                </c:pt>
                <c:pt idx="1156">
                  <c:v>43348</c:v>
                </c:pt>
                <c:pt idx="1157">
                  <c:v>43347</c:v>
                </c:pt>
                <c:pt idx="1158">
                  <c:v>43343</c:v>
                </c:pt>
                <c:pt idx="1159">
                  <c:v>43342</c:v>
                </c:pt>
                <c:pt idx="1160">
                  <c:v>43341</c:v>
                </c:pt>
                <c:pt idx="1161">
                  <c:v>43340</c:v>
                </c:pt>
                <c:pt idx="1162">
                  <c:v>43339</c:v>
                </c:pt>
                <c:pt idx="1163">
                  <c:v>43336</c:v>
                </c:pt>
                <c:pt idx="1164">
                  <c:v>43335</c:v>
                </c:pt>
                <c:pt idx="1165">
                  <c:v>43334</c:v>
                </c:pt>
                <c:pt idx="1166">
                  <c:v>43333</c:v>
                </c:pt>
                <c:pt idx="1167">
                  <c:v>43332</c:v>
                </c:pt>
                <c:pt idx="1168">
                  <c:v>43329</c:v>
                </c:pt>
                <c:pt idx="1169">
                  <c:v>43328</c:v>
                </c:pt>
                <c:pt idx="1170">
                  <c:v>43327</c:v>
                </c:pt>
                <c:pt idx="1171">
                  <c:v>43326</c:v>
                </c:pt>
                <c:pt idx="1172">
                  <c:v>43325</c:v>
                </c:pt>
                <c:pt idx="1173">
                  <c:v>43322</c:v>
                </c:pt>
                <c:pt idx="1174">
                  <c:v>43321</c:v>
                </c:pt>
                <c:pt idx="1175">
                  <c:v>43320</c:v>
                </c:pt>
                <c:pt idx="1176">
                  <c:v>43319</c:v>
                </c:pt>
                <c:pt idx="1177">
                  <c:v>43318</c:v>
                </c:pt>
                <c:pt idx="1178">
                  <c:v>43315</c:v>
                </c:pt>
                <c:pt idx="1179">
                  <c:v>43314</c:v>
                </c:pt>
                <c:pt idx="1180">
                  <c:v>43313</c:v>
                </c:pt>
                <c:pt idx="1181">
                  <c:v>43312</c:v>
                </c:pt>
                <c:pt idx="1182">
                  <c:v>43311</c:v>
                </c:pt>
                <c:pt idx="1183">
                  <c:v>43308</c:v>
                </c:pt>
                <c:pt idx="1184">
                  <c:v>43307</c:v>
                </c:pt>
                <c:pt idx="1185">
                  <c:v>43306</c:v>
                </c:pt>
                <c:pt idx="1186">
                  <c:v>43305</c:v>
                </c:pt>
                <c:pt idx="1187">
                  <c:v>43304</c:v>
                </c:pt>
                <c:pt idx="1188">
                  <c:v>43301</c:v>
                </c:pt>
                <c:pt idx="1189">
                  <c:v>43300</c:v>
                </c:pt>
                <c:pt idx="1190">
                  <c:v>43299</c:v>
                </c:pt>
                <c:pt idx="1191">
                  <c:v>43298</c:v>
                </c:pt>
                <c:pt idx="1192">
                  <c:v>43297</c:v>
                </c:pt>
                <c:pt idx="1193">
                  <c:v>43294</c:v>
                </c:pt>
                <c:pt idx="1194">
                  <c:v>43293</c:v>
                </c:pt>
                <c:pt idx="1195">
                  <c:v>43292</c:v>
                </c:pt>
                <c:pt idx="1196">
                  <c:v>43291</c:v>
                </c:pt>
                <c:pt idx="1197">
                  <c:v>43290</c:v>
                </c:pt>
                <c:pt idx="1198">
                  <c:v>43287</c:v>
                </c:pt>
                <c:pt idx="1199">
                  <c:v>43286</c:v>
                </c:pt>
                <c:pt idx="1200">
                  <c:v>43284</c:v>
                </c:pt>
                <c:pt idx="1201">
                  <c:v>43283</c:v>
                </c:pt>
                <c:pt idx="1202">
                  <c:v>43280</c:v>
                </c:pt>
                <c:pt idx="1203">
                  <c:v>43279</c:v>
                </c:pt>
                <c:pt idx="1204">
                  <c:v>43278</c:v>
                </c:pt>
                <c:pt idx="1205">
                  <c:v>43277</c:v>
                </c:pt>
                <c:pt idx="1206">
                  <c:v>43276</c:v>
                </c:pt>
                <c:pt idx="1207">
                  <c:v>43273</c:v>
                </c:pt>
                <c:pt idx="1208">
                  <c:v>43272</c:v>
                </c:pt>
                <c:pt idx="1209">
                  <c:v>43271</c:v>
                </c:pt>
                <c:pt idx="1210">
                  <c:v>43270</c:v>
                </c:pt>
                <c:pt idx="1211">
                  <c:v>43269</c:v>
                </c:pt>
                <c:pt idx="1212">
                  <c:v>43266</c:v>
                </c:pt>
                <c:pt idx="1213">
                  <c:v>43265</c:v>
                </c:pt>
                <c:pt idx="1214">
                  <c:v>43264</c:v>
                </c:pt>
                <c:pt idx="1215">
                  <c:v>43263</c:v>
                </c:pt>
                <c:pt idx="1216">
                  <c:v>43262</c:v>
                </c:pt>
                <c:pt idx="1217">
                  <c:v>43259</c:v>
                </c:pt>
                <c:pt idx="1218">
                  <c:v>43258</c:v>
                </c:pt>
                <c:pt idx="1219">
                  <c:v>43257</c:v>
                </c:pt>
                <c:pt idx="1220">
                  <c:v>43256</c:v>
                </c:pt>
                <c:pt idx="1221">
                  <c:v>43255</c:v>
                </c:pt>
                <c:pt idx="1222">
                  <c:v>43252</c:v>
                </c:pt>
                <c:pt idx="1223">
                  <c:v>43251</c:v>
                </c:pt>
                <c:pt idx="1224">
                  <c:v>43250</c:v>
                </c:pt>
                <c:pt idx="1225">
                  <c:v>43249</c:v>
                </c:pt>
                <c:pt idx="1226">
                  <c:v>43245</c:v>
                </c:pt>
                <c:pt idx="1227">
                  <c:v>43244</c:v>
                </c:pt>
                <c:pt idx="1228">
                  <c:v>43243</c:v>
                </c:pt>
                <c:pt idx="1229">
                  <c:v>43242</c:v>
                </c:pt>
                <c:pt idx="1230">
                  <c:v>43241</c:v>
                </c:pt>
                <c:pt idx="1231">
                  <c:v>43238</c:v>
                </c:pt>
                <c:pt idx="1232">
                  <c:v>43237</c:v>
                </c:pt>
                <c:pt idx="1233">
                  <c:v>43236</c:v>
                </c:pt>
                <c:pt idx="1234">
                  <c:v>43235</c:v>
                </c:pt>
                <c:pt idx="1235">
                  <c:v>43234</c:v>
                </c:pt>
                <c:pt idx="1236">
                  <c:v>43231</c:v>
                </c:pt>
                <c:pt idx="1237">
                  <c:v>43230</c:v>
                </c:pt>
                <c:pt idx="1238">
                  <c:v>43229</c:v>
                </c:pt>
                <c:pt idx="1239">
                  <c:v>43228</c:v>
                </c:pt>
                <c:pt idx="1240">
                  <c:v>43227</c:v>
                </c:pt>
                <c:pt idx="1241">
                  <c:v>43224</c:v>
                </c:pt>
                <c:pt idx="1242">
                  <c:v>43223</c:v>
                </c:pt>
                <c:pt idx="1243">
                  <c:v>43222</c:v>
                </c:pt>
                <c:pt idx="1244">
                  <c:v>43221</c:v>
                </c:pt>
                <c:pt idx="1245">
                  <c:v>43220</c:v>
                </c:pt>
                <c:pt idx="1246">
                  <c:v>43217</c:v>
                </c:pt>
                <c:pt idx="1247">
                  <c:v>43216</c:v>
                </c:pt>
                <c:pt idx="1248">
                  <c:v>43215</c:v>
                </c:pt>
                <c:pt idx="1249">
                  <c:v>43214</c:v>
                </c:pt>
                <c:pt idx="1250">
                  <c:v>43213</c:v>
                </c:pt>
                <c:pt idx="1251">
                  <c:v>43210</c:v>
                </c:pt>
                <c:pt idx="1252">
                  <c:v>43209</c:v>
                </c:pt>
                <c:pt idx="1253">
                  <c:v>43208</c:v>
                </c:pt>
                <c:pt idx="1254">
                  <c:v>43207</c:v>
                </c:pt>
                <c:pt idx="1255">
                  <c:v>43206</c:v>
                </c:pt>
                <c:pt idx="1256">
                  <c:v>43203</c:v>
                </c:pt>
                <c:pt idx="1257">
                  <c:v>43202</c:v>
                </c:pt>
                <c:pt idx="1258">
                  <c:v>43201</c:v>
                </c:pt>
                <c:pt idx="1259">
                  <c:v>43200</c:v>
                </c:pt>
                <c:pt idx="1260">
                  <c:v>43199</c:v>
                </c:pt>
                <c:pt idx="1261">
                  <c:v>43196</c:v>
                </c:pt>
                <c:pt idx="1262">
                  <c:v>43195</c:v>
                </c:pt>
                <c:pt idx="1263">
                  <c:v>43194</c:v>
                </c:pt>
                <c:pt idx="1264">
                  <c:v>43193</c:v>
                </c:pt>
                <c:pt idx="1265">
                  <c:v>43192</c:v>
                </c:pt>
                <c:pt idx="1266">
                  <c:v>43188</c:v>
                </c:pt>
                <c:pt idx="1267">
                  <c:v>43187</c:v>
                </c:pt>
                <c:pt idx="1268">
                  <c:v>43186</c:v>
                </c:pt>
                <c:pt idx="1269">
                  <c:v>43185</c:v>
                </c:pt>
                <c:pt idx="1270">
                  <c:v>43182</c:v>
                </c:pt>
                <c:pt idx="1271">
                  <c:v>43181</c:v>
                </c:pt>
                <c:pt idx="1272">
                  <c:v>43180</c:v>
                </c:pt>
                <c:pt idx="1273">
                  <c:v>43179</c:v>
                </c:pt>
                <c:pt idx="1274">
                  <c:v>43178</c:v>
                </c:pt>
                <c:pt idx="1275">
                  <c:v>43175</c:v>
                </c:pt>
                <c:pt idx="1276">
                  <c:v>43174</c:v>
                </c:pt>
                <c:pt idx="1277">
                  <c:v>43173</c:v>
                </c:pt>
                <c:pt idx="1278">
                  <c:v>43172</c:v>
                </c:pt>
                <c:pt idx="1279">
                  <c:v>43171</c:v>
                </c:pt>
                <c:pt idx="1280">
                  <c:v>43168</c:v>
                </c:pt>
                <c:pt idx="1281">
                  <c:v>43167</c:v>
                </c:pt>
                <c:pt idx="1282">
                  <c:v>43166</c:v>
                </c:pt>
                <c:pt idx="1283">
                  <c:v>43165</c:v>
                </c:pt>
                <c:pt idx="1284">
                  <c:v>43164</c:v>
                </c:pt>
                <c:pt idx="1285">
                  <c:v>43161</c:v>
                </c:pt>
                <c:pt idx="1286">
                  <c:v>43160</c:v>
                </c:pt>
                <c:pt idx="1287">
                  <c:v>43159</c:v>
                </c:pt>
                <c:pt idx="1288">
                  <c:v>43158</c:v>
                </c:pt>
                <c:pt idx="1289">
                  <c:v>43157</c:v>
                </c:pt>
                <c:pt idx="1290">
                  <c:v>43154</c:v>
                </c:pt>
                <c:pt idx="1291">
                  <c:v>43153</c:v>
                </c:pt>
                <c:pt idx="1292">
                  <c:v>43152</c:v>
                </c:pt>
                <c:pt idx="1293">
                  <c:v>43151</c:v>
                </c:pt>
                <c:pt idx="1294">
                  <c:v>43147</c:v>
                </c:pt>
                <c:pt idx="1295">
                  <c:v>43146</c:v>
                </c:pt>
                <c:pt idx="1296">
                  <c:v>43145</c:v>
                </c:pt>
                <c:pt idx="1297">
                  <c:v>43144</c:v>
                </c:pt>
                <c:pt idx="1298">
                  <c:v>43143</c:v>
                </c:pt>
                <c:pt idx="1299">
                  <c:v>43140</c:v>
                </c:pt>
                <c:pt idx="1300">
                  <c:v>43139</c:v>
                </c:pt>
                <c:pt idx="1301">
                  <c:v>43138</c:v>
                </c:pt>
                <c:pt idx="1302">
                  <c:v>43137</c:v>
                </c:pt>
                <c:pt idx="1303">
                  <c:v>43136</c:v>
                </c:pt>
                <c:pt idx="1304">
                  <c:v>43133</c:v>
                </c:pt>
                <c:pt idx="1305">
                  <c:v>43132</c:v>
                </c:pt>
                <c:pt idx="1306">
                  <c:v>43131</c:v>
                </c:pt>
                <c:pt idx="1307">
                  <c:v>43130</c:v>
                </c:pt>
                <c:pt idx="1308">
                  <c:v>43129</c:v>
                </c:pt>
                <c:pt idx="1309">
                  <c:v>43126</c:v>
                </c:pt>
                <c:pt idx="1310">
                  <c:v>43125</c:v>
                </c:pt>
                <c:pt idx="1311">
                  <c:v>43124</c:v>
                </c:pt>
                <c:pt idx="1312">
                  <c:v>43123</c:v>
                </c:pt>
                <c:pt idx="1313">
                  <c:v>43122</c:v>
                </c:pt>
                <c:pt idx="1314">
                  <c:v>43119</c:v>
                </c:pt>
                <c:pt idx="1315">
                  <c:v>43118</c:v>
                </c:pt>
                <c:pt idx="1316">
                  <c:v>43117</c:v>
                </c:pt>
                <c:pt idx="1317">
                  <c:v>43116</c:v>
                </c:pt>
                <c:pt idx="1318">
                  <c:v>43112</c:v>
                </c:pt>
                <c:pt idx="1319">
                  <c:v>43111</c:v>
                </c:pt>
                <c:pt idx="1320">
                  <c:v>43110</c:v>
                </c:pt>
                <c:pt idx="1321">
                  <c:v>43109</c:v>
                </c:pt>
                <c:pt idx="1322">
                  <c:v>43108</c:v>
                </c:pt>
                <c:pt idx="1323">
                  <c:v>43105</c:v>
                </c:pt>
              </c:numCache>
            </c:numRef>
          </c:cat>
          <c:val>
            <c:numRef>
              <c:f>Sheet1!$P$2:$P$1325</c:f>
              <c:numCache>
                <c:formatCode>General</c:formatCode>
                <c:ptCount val="1324"/>
                <c:pt idx="0">
                  <c:v>9.39</c:v>
                </c:pt>
                <c:pt idx="1">
                  <c:v>9.14</c:v>
                </c:pt>
                <c:pt idx="2">
                  <c:v>9.09</c:v>
                </c:pt>
                <c:pt idx="3">
                  <c:v>9.24</c:v>
                </c:pt>
                <c:pt idx="4">
                  <c:v>9.15</c:v>
                </c:pt>
                <c:pt idx="5">
                  <c:v>8.8800000000000008</c:v>
                </c:pt>
                <c:pt idx="6">
                  <c:v>8.4700000000000006</c:v>
                </c:pt>
                <c:pt idx="7">
                  <c:v>8.67</c:v>
                </c:pt>
                <c:pt idx="8">
                  <c:v>8.31</c:v>
                </c:pt>
                <c:pt idx="9">
                  <c:v>8.25</c:v>
                </c:pt>
                <c:pt idx="10">
                  <c:v>8</c:v>
                </c:pt>
                <c:pt idx="11">
                  <c:v>7.88</c:v>
                </c:pt>
                <c:pt idx="12">
                  <c:v>7.98</c:v>
                </c:pt>
                <c:pt idx="13">
                  <c:v>7.96</c:v>
                </c:pt>
                <c:pt idx="14">
                  <c:v>7.63</c:v>
                </c:pt>
                <c:pt idx="15">
                  <c:v>7.94</c:v>
                </c:pt>
                <c:pt idx="16">
                  <c:v>7.91</c:v>
                </c:pt>
                <c:pt idx="17">
                  <c:v>7.21</c:v>
                </c:pt>
                <c:pt idx="18">
                  <c:v>7.16</c:v>
                </c:pt>
                <c:pt idx="19">
                  <c:v>7.34</c:v>
                </c:pt>
                <c:pt idx="20">
                  <c:v>7.71</c:v>
                </c:pt>
                <c:pt idx="21">
                  <c:v>7.16</c:v>
                </c:pt>
                <c:pt idx="22">
                  <c:v>6.98</c:v>
                </c:pt>
                <c:pt idx="23">
                  <c:v>6.61</c:v>
                </c:pt>
                <c:pt idx="24">
                  <c:v>6.7</c:v>
                </c:pt>
                <c:pt idx="25">
                  <c:v>7.35</c:v>
                </c:pt>
                <c:pt idx="26">
                  <c:v>7.31</c:v>
                </c:pt>
                <c:pt idx="27">
                  <c:v>6.93</c:v>
                </c:pt>
                <c:pt idx="28">
                  <c:v>7.15</c:v>
                </c:pt>
                <c:pt idx="29">
                  <c:v>6.8</c:v>
                </c:pt>
                <c:pt idx="30">
                  <c:v>6.25</c:v>
                </c:pt>
                <c:pt idx="31">
                  <c:v>5.46</c:v>
                </c:pt>
                <c:pt idx="32">
                  <c:v>5.63</c:v>
                </c:pt>
                <c:pt idx="33">
                  <c:v>5.6</c:v>
                </c:pt>
                <c:pt idx="34">
                  <c:v>5.74</c:v>
                </c:pt>
                <c:pt idx="35">
                  <c:v>5.91</c:v>
                </c:pt>
                <c:pt idx="36">
                  <c:v>6.02</c:v>
                </c:pt>
                <c:pt idx="37">
                  <c:v>5.95</c:v>
                </c:pt>
                <c:pt idx="38">
                  <c:v>6.18</c:v>
                </c:pt>
                <c:pt idx="39">
                  <c:v>5.98</c:v>
                </c:pt>
                <c:pt idx="40">
                  <c:v>6.05</c:v>
                </c:pt>
                <c:pt idx="41">
                  <c:v>5.94</c:v>
                </c:pt>
                <c:pt idx="42">
                  <c:v>6.16</c:v>
                </c:pt>
                <c:pt idx="43">
                  <c:v>6.3</c:v>
                </c:pt>
                <c:pt idx="44">
                  <c:v>6.24</c:v>
                </c:pt>
                <c:pt idx="45">
                  <c:v>6.25</c:v>
                </c:pt>
                <c:pt idx="46">
                  <c:v>6.52</c:v>
                </c:pt>
                <c:pt idx="47">
                  <c:v>6.85</c:v>
                </c:pt>
                <c:pt idx="48">
                  <c:v>6.71</c:v>
                </c:pt>
                <c:pt idx="49">
                  <c:v>6.76</c:v>
                </c:pt>
                <c:pt idx="50">
                  <c:v>6.9</c:v>
                </c:pt>
                <c:pt idx="51">
                  <c:v>7.03</c:v>
                </c:pt>
                <c:pt idx="52">
                  <c:v>7.18</c:v>
                </c:pt>
                <c:pt idx="53">
                  <c:v>7.08</c:v>
                </c:pt>
                <c:pt idx="54">
                  <c:v>6.88</c:v>
                </c:pt>
                <c:pt idx="55">
                  <c:v>6.95</c:v>
                </c:pt>
                <c:pt idx="56">
                  <c:v>6.7</c:v>
                </c:pt>
                <c:pt idx="57">
                  <c:v>6.46</c:v>
                </c:pt>
                <c:pt idx="58">
                  <c:v>6.66</c:v>
                </c:pt>
                <c:pt idx="59">
                  <c:v>7.12</c:v>
                </c:pt>
                <c:pt idx="60">
                  <c:v>7.11</c:v>
                </c:pt>
                <c:pt idx="61">
                  <c:v>6.96</c:v>
                </c:pt>
                <c:pt idx="62">
                  <c:v>7.23</c:v>
                </c:pt>
                <c:pt idx="63">
                  <c:v>7.04</c:v>
                </c:pt>
                <c:pt idx="64">
                  <c:v>7.17</c:v>
                </c:pt>
                <c:pt idx="65">
                  <c:v>6.89</c:v>
                </c:pt>
                <c:pt idx="66">
                  <c:v>7.06</c:v>
                </c:pt>
                <c:pt idx="67">
                  <c:v>6.16</c:v>
                </c:pt>
                <c:pt idx="68">
                  <c:v>5.86</c:v>
                </c:pt>
                <c:pt idx="69">
                  <c:v>5.83</c:v>
                </c:pt>
                <c:pt idx="70">
                  <c:v>5.81</c:v>
                </c:pt>
                <c:pt idx="71">
                  <c:v>6.13</c:v>
                </c:pt>
                <c:pt idx="72">
                  <c:v>5.82</c:v>
                </c:pt>
                <c:pt idx="73">
                  <c:v>5.87</c:v>
                </c:pt>
                <c:pt idx="74">
                  <c:v>5.66</c:v>
                </c:pt>
                <c:pt idx="75">
                  <c:v>5.41</c:v>
                </c:pt>
                <c:pt idx="76">
                  <c:v>5.15</c:v>
                </c:pt>
                <c:pt idx="77">
                  <c:v>5.41</c:v>
                </c:pt>
                <c:pt idx="78">
                  <c:v>5.39</c:v>
                </c:pt>
                <c:pt idx="79">
                  <c:v>5.54</c:v>
                </c:pt>
                <c:pt idx="80">
                  <c:v>5.55</c:v>
                </c:pt>
                <c:pt idx="81">
                  <c:v>5.37</c:v>
                </c:pt>
                <c:pt idx="82">
                  <c:v>5.46</c:v>
                </c:pt>
                <c:pt idx="83">
                  <c:v>5.55</c:v>
                </c:pt>
                <c:pt idx="84">
                  <c:v>5.64</c:v>
                </c:pt>
                <c:pt idx="85">
                  <c:v>5.29</c:v>
                </c:pt>
                <c:pt idx="86">
                  <c:v>5.37</c:v>
                </c:pt>
                <c:pt idx="87">
                  <c:v>5.77</c:v>
                </c:pt>
                <c:pt idx="88">
                  <c:v>5.94</c:v>
                </c:pt>
                <c:pt idx="89">
                  <c:v>5.45</c:v>
                </c:pt>
                <c:pt idx="90">
                  <c:v>5.23</c:v>
                </c:pt>
                <c:pt idx="91">
                  <c:v>4.8499999999999996</c:v>
                </c:pt>
                <c:pt idx="92">
                  <c:v>5.36</c:v>
                </c:pt>
                <c:pt idx="93">
                  <c:v>5.61</c:v>
                </c:pt>
                <c:pt idx="94">
                  <c:v>5.0999999999999996</c:v>
                </c:pt>
                <c:pt idx="95">
                  <c:v>4.84</c:v>
                </c:pt>
                <c:pt idx="96">
                  <c:v>4.88</c:v>
                </c:pt>
                <c:pt idx="97">
                  <c:v>4.9800000000000004</c:v>
                </c:pt>
                <c:pt idx="98">
                  <c:v>5.18</c:v>
                </c:pt>
                <c:pt idx="99">
                  <c:v>5.14</c:v>
                </c:pt>
                <c:pt idx="100">
                  <c:v>5.31</c:v>
                </c:pt>
                <c:pt idx="101">
                  <c:v>5.17</c:v>
                </c:pt>
                <c:pt idx="102">
                  <c:v>5.0999999999999996</c:v>
                </c:pt>
                <c:pt idx="103">
                  <c:v>4.1900000000000004</c:v>
                </c:pt>
                <c:pt idx="104">
                  <c:v>4.47</c:v>
                </c:pt>
                <c:pt idx="105">
                  <c:v>4.01</c:v>
                </c:pt>
                <c:pt idx="106">
                  <c:v>3.66</c:v>
                </c:pt>
                <c:pt idx="107">
                  <c:v>3.29</c:v>
                </c:pt>
                <c:pt idx="108">
                  <c:v>3.52</c:v>
                </c:pt>
                <c:pt idx="109">
                  <c:v>3.84</c:v>
                </c:pt>
                <c:pt idx="110">
                  <c:v>3.65</c:v>
                </c:pt>
                <c:pt idx="111">
                  <c:v>3.64</c:v>
                </c:pt>
                <c:pt idx="112">
                  <c:v>3.68</c:v>
                </c:pt>
                <c:pt idx="113">
                  <c:v>3.93</c:v>
                </c:pt>
                <c:pt idx="114">
                  <c:v>3.78</c:v>
                </c:pt>
                <c:pt idx="115">
                  <c:v>3.64</c:v>
                </c:pt>
                <c:pt idx="116">
                  <c:v>3.57</c:v>
                </c:pt>
                <c:pt idx="117">
                  <c:v>3.21</c:v>
                </c:pt>
                <c:pt idx="118">
                  <c:v>3.18</c:v>
                </c:pt>
                <c:pt idx="119">
                  <c:v>3.37</c:v>
                </c:pt>
                <c:pt idx="120">
                  <c:v>3.35</c:v>
                </c:pt>
                <c:pt idx="121">
                  <c:v>3.19</c:v>
                </c:pt>
                <c:pt idx="122">
                  <c:v>3.58</c:v>
                </c:pt>
                <c:pt idx="123">
                  <c:v>3.7</c:v>
                </c:pt>
                <c:pt idx="124">
                  <c:v>3.53</c:v>
                </c:pt>
                <c:pt idx="125">
                  <c:v>3.51</c:v>
                </c:pt>
                <c:pt idx="126">
                  <c:v>3.82</c:v>
                </c:pt>
                <c:pt idx="127">
                  <c:v>4.17</c:v>
                </c:pt>
                <c:pt idx="128">
                  <c:v>3.85</c:v>
                </c:pt>
                <c:pt idx="129">
                  <c:v>3.94</c:v>
                </c:pt>
                <c:pt idx="130">
                  <c:v>3.69</c:v>
                </c:pt>
                <c:pt idx="131">
                  <c:v>3.26</c:v>
                </c:pt>
                <c:pt idx="132">
                  <c:v>3.13</c:v>
                </c:pt>
                <c:pt idx="133">
                  <c:v>3.1</c:v>
                </c:pt>
                <c:pt idx="134">
                  <c:v>2.89</c:v>
                </c:pt>
                <c:pt idx="135">
                  <c:v>2.98</c:v>
                </c:pt>
                <c:pt idx="136">
                  <c:v>3.28</c:v>
                </c:pt>
                <c:pt idx="137">
                  <c:v>3.52</c:v>
                </c:pt>
                <c:pt idx="138">
                  <c:v>3.45</c:v>
                </c:pt>
                <c:pt idx="139">
                  <c:v>3.34</c:v>
                </c:pt>
                <c:pt idx="140">
                  <c:v>3.59</c:v>
                </c:pt>
                <c:pt idx="141">
                  <c:v>3.48</c:v>
                </c:pt>
                <c:pt idx="142">
                  <c:v>3.36</c:v>
                </c:pt>
                <c:pt idx="143">
                  <c:v>3.51</c:v>
                </c:pt>
                <c:pt idx="144">
                  <c:v>3.53</c:v>
                </c:pt>
                <c:pt idx="145">
                  <c:v>3.7</c:v>
                </c:pt>
                <c:pt idx="146">
                  <c:v>3.55</c:v>
                </c:pt>
                <c:pt idx="147">
                  <c:v>3.38</c:v>
                </c:pt>
                <c:pt idx="148">
                  <c:v>3.38</c:v>
                </c:pt>
                <c:pt idx="149">
                  <c:v>3.09</c:v>
                </c:pt>
                <c:pt idx="150">
                  <c:v>3.09</c:v>
                </c:pt>
                <c:pt idx="151">
                  <c:v>2.97</c:v>
                </c:pt>
                <c:pt idx="152">
                  <c:v>3.07</c:v>
                </c:pt>
                <c:pt idx="153">
                  <c:v>2.98</c:v>
                </c:pt>
                <c:pt idx="154">
                  <c:v>3.04</c:v>
                </c:pt>
                <c:pt idx="155">
                  <c:v>3.14</c:v>
                </c:pt>
                <c:pt idx="156">
                  <c:v>3.28</c:v>
                </c:pt>
                <c:pt idx="157">
                  <c:v>3.19</c:v>
                </c:pt>
                <c:pt idx="158">
                  <c:v>3.04</c:v>
                </c:pt>
                <c:pt idx="159">
                  <c:v>3</c:v>
                </c:pt>
                <c:pt idx="160">
                  <c:v>2.9</c:v>
                </c:pt>
                <c:pt idx="161">
                  <c:v>3.1</c:v>
                </c:pt>
                <c:pt idx="162">
                  <c:v>3.18</c:v>
                </c:pt>
                <c:pt idx="163">
                  <c:v>3.34</c:v>
                </c:pt>
                <c:pt idx="164">
                  <c:v>3.32</c:v>
                </c:pt>
                <c:pt idx="165">
                  <c:v>3.37</c:v>
                </c:pt>
                <c:pt idx="166">
                  <c:v>3.29</c:v>
                </c:pt>
                <c:pt idx="167">
                  <c:v>3.58</c:v>
                </c:pt>
                <c:pt idx="168">
                  <c:v>3.5</c:v>
                </c:pt>
                <c:pt idx="169">
                  <c:v>3.63</c:v>
                </c:pt>
                <c:pt idx="170">
                  <c:v>3.49</c:v>
                </c:pt>
                <c:pt idx="171">
                  <c:v>3.54</c:v>
                </c:pt>
                <c:pt idx="172">
                  <c:v>3.48</c:v>
                </c:pt>
                <c:pt idx="173">
                  <c:v>3.76</c:v>
                </c:pt>
                <c:pt idx="174">
                  <c:v>3.79</c:v>
                </c:pt>
                <c:pt idx="175">
                  <c:v>3.89</c:v>
                </c:pt>
                <c:pt idx="176">
                  <c:v>3.75</c:v>
                </c:pt>
                <c:pt idx="177">
                  <c:v>3.6</c:v>
                </c:pt>
                <c:pt idx="178">
                  <c:v>3.6850000000000001</c:v>
                </c:pt>
                <c:pt idx="179">
                  <c:v>3.26</c:v>
                </c:pt>
                <c:pt idx="180">
                  <c:v>3.32</c:v>
                </c:pt>
                <c:pt idx="181">
                  <c:v>3.37</c:v>
                </c:pt>
                <c:pt idx="182">
                  <c:v>3.323</c:v>
                </c:pt>
                <c:pt idx="183">
                  <c:v>3.43</c:v>
                </c:pt>
                <c:pt idx="184">
                  <c:v>3.5259999999999998</c:v>
                </c:pt>
                <c:pt idx="185">
                  <c:v>3.5609999999999999</c:v>
                </c:pt>
                <c:pt idx="186">
                  <c:v>4</c:v>
                </c:pt>
                <c:pt idx="187">
                  <c:v>3.8250000000000002</c:v>
                </c:pt>
                <c:pt idx="188">
                  <c:v>3.8</c:v>
                </c:pt>
                <c:pt idx="189">
                  <c:v>4</c:v>
                </c:pt>
                <c:pt idx="190">
                  <c:v>4.1529999999999996</c:v>
                </c:pt>
                <c:pt idx="191">
                  <c:v>3.9820000000000002</c:v>
                </c:pt>
                <c:pt idx="192">
                  <c:v>4.0780000000000003</c:v>
                </c:pt>
                <c:pt idx="193">
                  <c:v>4.2</c:v>
                </c:pt>
                <c:pt idx="194">
                  <c:v>4.3</c:v>
                </c:pt>
                <c:pt idx="195">
                  <c:v>4.3920000000000003</c:v>
                </c:pt>
                <c:pt idx="196">
                  <c:v>4.58</c:v>
                </c:pt>
                <c:pt idx="197">
                  <c:v>4.6769999999999996</c:v>
                </c:pt>
                <c:pt idx="198">
                  <c:v>5.05</c:v>
                </c:pt>
                <c:pt idx="199">
                  <c:v>5</c:v>
                </c:pt>
                <c:pt idx="200">
                  <c:v>4.774</c:v>
                </c:pt>
                <c:pt idx="201">
                  <c:v>4.9550000000000001</c:v>
                </c:pt>
                <c:pt idx="202">
                  <c:v>5</c:v>
                </c:pt>
                <c:pt idx="203">
                  <c:v>4.9800000000000004</c:v>
                </c:pt>
                <c:pt idx="204">
                  <c:v>5.41</c:v>
                </c:pt>
                <c:pt idx="205">
                  <c:v>5.0999999999999996</c:v>
                </c:pt>
                <c:pt idx="206">
                  <c:v>5.1740000000000004</c:v>
                </c:pt>
                <c:pt idx="207">
                  <c:v>5.3</c:v>
                </c:pt>
                <c:pt idx="208">
                  <c:v>5.7889999999999997</c:v>
                </c:pt>
                <c:pt idx="209">
                  <c:v>5.5</c:v>
                </c:pt>
                <c:pt idx="210">
                  <c:v>5.8289999999999997</c:v>
                </c:pt>
                <c:pt idx="211">
                  <c:v>5.9889999999999999</c:v>
                </c:pt>
                <c:pt idx="212">
                  <c:v>5.9539999999999997</c:v>
                </c:pt>
                <c:pt idx="213">
                  <c:v>6.16</c:v>
                </c:pt>
                <c:pt idx="214">
                  <c:v>6.4</c:v>
                </c:pt>
                <c:pt idx="215">
                  <c:v>5.944</c:v>
                </c:pt>
                <c:pt idx="216">
                  <c:v>5.9</c:v>
                </c:pt>
                <c:pt idx="217">
                  <c:v>6.1379999999999999</c:v>
                </c:pt>
                <c:pt idx="218">
                  <c:v>5.8760000000000003</c:v>
                </c:pt>
                <c:pt idx="219">
                  <c:v>5.2050000000000001</c:v>
                </c:pt>
                <c:pt idx="220">
                  <c:v>5.4</c:v>
                </c:pt>
                <c:pt idx="221">
                  <c:v>5.3</c:v>
                </c:pt>
                <c:pt idx="222">
                  <c:v>5.0289999999999999</c:v>
                </c:pt>
                <c:pt idx="223">
                  <c:v>5.2</c:v>
                </c:pt>
                <c:pt idx="224">
                  <c:v>5</c:v>
                </c:pt>
                <c:pt idx="225">
                  <c:v>5.3</c:v>
                </c:pt>
                <c:pt idx="226">
                  <c:v>5.1210000000000004</c:v>
                </c:pt>
                <c:pt idx="227">
                  <c:v>5.03</c:v>
                </c:pt>
                <c:pt idx="228">
                  <c:v>4.6100000000000003</c:v>
                </c:pt>
                <c:pt idx="229">
                  <c:v>5.1109999999999998</c:v>
                </c:pt>
                <c:pt idx="230">
                  <c:v>5.3940000000000001</c:v>
                </c:pt>
                <c:pt idx="231">
                  <c:v>5.7709999999999999</c:v>
                </c:pt>
                <c:pt idx="232">
                  <c:v>6.4</c:v>
                </c:pt>
                <c:pt idx="233">
                  <c:v>6.3150000000000004</c:v>
                </c:pt>
                <c:pt idx="234">
                  <c:v>6.5570000000000004</c:v>
                </c:pt>
                <c:pt idx="235">
                  <c:v>6.3710000000000004</c:v>
                </c:pt>
                <c:pt idx="236">
                  <c:v>6.41</c:v>
                </c:pt>
                <c:pt idx="237">
                  <c:v>6.702</c:v>
                </c:pt>
                <c:pt idx="238">
                  <c:v>6.8</c:v>
                </c:pt>
                <c:pt idx="239">
                  <c:v>6.6470000000000002</c:v>
                </c:pt>
                <c:pt idx="240">
                  <c:v>6.75</c:v>
                </c:pt>
                <c:pt idx="241">
                  <c:v>7.2</c:v>
                </c:pt>
                <c:pt idx="242">
                  <c:v>7.5</c:v>
                </c:pt>
                <c:pt idx="243">
                  <c:v>7.8179999999999996</c:v>
                </c:pt>
                <c:pt idx="244">
                  <c:v>8.2409999999999997</c:v>
                </c:pt>
                <c:pt idx="245">
                  <c:v>8.3810000000000002</c:v>
                </c:pt>
                <c:pt idx="246">
                  <c:v>8.3420000000000005</c:v>
                </c:pt>
                <c:pt idx="247">
                  <c:v>8.5</c:v>
                </c:pt>
                <c:pt idx="248">
                  <c:v>8.4499999999999993</c:v>
                </c:pt>
                <c:pt idx="249">
                  <c:v>8.1110000000000007</c:v>
                </c:pt>
                <c:pt idx="250">
                  <c:v>8.0779999999999994</c:v>
                </c:pt>
                <c:pt idx="251">
                  <c:v>8.1609999999999996</c:v>
                </c:pt>
                <c:pt idx="252">
                  <c:v>8.0389999999999997</c:v>
                </c:pt>
                <c:pt idx="253">
                  <c:v>7.9</c:v>
                </c:pt>
                <c:pt idx="254">
                  <c:v>8.1</c:v>
                </c:pt>
                <c:pt idx="255">
                  <c:v>8.3640000000000008</c:v>
                </c:pt>
                <c:pt idx="256">
                  <c:v>8.3930000000000007</c:v>
                </c:pt>
                <c:pt idx="257">
                  <c:v>8.4169999999999998</c:v>
                </c:pt>
                <c:pt idx="258">
                  <c:v>8.4939999999999998</c:v>
                </c:pt>
                <c:pt idx="259">
                  <c:v>8.26</c:v>
                </c:pt>
                <c:pt idx="260">
                  <c:v>8.4</c:v>
                </c:pt>
                <c:pt idx="261">
                  <c:v>8.5419999999999998</c:v>
                </c:pt>
                <c:pt idx="262">
                  <c:v>8.766</c:v>
                </c:pt>
                <c:pt idx="263">
                  <c:v>8.7560000000000002</c:v>
                </c:pt>
                <c:pt idx="264">
                  <c:v>8.5540000000000003</c:v>
                </c:pt>
                <c:pt idx="265">
                  <c:v>8.6829999999999998</c:v>
                </c:pt>
                <c:pt idx="266">
                  <c:v>8.7639999999999993</c:v>
                </c:pt>
                <c:pt idx="267">
                  <c:v>8.6199999999999992</c:v>
                </c:pt>
                <c:pt idx="268">
                  <c:v>8.1489999999999991</c:v>
                </c:pt>
                <c:pt idx="269">
                  <c:v>8.1989999999999998</c:v>
                </c:pt>
                <c:pt idx="270">
                  <c:v>8</c:v>
                </c:pt>
                <c:pt idx="271">
                  <c:v>8.8659999999999997</c:v>
                </c:pt>
                <c:pt idx="272">
                  <c:v>9.0500000000000007</c:v>
                </c:pt>
                <c:pt idx="273">
                  <c:v>8.8689999999999998</c:v>
                </c:pt>
                <c:pt idx="274">
                  <c:v>9.3490000000000002</c:v>
                </c:pt>
                <c:pt idx="275">
                  <c:v>8.6470000000000002</c:v>
                </c:pt>
                <c:pt idx="276">
                  <c:v>8.0039999999999996</c:v>
                </c:pt>
                <c:pt idx="277">
                  <c:v>7.3</c:v>
                </c:pt>
                <c:pt idx="278">
                  <c:v>7.7350000000000003</c:v>
                </c:pt>
                <c:pt idx="279">
                  <c:v>7.7069999999999999</c:v>
                </c:pt>
                <c:pt idx="280">
                  <c:v>7.9210000000000003</c:v>
                </c:pt>
                <c:pt idx="281">
                  <c:v>7.7</c:v>
                </c:pt>
                <c:pt idx="282">
                  <c:v>7.6289999999999996</c:v>
                </c:pt>
                <c:pt idx="283">
                  <c:v>7.8520000000000003</c:v>
                </c:pt>
                <c:pt idx="284">
                  <c:v>7.5469999999999997</c:v>
                </c:pt>
                <c:pt idx="285">
                  <c:v>8.1679999999999993</c:v>
                </c:pt>
                <c:pt idx="286">
                  <c:v>8.4239999999999995</c:v>
                </c:pt>
                <c:pt idx="287">
                  <c:v>8.3800000000000008</c:v>
                </c:pt>
                <c:pt idx="288">
                  <c:v>8.25</c:v>
                </c:pt>
                <c:pt idx="289">
                  <c:v>8.5510000000000002</c:v>
                </c:pt>
                <c:pt idx="290">
                  <c:v>8.8889999999999993</c:v>
                </c:pt>
                <c:pt idx="291">
                  <c:v>8.5860000000000003</c:v>
                </c:pt>
                <c:pt idx="292">
                  <c:v>8.7970000000000006</c:v>
                </c:pt>
                <c:pt idx="293">
                  <c:v>8.8000000000000007</c:v>
                </c:pt>
                <c:pt idx="294">
                  <c:v>8.5210000000000008</c:v>
                </c:pt>
                <c:pt idx="295">
                  <c:v>8.4429999999999996</c:v>
                </c:pt>
                <c:pt idx="296">
                  <c:v>8.1999999999999993</c:v>
                </c:pt>
                <c:pt idx="297">
                  <c:v>8.4499999999999993</c:v>
                </c:pt>
                <c:pt idx="298">
                  <c:v>8.6159999999999997</c:v>
                </c:pt>
                <c:pt idx="299">
                  <c:v>8.5239999999999991</c:v>
                </c:pt>
                <c:pt idx="300">
                  <c:v>8.1999999999999993</c:v>
                </c:pt>
                <c:pt idx="301">
                  <c:v>8.5</c:v>
                </c:pt>
                <c:pt idx="302">
                  <c:v>9.0690000000000008</c:v>
                </c:pt>
                <c:pt idx="303">
                  <c:v>9.3010000000000002</c:v>
                </c:pt>
                <c:pt idx="304">
                  <c:v>9.1999999999999993</c:v>
                </c:pt>
                <c:pt idx="305">
                  <c:v>9.5239999999999991</c:v>
                </c:pt>
                <c:pt idx="306">
                  <c:v>9.7750000000000004</c:v>
                </c:pt>
                <c:pt idx="307">
                  <c:v>9.8320000000000007</c:v>
                </c:pt>
                <c:pt idx="308">
                  <c:v>9.4</c:v>
                </c:pt>
                <c:pt idx="309">
                  <c:v>9.1270000000000007</c:v>
                </c:pt>
                <c:pt idx="310">
                  <c:v>9.2189999999999994</c:v>
                </c:pt>
                <c:pt idx="311">
                  <c:v>9.3130000000000006</c:v>
                </c:pt>
                <c:pt idx="312">
                  <c:v>9.2710000000000008</c:v>
                </c:pt>
                <c:pt idx="313">
                  <c:v>8.9920000000000009</c:v>
                </c:pt>
                <c:pt idx="314">
                  <c:v>9.0790000000000006</c:v>
                </c:pt>
                <c:pt idx="315">
                  <c:v>9.1</c:v>
                </c:pt>
                <c:pt idx="316">
                  <c:v>9.2490000000000006</c:v>
                </c:pt>
                <c:pt idx="317">
                  <c:v>9.1750000000000007</c:v>
                </c:pt>
                <c:pt idx="318">
                  <c:v>9.1999999999999993</c:v>
                </c:pt>
                <c:pt idx="319">
                  <c:v>8.8650000000000002</c:v>
                </c:pt>
                <c:pt idx="320">
                  <c:v>9.0229999999999997</c:v>
                </c:pt>
                <c:pt idx="321">
                  <c:v>8.77</c:v>
                </c:pt>
                <c:pt idx="322">
                  <c:v>8.9149999999999991</c:v>
                </c:pt>
                <c:pt idx="323">
                  <c:v>9.1069999999999993</c:v>
                </c:pt>
                <c:pt idx="324">
                  <c:v>9.1</c:v>
                </c:pt>
                <c:pt idx="325">
                  <c:v>9.06</c:v>
                </c:pt>
                <c:pt idx="326">
                  <c:v>8.8000000000000007</c:v>
                </c:pt>
                <c:pt idx="327">
                  <c:v>8.6999999999999993</c:v>
                </c:pt>
                <c:pt idx="328">
                  <c:v>8.8309999999999995</c:v>
                </c:pt>
                <c:pt idx="329">
                  <c:v>8.907</c:v>
                </c:pt>
                <c:pt idx="330">
                  <c:v>8.3019999999999996</c:v>
                </c:pt>
                <c:pt idx="331">
                  <c:v>8.5</c:v>
                </c:pt>
                <c:pt idx="332">
                  <c:v>8.75</c:v>
                </c:pt>
                <c:pt idx="333">
                  <c:v>8.9429999999999996</c:v>
                </c:pt>
                <c:pt idx="334">
                  <c:v>8.9339999999999993</c:v>
                </c:pt>
                <c:pt idx="335">
                  <c:v>9.3089999999999993</c:v>
                </c:pt>
                <c:pt idx="336">
                  <c:v>9.343</c:v>
                </c:pt>
                <c:pt idx="337">
                  <c:v>9.4</c:v>
                </c:pt>
                <c:pt idx="338">
                  <c:v>9.3610000000000007</c:v>
                </c:pt>
                <c:pt idx="339">
                  <c:v>9.5</c:v>
                </c:pt>
                <c:pt idx="340">
                  <c:v>9.6999999999999993</c:v>
                </c:pt>
                <c:pt idx="341">
                  <c:v>9.9</c:v>
                </c:pt>
                <c:pt idx="342">
                  <c:v>10.1</c:v>
                </c:pt>
                <c:pt idx="343">
                  <c:v>10.3</c:v>
                </c:pt>
                <c:pt idx="344">
                  <c:v>10.6</c:v>
                </c:pt>
                <c:pt idx="345">
                  <c:v>10.6</c:v>
                </c:pt>
                <c:pt idx="346">
                  <c:v>10.8</c:v>
                </c:pt>
                <c:pt idx="347">
                  <c:v>11</c:v>
                </c:pt>
                <c:pt idx="348">
                  <c:v>11.4</c:v>
                </c:pt>
                <c:pt idx="349">
                  <c:v>11.5</c:v>
                </c:pt>
                <c:pt idx="350">
                  <c:v>11.6</c:v>
                </c:pt>
                <c:pt idx="351">
                  <c:v>11.8</c:v>
                </c:pt>
                <c:pt idx="352">
                  <c:v>11.8</c:v>
                </c:pt>
                <c:pt idx="353">
                  <c:v>11.5</c:v>
                </c:pt>
                <c:pt idx="354">
                  <c:v>11.2</c:v>
                </c:pt>
                <c:pt idx="355">
                  <c:v>11.3</c:v>
                </c:pt>
                <c:pt idx="356">
                  <c:v>11.3</c:v>
                </c:pt>
                <c:pt idx="357">
                  <c:v>11.2</c:v>
                </c:pt>
                <c:pt idx="358">
                  <c:v>11</c:v>
                </c:pt>
                <c:pt idx="359">
                  <c:v>11.4</c:v>
                </c:pt>
                <c:pt idx="360">
                  <c:v>11.1</c:v>
                </c:pt>
                <c:pt idx="361">
                  <c:v>11.4</c:v>
                </c:pt>
                <c:pt idx="362">
                  <c:v>11</c:v>
                </c:pt>
                <c:pt idx="363">
                  <c:v>11.2</c:v>
                </c:pt>
                <c:pt idx="364">
                  <c:v>11.5</c:v>
                </c:pt>
                <c:pt idx="365">
                  <c:v>11.7</c:v>
                </c:pt>
                <c:pt idx="366">
                  <c:v>11.7</c:v>
                </c:pt>
                <c:pt idx="367">
                  <c:v>11.5</c:v>
                </c:pt>
                <c:pt idx="368">
                  <c:v>11.3</c:v>
                </c:pt>
                <c:pt idx="369">
                  <c:v>11.6</c:v>
                </c:pt>
                <c:pt idx="370">
                  <c:v>11.5</c:v>
                </c:pt>
                <c:pt idx="371">
                  <c:v>11.3</c:v>
                </c:pt>
                <c:pt idx="372">
                  <c:v>11.6</c:v>
                </c:pt>
                <c:pt idx="373">
                  <c:v>12</c:v>
                </c:pt>
                <c:pt idx="374">
                  <c:v>11.8</c:v>
                </c:pt>
                <c:pt idx="375">
                  <c:v>10.9</c:v>
                </c:pt>
                <c:pt idx="376">
                  <c:v>10.8</c:v>
                </c:pt>
                <c:pt idx="377">
                  <c:v>10.9</c:v>
                </c:pt>
                <c:pt idx="378">
                  <c:v>10.8</c:v>
                </c:pt>
                <c:pt idx="379">
                  <c:v>10.7</c:v>
                </c:pt>
                <c:pt idx="380">
                  <c:v>10.6</c:v>
                </c:pt>
                <c:pt idx="381">
                  <c:v>10.6</c:v>
                </c:pt>
                <c:pt idx="382">
                  <c:v>10.5</c:v>
                </c:pt>
                <c:pt idx="383">
                  <c:v>10.4</c:v>
                </c:pt>
                <c:pt idx="384">
                  <c:v>10.3</c:v>
                </c:pt>
                <c:pt idx="385">
                  <c:v>10.9</c:v>
                </c:pt>
                <c:pt idx="386">
                  <c:v>10.7</c:v>
                </c:pt>
                <c:pt idx="387">
                  <c:v>10.5</c:v>
                </c:pt>
                <c:pt idx="388">
                  <c:v>10.9</c:v>
                </c:pt>
                <c:pt idx="389">
                  <c:v>10.8</c:v>
                </c:pt>
                <c:pt idx="390">
                  <c:v>10.9</c:v>
                </c:pt>
                <c:pt idx="391">
                  <c:v>10.7</c:v>
                </c:pt>
                <c:pt idx="392">
                  <c:v>11.1</c:v>
                </c:pt>
                <c:pt idx="393">
                  <c:v>11.5</c:v>
                </c:pt>
                <c:pt idx="394">
                  <c:v>11.8</c:v>
                </c:pt>
                <c:pt idx="395">
                  <c:v>11.7</c:v>
                </c:pt>
                <c:pt idx="396">
                  <c:v>11.9</c:v>
                </c:pt>
                <c:pt idx="397">
                  <c:v>11.5</c:v>
                </c:pt>
                <c:pt idx="398">
                  <c:v>11.3</c:v>
                </c:pt>
                <c:pt idx="399">
                  <c:v>11.7</c:v>
                </c:pt>
                <c:pt idx="400">
                  <c:v>11.5</c:v>
                </c:pt>
                <c:pt idx="401">
                  <c:v>11.9</c:v>
                </c:pt>
                <c:pt idx="402">
                  <c:v>11.3</c:v>
                </c:pt>
                <c:pt idx="403">
                  <c:v>11.3</c:v>
                </c:pt>
                <c:pt idx="404">
                  <c:v>11.5</c:v>
                </c:pt>
                <c:pt idx="405">
                  <c:v>11.4</c:v>
                </c:pt>
                <c:pt idx="406">
                  <c:v>11.7</c:v>
                </c:pt>
                <c:pt idx="407">
                  <c:v>10.9</c:v>
                </c:pt>
                <c:pt idx="408">
                  <c:v>11</c:v>
                </c:pt>
                <c:pt idx="409">
                  <c:v>11.3</c:v>
                </c:pt>
                <c:pt idx="410">
                  <c:v>11.4</c:v>
                </c:pt>
                <c:pt idx="411">
                  <c:v>9.9</c:v>
                </c:pt>
                <c:pt idx="412">
                  <c:v>10</c:v>
                </c:pt>
                <c:pt idx="413">
                  <c:v>10.3</c:v>
                </c:pt>
                <c:pt idx="414">
                  <c:v>10.4</c:v>
                </c:pt>
                <c:pt idx="415">
                  <c:v>10.8</c:v>
                </c:pt>
                <c:pt idx="416">
                  <c:v>11.2</c:v>
                </c:pt>
                <c:pt idx="417">
                  <c:v>10.8</c:v>
                </c:pt>
                <c:pt idx="418">
                  <c:v>11.1</c:v>
                </c:pt>
                <c:pt idx="419">
                  <c:v>10.6</c:v>
                </c:pt>
                <c:pt idx="420">
                  <c:v>10.5</c:v>
                </c:pt>
                <c:pt idx="421">
                  <c:v>11.3</c:v>
                </c:pt>
                <c:pt idx="422">
                  <c:v>11.6</c:v>
                </c:pt>
                <c:pt idx="423">
                  <c:v>11.6</c:v>
                </c:pt>
                <c:pt idx="424">
                  <c:v>12.1</c:v>
                </c:pt>
                <c:pt idx="425">
                  <c:v>11.8</c:v>
                </c:pt>
                <c:pt idx="426">
                  <c:v>12</c:v>
                </c:pt>
                <c:pt idx="427">
                  <c:v>12.3</c:v>
                </c:pt>
                <c:pt idx="428">
                  <c:v>11.7</c:v>
                </c:pt>
                <c:pt idx="429">
                  <c:v>11.4</c:v>
                </c:pt>
                <c:pt idx="430">
                  <c:v>11.5</c:v>
                </c:pt>
                <c:pt idx="431">
                  <c:v>11.3</c:v>
                </c:pt>
                <c:pt idx="432">
                  <c:v>11.4</c:v>
                </c:pt>
                <c:pt idx="433">
                  <c:v>11.7</c:v>
                </c:pt>
                <c:pt idx="434">
                  <c:v>11.2</c:v>
                </c:pt>
                <c:pt idx="435">
                  <c:v>11.2</c:v>
                </c:pt>
                <c:pt idx="436">
                  <c:v>11.7</c:v>
                </c:pt>
                <c:pt idx="437">
                  <c:v>12.2</c:v>
                </c:pt>
                <c:pt idx="438">
                  <c:v>12.4</c:v>
                </c:pt>
                <c:pt idx="439">
                  <c:v>12</c:v>
                </c:pt>
                <c:pt idx="440">
                  <c:v>12.5</c:v>
                </c:pt>
                <c:pt idx="441">
                  <c:v>12.9</c:v>
                </c:pt>
                <c:pt idx="442">
                  <c:v>12.4</c:v>
                </c:pt>
                <c:pt idx="443">
                  <c:v>13.4</c:v>
                </c:pt>
                <c:pt idx="444">
                  <c:v>13.5</c:v>
                </c:pt>
                <c:pt idx="445">
                  <c:v>14.1</c:v>
                </c:pt>
                <c:pt idx="446">
                  <c:v>13.6</c:v>
                </c:pt>
                <c:pt idx="447">
                  <c:v>13.8</c:v>
                </c:pt>
                <c:pt idx="448">
                  <c:v>13.2</c:v>
                </c:pt>
                <c:pt idx="449">
                  <c:v>13.9</c:v>
                </c:pt>
                <c:pt idx="450">
                  <c:v>14.4</c:v>
                </c:pt>
                <c:pt idx="451">
                  <c:v>14.8</c:v>
                </c:pt>
                <c:pt idx="452">
                  <c:v>14.4</c:v>
                </c:pt>
                <c:pt idx="453">
                  <c:v>14.5</c:v>
                </c:pt>
                <c:pt idx="454">
                  <c:v>14.6</c:v>
                </c:pt>
                <c:pt idx="455">
                  <c:v>14.2</c:v>
                </c:pt>
                <c:pt idx="456">
                  <c:v>14.7</c:v>
                </c:pt>
                <c:pt idx="457">
                  <c:v>15.7</c:v>
                </c:pt>
                <c:pt idx="458">
                  <c:v>16.100000000000001</c:v>
                </c:pt>
                <c:pt idx="459">
                  <c:v>15.7</c:v>
                </c:pt>
                <c:pt idx="460">
                  <c:v>16.200001</c:v>
                </c:pt>
                <c:pt idx="461">
                  <c:v>16.5</c:v>
                </c:pt>
                <c:pt idx="462">
                  <c:v>14.8</c:v>
                </c:pt>
                <c:pt idx="463">
                  <c:v>14.6</c:v>
                </c:pt>
                <c:pt idx="464">
                  <c:v>14.7</c:v>
                </c:pt>
                <c:pt idx="465">
                  <c:v>14.4</c:v>
                </c:pt>
                <c:pt idx="466">
                  <c:v>14.1</c:v>
                </c:pt>
                <c:pt idx="467">
                  <c:v>15.5</c:v>
                </c:pt>
                <c:pt idx="468">
                  <c:v>15</c:v>
                </c:pt>
                <c:pt idx="469">
                  <c:v>14.7</c:v>
                </c:pt>
                <c:pt idx="470">
                  <c:v>14.7</c:v>
                </c:pt>
                <c:pt idx="471">
                  <c:v>14.1</c:v>
                </c:pt>
                <c:pt idx="472">
                  <c:v>13.9</c:v>
                </c:pt>
                <c:pt idx="473">
                  <c:v>13.9</c:v>
                </c:pt>
                <c:pt idx="474">
                  <c:v>13.8</c:v>
                </c:pt>
                <c:pt idx="475">
                  <c:v>13.7</c:v>
                </c:pt>
                <c:pt idx="476">
                  <c:v>13.5</c:v>
                </c:pt>
                <c:pt idx="477">
                  <c:v>13.8</c:v>
                </c:pt>
                <c:pt idx="478">
                  <c:v>13.6</c:v>
                </c:pt>
                <c:pt idx="479">
                  <c:v>12.5</c:v>
                </c:pt>
                <c:pt idx="480">
                  <c:v>12.2</c:v>
                </c:pt>
                <c:pt idx="481">
                  <c:v>12.2</c:v>
                </c:pt>
                <c:pt idx="482">
                  <c:v>12.8</c:v>
                </c:pt>
                <c:pt idx="483">
                  <c:v>12.5</c:v>
                </c:pt>
                <c:pt idx="484">
                  <c:v>13</c:v>
                </c:pt>
                <c:pt idx="485">
                  <c:v>12.5</c:v>
                </c:pt>
                <c:pt idx="486">
                  <c:v>12.7</c:v>
                </c:pt>
                <c:pt idx="487">
                  <c:v>13.1</c:v>
                </c:pt>
                <c:pt idx="488">
                  <c:v>13.1</c:v>
                </c:pt>
                <c:pt idx="489">
                  <c:v>12</c:v>
                </c:pt>
                <c:pt idx="490">
                  <c:v>12.5</c:v>
                </c:pt>
                <c:pt idx="491">
                  <c:v>11.8</c:v>
                </c:pt>
                <c:pt idx="492">
                  <c:v>11.4</c:v>
                </c:pt>
                <c:pt idx="493">
                  <c:v>11.6</c:v>
                </c:pt>
                <c:pt idx="494">
                  <c:v>11.5</c:v>
                </c:pt>
                <c:pt idx="495">
                  <c:v>11.5</c:v>
                </c:pt>
                <c:pt idx="496">
                  <c:v>11.9</c:v>
                </c:pt>
                <c:pt idx="497">
                  <c:v>11.6</c:v>
                </c:pt>
                <c:pt idx="498">
                  <c:v>11.5</c:v>
                </c:pt>
                <c:pt idx="499">
                  <c:v>11.9</c:v>
                </c:pt>
                <c:pt idx="500">
                  <c:v>11.8</c:v>
                </c:pt>
                <c:pt idx="501">
                  <c:v>11.3</c:v>
                </c:pt>
                <c:pt idx="502">
                  <c:v>11.5</c:v>
                </c:pt>
                <c:pt idx="503">
                  <c:v>11.4</c:v>
                </c:pt>
                <c:pt idx="504">
                  <c:v>11.9</c:v>
                </c:pt>
                <c:pt idx="505">
                  <c:v>11.3</c:v>
                </c:pt>
                <c:pt idx="506">
                  <c:v>10.8</c:v>
                </c:pt>
                <c:pt idx="507">
                  <c:v>11</c:v>
                </c:pt>
                <c:pt idx="508">
                  <c:v>10.9</c:v>
                </c:pt>
                <c:pt idx="509">
                  <c:v>10.9</c:v>
                </c:pt>
                <c:pt idx="510">
                  <c:v>10.4</c:v>
                </c:pt>
                <c:pt idx="511">
                  <c:v>10.4</c:v>
                </c:pt>
                <c:pt idx="512">
                  <c:v>10.6</c:v>
                </c:pt>
                <c:pt idx="513">
                  <c:v>10.7</c:v>
                </c:pt>
                <c:pt idx="514">
                  <c:v>10.5</c:v>
                </c:pt>
                <c:pt idx="515">
                  <c:v>10.6</c:v>
                </c:pt>
                <c:pt idx="516">
                  <c:v>10.8</c:v>
                </c:pt>
                <c:pt idx="517">
                  <c:v>11.4</c:v>
                </c:pt>
                <c:pt idx="518">
                  <c:v>11.4</c:v>
                </c:pt>
                <c:pt idx="519">
                  <c:v>11.2</c:v>
                </c:pt>
                <c:pt idx="520">
                  <c:v>11.7</c:v>
                </c:pt>
                <c:pt idx="521">
                  <c:v>11.3</c:v>
                </c:pt>
                <c:pt idx="522">
                  <c:v>11.4</c:v>
                </c:pt>
                <c:pt idx="523">
                  <c:v>11.3</c:v>
                </c:pt>
                <c:pt idx="524">
                  <c:v>11.1</c:v>
                </c:pt>
                <c:pt idx="525">
                  <c:v>10.9</c:v>
                </c:pt>
                <c:pt idx="526">
                  <c:v>10.8</c:v>
                </c:pt>
                <c:pt idx="527">
                  <c:v>10.199999999999999</c:v>
                </c:pt>
                <c:pt idx="528">
                  <c:v>10.8</c:v>
                </c:pt>
                <c:pt idx="529">
                  <c:v>10.8</c:v>
                </c:pt>
                <c:pt idx="530">
                  <c:v>10.7</c:v>
                </c:pt>
                <c:pt idx="531">
                  <c:v>11.3</c:v>
                </c:pt>
                <c:pt idx="532">
                  <c:v>10.7</c:v>
                </c:pt>
                <c:pt idx="533">
                  <c:v>11.1</c:v>
                </c:pt>
                <c:pt idx="534">
                  <c:v>11.3</c:v>
                </c:pt>
                <c:pt idx="535">
                  <c:v>12.2</c:v>
                </c:pt>
                <c:pt idx="536">
                  <c:v>11.9</c:v>
                </c:pt>
                <c:pt idx="537">
                  <c:v>12.7</c:v>
                </c:pt>
                <c:pt idx="538">
                  <c:v>11.4</c:v>
                </c:pt>
                <c:pt idx="539">
                  <c:v>11.6</c:v>
                </c:pt>
                <c:pt idx="540">
                  <c:v>11.7</c:v>
                </c:pt>
                <c:pt idx="541">
                  <c:v>12.4</c:v>
                </c:pt>
                <c:pt idx="542">
                  <c:v>12.1</c:v>
                </c:pt>
                <c:pt idx="543">
                  <c:v>11.7</c:v>
                </c:pt>
                <c:pt idx="544">
                  <c:v>11.9</c:v>
                </c:pt>
                <c:pt idx="545">
                  <c:v>11.3</c:v>
                </c:pt>
                <c:pt idx="546">
                  <c:v>11.3</c:v>
                </c:pt>
                <c:pt idx="547">
                  <c:v>11.4</c:v>
                </c:pt>
                <c:pt idx="548">
                  <c:v>11.9</c:v>
                </c:pt>
                <c:pt idx="549">
                  <c:v>12.7</c:v>
                </c:pt>
                <c:pt idx="550">
                  <c:v>12.2</c:v>
                </c:pt>
                <c:pt idx="551">
                  <c:v>14.6</c:v>
                </c:pt>
                <c:pt idx="552">
                  <c:v>12.1</c:v>
                </c:pt>
                <c:pt idx="553">
                  <c:v>12</c:v>
                </c:pt>
                <c:pt idx="554">
                  <c:v>9.1</c:v>
                </c:pt>
                <c:pt idx="555">
                  <c:v>9.39</c:v>
                </c:pt>
                <c:pt idx="556">
                  <c:v>9.3699999999999992</c:v>
                </c:pt>
                <c:pt idx="557">
                  <c:v>9.4789999999999992</c:v>
                </c:pt>
                <c:pt idx="558">
                  <c:v>9.4179999999999993</c:v>
                </c:pt>
                <c:pt idx="559">
                  <c:v>9.6999999999999993</c:v>
                </c:pt>
                <c:pt idx="560">
                  <c:v>9.3000000000000007</c:v>
                </c:pt>
                <c:pt idx="561">
                  <c:v>9.5660000000000007</c:v>
                </c:pt>
                <c:pt idx="562">
                  <c:v>9.8000000000000007</c:v>
                </c:pt>
                <c:pt idx="563">
                  <c:v>9.8320000000000007</c:v>
                </c:pt>
                <c:pt idx="564">
                  <c:v>9.7390000000000008</c:v>
                </c:pt>
                <c:pt idx="565">
                  <c:v>9.8510000000000009</c:v>
                </c:pt>
                <c:pt idx="566">
                  <c:v>9.9510000000000005</c:v>
                </c:pt>
                <c:pt idx="567">
                  <c:v>10.4</c:v>
                </c:pt>
                <c:pt idx="568">
                  <c:v>10.7</c:v>
                </c:pt>
                <c:pt idx="569">
                  <c:v>10.5</c:v>
                </c:pt>
                <c:pt idx="570">
                  <c:v>10.5</c:v>
                </c:pt>
                <c:pt idx="571">
                  <c:v>9.85</c:v>
                </c:pt>
                <c:pt idx="572">
                  <c:v>9.9</c:v>
                </c:pt>
                <c:pt idx="573">
                  <c:v>9.6959999999999997</c:v>
                </c:pt>
                <c:pt idx="574">
                  <c:v>9.8059999999999992</c:v>
                </c:pt>
                <c:pt idx="575">
                  <c:v>9.8409999999999993</c:v>
                </c:pt>
                <c:pt idx="576">
                  <c:v>9.8010000000000002</c:v>
                </c:pt>
                <c:pt idx="577">
                  <c:v>10.1</c:v>
                </c:pt>
                <c:pt idx="578">
                  <c:v>10.1</c:v>
                </c:pt>
                <c:pt idx="579">
                  <c:v>10.199999999999999</c:v>
                </c:pt>
                <c:pt idx="580">
                  <c:v>10.3</c:v>
                </c:pt>
                <c:pt idx="581">
                  <c:v>10.4</c:v>
                </c:pt>
                <c:pt idx="582">
                  <c:v>10.1</c:v>
                </c:pt>
                <c:pt idx="583">
                  <c:v>9.5709999999999997</c:v>
                </c:pt>
                <c:pt idx="584">
                  <c:v>10.1</c:v>
                </c:pt>
                <c:pt idx="585">
                  <c:v>9.8539999999999992</c:v>
                </c:pt>
                <c:pt idx="586">
                  <c:v>9.8109999999999999</c:v>
                </c:pt>
                <c:pt idx="587">
                  <c:v>10.3</c:v>
                </c:pt>
                <c:pt idx="588">
                  <c:v>10.4</c:v>
                </c:pt>
                <c:pt idx="589">
                  <c:v>9.9619999999999997</c:v>
                </c:pt>
                <c:pt idx="590">
                  <c:v>9.85</c:v>
                </c:pt>
                <c:pt idx="591">
                  <c:v>10.3</c:v>
                </c:pt>
                <c:pt idx="592">
                  <c:v>10.199999999999999</c:v>
                </c:pt>
                <c:pt idx="593">
                  <c:v>9.7910000000000004</c:v>
                </c:pt>
                <c:pt idx="594">
                  <c:v>9.8010000000000002</c:v>
                </c:pt>
                <c:pt idx="595">
                  <c:v>9.7750000000000004</c:v>
                </c:pt>
                <c:pt idx="596">
                  <c:v>9.5020000000000007</c:v>
                </c:pt>
                <c:pt idx="597">
                  <c:v>9.5549999999999997</c:v>
                </c:pt>
                <c:pt idx="598">
                  <c:v>9.843</c:v>
                </c:pt>
                <c:pt idx="599">
                  <c:v>9.5269999999999992</c:v>
                </c:pt>
                <c:pt idx="600">
                  <c:v>9.8000000000000007</c:v>
                </c:pt>
                <c:pt idx="601">
                  <c:v>9.8810000000000002</c:v>
                </c:pt>
                <c:pt idx="602">
                  <c:v>9.7469999999999999</c:v>
                </c:pt>
                <c:pt idx="603">
                  <c:v>9.9359999999999999</c:v>
                </c:pt>
                <c:pt idx="604">
                  <c:v>9.9429999999999996</c:v>
                </c:pt>
                <c:pt idx="605">
                  <c:v>9.8989999999999991</c:v>
                </c:pt>
                <c:pt idx="606">
                  <c:v>10.1</c:v>
                </c:pt>
                <c:pt idx="607">
                  <c:v>10.1</c:v>
                </c:pt>
                <c:pt idx="608">
                  <c:v>10.6</c:v>
                </c:pt>
                <c:pt idx="609">
                  <c:v>10.8</c:v>
                </c:pt>
                <c:pt idx="610">
                  <c:v>9.4</c:v>
                </c:pt>
                <c:pt idx="611">
                  <c:v>9.8000000000000007</c:v>
                </c:pt>
                <c:pt idx="612">
                  <c:v>9.8000000000000007</c:v>
                </c:pt>
                <c:pt idx="613">
                  <c:v>9.7140000000000004</c:v>
                </c:pt>
                <c:pt idx="614">
                  <c:v>9.9499999999999993</c:v>
                </c:pt>
                <c:pt idx="615">
                  <c:v>9.7050000000000001</c:v>
                </c:pt>
                <c:pt idx="616">
                  <c:v>10.5</c:v>
                </c:pt>
                <c:pt idx="617">
                  <c:v>10.6</c:v>
                </c:pt>
                <c:pt idx="618">
                  <c:v>10.8</c:v>
                </c:pt>
                <c:pt idx="619">
                  <c:v>10.8</c:v>
                </c:pt>
                <c:pt idx="620">
                  <c:v>10.9</c:v>
                </c:pt>
                <c:pt idx="621">
                  <c:v>10.8</c:v>
                </c:pt>
                <c:pt idx="622">
                  <c:v>10.4</c:v>
                </c:pt>
                <c:pt idx="623">
                  <c:v>10.8</c:v>
                </c:pt>
                <c:pt idx="624">
                  <c:v>11</c:v>
                </c:pt>
                <c:pt idx="625">
                  <c:v>11.2</c:v>
                </c:pt>
                <c:pt idx="626">
                  <c:v>11</c:v>
                </c:pt>
                <c:pt idx="627">
                  <c:v>11.3</c:v>
                </c:pt>
                <c:pt idx="628">
                  <c:v>11.7</c:v>
                </c:pt>
                <c:pt idx="629">
                  <c:v>11</c:v>
                </c:pt>
                <c:pt idx="630">
                  <c:v>10.7</c:v>
                </c:pt>
                <c:pt idx="631">
                  <c:v>10.6</c:v>
                </c:pt>
                <c:pt idx="632">
                  <c:v>11.1</c:v>
                </c:pt>
                <c:pt idx="633">
                  <c:v>10.6</c:v>
                </c:pt>
                <c:pt idx="634">
                  <c:v>10.8</c:v>
                </c:pt>
                <c:pt idx="635">
                  <c:v>10.6</c:v>
                </c:pt>
                <c:pt idx="636">
                  <c:v>10.8</c:v>
                </c:pt>
                <c:pt idx="637">
                  <c:v>10.199999999999999</c:v>
                </c:pt>
                <c:pt idx="638">
                  <c:v>9.89</c:v>
                </c:pt>
                <c:pt idx="639">
                  <c:v>10.1</c:v>
                </c:pt>
                <c:pt idx="640">
                  <c:v>9.8059999999999992</c:v>
                </c:pt>
                <c:pt idx="641">
                  <c:v>10.8</c:v>
                </c:pt>
                <c:pt idx="642">
                  <c:v>10.4</c:v>
                </c:pt>
                <c:pt idx="643">
                  <c:v>11</c:v>
                </c:pt>
                <c:pt idx="644">
                  <c:v>11.5</c:v>
                </c:pt>
                <c:pt idx="645">
                  <c:v>11.4</c:v>
                </c:pt>
                <c:pt idx="646">
                  <c:v>11.9</c:v>
                </c:pt>
                <c:pt idx="647">
                  <c:v>12</c:v>
                </c:pt>
                <c:pt idx="648">
                  <c:v>12.6</c:v>
                </c:pt>
                <c:pt idx="649">
                  <c:v>13.3</c:v>
                </c:pt>
                <c:pt idx="650">
                  <c:v>12.7</c:v>
                </c:pt>
                <c:pt idx="651">
                  <c:v>12</c:v>
                </c:pt>
                <c:pt idx="652">
                  <c:v>12.5</c:v>
                </c:pt>
                <c:pt idx="653">
                  <c:v>12.7</c:v>
                </c:pt>
                <c:pt idx="654">
                  <c:v>12.3</c:v>
                </c:pt>
                <c:pt idx="655">
                  <c:v>12.3</c:v>
                </c:pt>
                <c:pt idx="656">
                  <c:v>12.6</c:v>
                </c:pt>
                <c:pt idx="657">
                  <c:v>12.6</c:v>
                </c:pt>
                <c:pt idx="658">
                  <c:v>12.1</c:v>
                </c:pt>
                <c:pt idx="659">
                  <c:v>12.6</c:v>
                </c:pt>
                <c:pt idx="660">
                  <c:v>11.9</c:v>
                </c:pt>
                <c:pt idx="661">
                  <c:v>12.1</c:v>
                </c:pt>
                <c:pt idx="662">
                  <c:v>12.1</c:v>
                </c:pt>
                <c:pt idx="663">
                  <c:v>12.7</c:v>
                </c:pt>
                <c:pt idx="664">
                  <c:v>12.6</c:v>
                </c:pt>
                <c:pt idx="665">
                  <c:v>13.2</c:v>
                </c:pt>
                <c:pt idx="666">
                  <c:v>13.6</c:v>
                </c:pt>
                <c:pt idx="667">
                  <c:v>12.9</c:v>
                </c:pt>
                <c:pt idx="668">
                  <c:v>13.1</c:v>
                </c:pt>
                <c:pt idx="669">
                  <c:v>12.2</c:v>
                </c:pt>
                <c:pt idx="670">
                  <c:v>12.5</c:v>
                </c:pt>
                <c:pt idx="671">
                  <c:v>13.7</c:v>
                </c:pt>
                <c:pt idx="672">
                  <c:v>14</c:v>
                </c:pt>
                <c:pt idx="673">
                  <c:v>14.2</c:v>
                </c:pt>
                <c:pt idx="674">
                  <c:v>14.6</c:v>
                </c:pt>
                <c:pt idx="675">
                  <c:v>14.5</c:v>
                </c:pt>
                <c:pt idx="676">
                  <c:v>13.5</c:v>
                </c:pt>
                <c:pt idx="677">
                  <c:v>13.8</c:v>
                </c:pt>
                <c:pt idx="678">
                  <c:v>13.4</c:v>
                </c:pt>
                <c:pt idx="679">
                  <c:v>13.9</c:v>
                </c:pt>
                <c:pt idx="680">
                  <c:v>14.3</c:v>
                </c:pt>
                <c:pt idx="681">
                  <c:v>14.4</c:v>
                </c:pt>
                <c:pt idx="682">
                  <c:v>13.4</c:v>
                </c:pt>
                <c:pt idx="683">
                  <c:v>12.8</c:v>
                </c:pt>
                <c:pt idx="684">
                  <c:v>13.4</c:v>
                </c:pt>
                <c:pt idx="685">
                  <c:v>12.9</c:v>
                </c:pt>
                <c:pt idx="686">
                  <c:v>11.9</c:v>
                </c:pt>
                <c:pt idx="687">
                  <c:v>11.1</c:v>
                </c:pt>
                <c:pt idx="688">
                  <c:v>10.6</c:v>
                </c:pt>
                <c:pt idx="689">
                  <c:v>11</c:v>
                </c:pt>
                <c:pt idx="690">
                  <c:v>10.6</c:v>
                </c:pt>
                <c:pt idx="691">
                  <c:v>10.4</c:v>
                </c:pt>
                <c:pt idx="692">
                  <c:v>10.8</c:v>
                </c:pt>
                <c:pt idx="693">
                  <c:v>11</c:v>
                </c:pt>
                <c:pt idx="694">
                  <c:v>11.1</c:v>
                </c:pt>
                <c:pt idx="695">
                  <c:v>10.6</c:v>
                </c:pt>
                <c:pt idx="696">
                  <c:v>10.4</c:v>
                </c:pt>
                <c:pt idx="697">
                  <c:v>10</c:v>
                </c:pt>
                <c:pt idx="698">
                  <c:v>9.859</c:v>
                </c:pt>
                <c:pt idx="699">
                  <c:v>10.1</c:v>
                </c:pt>
                <c:pt idx="700">
                  <c:v>9.9009999999999998</c:v>
                </c:pt>
                <c:pt idx="701">
                  <c:v>9.6920000000000002</c:v>
                </c:pt>
                <c:pt idx="702">
                  <c:v>9.16</c:v>
                </c:pt>
                <c:pt idx="703">
                  <c:v>9.3000000000000007</c:v>
                </c:pt>
                <c:pt idx="704">
                  <c:v>9.5879999999999992</c:v>
                </c:pt>
                <c:pt idx="705">
                  <c:v>9.3119999999999994</c:v>
                </c:pt>
                <c:pt idx="706">
                  <c:v>8.9</c:v>
                </c:pt>
                <c:pt idx="707">
                  <c:v>8.6999999999999993</c:v>
                </c:pt>
                <c:pt idx="708">
                  <c:v>9.15</c:v>
                </c:pt>
                <c:pt idx="709">
                  <c:v>9.0350000000000001</c:v>
                </c:pt>
                <c:pt idx="710">
                  <c:v>9.3450000000000006</c:v>
                </c:pt>
                <c:pt idx="711">
                  <c:v>9.1</c:v>
                </c:pt>
                <c:pt idx="712">
                  <c:v>9.2059999999999995</c:v>
                </c:pt>
                <c:pt idx="713">
                  <c:v>10.199999999999999</c:v>
                </c:pt>
                <c:pt idx="714">
                  <c:v>9.8829999999999991</c:v>
                </c:pt>
                <c:pt idx="715">
                  <c:v>10</c:v>
                </c:pt>
                <c:pt idx="716">
                  <c:v>9.907</c:v>
                </c:pt>
                <c:pt idx="717">
                  <c:v>10</c:v>
                </c:pt>
                <c:pt idx="718">
                  <c:v>9.5229999999999997</c:v>
                </c:pt>
                <c:pt idx="719">
                  <c:v>9.7029999999999994</c:v>
                </c:pt>
                <c:pt idx="720">
                  <c:v>10.1</c:v>
                </c:pt>
                <c:pt idx="721">
                  <c:v>9.0380000000000003</c:v>
                </c:pt>
                <c:pt idx="722">
                  <c:v>9</c:v>
                </c:pt>
                <c:pt idx="723">
                  <c:v>8.4469999999999992</c:v>
                </c:pt>
                <c:pt idx="724">
                  <c:v>8.0440000000000005</c:v>
                </c:pt>
                <c:pt idx="725">
                  <c:v>8.6110000000000007</c:v>
                </c:pt>
                <c:pt idx="726">
                  <c:v>7.8609999999999998</c:v>
                </c:pt>
                <c:pt idx="727">
                  <c:v>8.5229999999999997</c:v>
                </c:pt>
                <c:pt idx="728">
                  <c:v>9.0990000000000002</c:v>
                </c:pt>
                <c:pt idx="729">
                  <c:v>9.5</c:v>
                </c:pt>
                <c:pt idx="730">
                  <c:v>9.31</c:v>
                </c:pt>
                <c:pt idx="731">
                  <c:v>9.0549999999999997</c:v>
                </c:pt>
                <c:pt idx="732">
                  <c:v>8.8719999999999999</c:v>
                </c:pt>
                <c:pt idx="733">
                  <c:v>9.3870000000000005</c:v>
                </c:pt>
                <c:pt idx="734">
                  <c:v>9.484</c:v>
                </c:pt>
                <c:pt idx="735">
                  <c:v>9.8000000000000007</c:v>
                </c:pt>
                <c:pt idx="736">
                  <c:v>9.6460000000000008</c:v>
                </c:pt>
                <c:pt idx="737">
                  <c:v>9.3360000000000003</c:v>
                </c:pt>
                <c:pt idx="738">
                  <c:v>9.9060000000000006</c:v>
                </c:pt>
                <c:pt idx="739">
                  <c:v>9.968</c:v>
                </c:pt>
                <c:pt idx="740">
                  <c:v>9.6110000000000007</c:v>
                </c:pt>
                <c:pt idx="741">
                  <c:v>9.6289999999999996</c:v>
                </c:pt>
                <c:pt idx="742">
                  <c:v>10.3</c:v>
                </c:pt>
                <c:pt idx="743">
                  <c:v>9.8559999999999999</c:v>
                </c:pt>
                <c:pt idx="744">
                  <c:v>10.1</c:v>
                </c:pt>
                <c:pt idx="745">
                  <c:v>10.5</c:v>
                </c:pt>
                <c:pt idx="746">
                  <c:v>10.4</c:v>
                </c:pt>
                <c:pt idx="747">
                  <c:v>10.3</c:v>
                </c:pt>
                <c:pt idx="748">
                  <c:v>9.6199999999999992</c:v>
                </c:pt>
                <c:pt idx="749">
                  <c:v>10.1</c:v>
                </c:pt>
                <c:pt idx="750">
                  <c:v>9.59</c:v>
                </c:pt>
                <c:pt idx="751">
                  <c:v>9.9429999999999996</c:v>
                </c:pt>
                <c:pt idx="752">
                  <c:v>9.9909999999999997</c:v>
                </c:pt>
                <c:pt idx="753">
                  <c:v>10.3</c:v>
                </c:pt>
                <c:pt idx="754">
                  <c:v>9.4510000000000005</c:v>
                </c:pt>
                <c:pt idx="755">
                  <c:v>8.6980000000000004</c:v>
                </c:pt>
                <c:pt idx="756">
                  <c:v>7.9989999999999997</c:v>
                </c:pt>
                <c:pt idx="757">
                  <c:v>7.7930000000000001</c:v>
                </c:pt>
                <c:pt idx="758">
                  <c:v>7.3739999999999997</c:v>
                </c:pt>
                <c:pt idx="759">
                  <c:v>7.0369999999999999</c:v>
                </c:pt>
                <c:pt idx="760">
                  <c:v>7.0759999999999996</c:v>
                </c:pt>
                <c:pt idx="761">
                  <c:v>6.7370000000000001</c:v>
                </c:pt>
                <c:pt idx="762">
                  <c:v>6.6079999999999997</c:v>
                </c:pt>
                <c:pt idx="763">
                  <c:v>6.8869999999999996</c:v>
                </c:pt>
                <c:pt idx="764">
                  <c:v>6.7809999999999997</c:v>
                </c:pt>
                <c:pt idx="765">
                  <c:v>7.3869999999999996</c:v>
                </c:pt>
                <c:pt idx="766">
                  <c:v>7.7</c:v>
                </c:pt>
                <c:pt idx="767">
                  <c:v>7.3890000000000002</c:v>
                </c:pt>
                <c:pt idx="768">
                  <c:v>6.0570000000000004</c:v>
                </c:pt>
                <c:pt idx="769">
                  <c:v>5.8</c:v>
                </c:pt>
                <c:pt idx="770">
                  <c:v>6.0750000000000002</c:v>
                </c:pt>
                <c:pt idx="771">
                  <c:v>6.74</c:v>
                </c:pt>
                <c:pt idx="772">
                  <c:v>7.4050000000000002</c:v>
                </c:pt>
                <c:pt idx="773">
                  <c:v>7.0380000000000003</c:v>
                </c:pt>
                <c:pt idx="774">
                  <c:v>6.2649999999999997</c:v>
                </c:pt>
                <c:pt idx="775">
                  <c:v>7</c:v>
                </c:pt>
                <c:pt idx="776">
                  <c:v>7.9859999999999998</c:v>
                </c:pt>
                <c:pt idx="777">
                  <c:v>8.9</c:v>
                </c:pt>
                <c:pt idx="778">
                  <c:v>8.6</c:v>
                </c:pt>
                <c:pt idx="779">
                  <c:v>9.5990000000000002</c:v>
                </c:pt>
                <c:pt idx="780">
                  <c:v>9.9529999999999994</c:v>
                </c:pt>
                <c:pt idx="781">
                  <c:v>10.5</c:v>
                </c:pt>
                <c:pt idx="782">
                  <c:v>10.1</c:v>
                </c:pt>
                <c:pt idx="783">
                  <c:v>9.7579999999999991</c:v>
                </c:pt>
                <c:pt idx="784">
                  <c:v>9</c:v>
                </c:pt>
                <c:pt idx="785">
                  <c:v>10.1</c:v>
                </c:pt>
                <c:pt idx="786">
                  <c:v>11.3</c:v>
                </c:pt>
                <c:pt idx="787">
                  <c:v>11.2</c:v>
                </c:pt>
                <c:pt idx="788">
                  <c:v>12</c:v>
                </c:pt>
                <c:pt idx="789">
                  <c:v>13</c:v>
                </c:pt>
                <c:pt idx="790">
                  <c:v>12.7</c:v>
                </c:pt>
                <c:pt idx="791">
                  <c:v>12.1</c:v>
                </c:pt>
                <c:pt idx="792">
                  <c:v>12.1</c:v>
                </c:pt>
                <c:pt idx="793">
                  <c:v>11.4</c:v>
                </c:pt>
                <c:pt idx="794">
                  <c:v>11.6</c:v>
                </c:pt>
                <c:pt idx="795">
                  <c:v>11.5</c:v>
                </c:pt>
                <c:pt idx="796">
                  <c:v>11.9</c:v>
                </c:pt>
                <c:pt idx="797">
                  <c:v>11.7</c:v>
                </c:pt>
                <c:pt idx="798">
                  <c:v>11.4</c:v>
                </c:pt>
                <c:pt idx="799">
                  <c:v>12.3</c:v>
                </c:pt>
                <c:pt idx="800">
                  <c:v>11.4</c:v>
                </c:pt>
                <c:pt idx="801">
                  <c:v>11</c:v>
                </c:pt>
                <c:pt idx="802">
                  <c:v>11.2</c:v>
                </c:pt>
                <c:pt idx="803">
                  <c:v>11.5</c:v>
                </c:pt>
                <c:pt idx="804">
                  <c:v>11.6</c:v>
                </c:pt>
                <c:pt idx="805">
                  <c:v>11.5</c:v>
                </c:pt>
                <c:pt idx="806">
                  <c:v>10.7</c:v>
                </c:pt>
                <c:pt idx="807">
                  <c:v>11.3</c:v>
                </c:pt>
                <c:pt idx="808">
                  <c:v>11.8</c:v>
                </c:pt>
                <c:pt idx="809">
                  <c:v>11.6</c:v>
                </c:pt>
                <c:pt idx="810">
                  <c:v>11.6</c:v>
                </c:pt>
                <c:pt idx="811">
                  <c:v>11.9</c:v>
                </c:pt>
                <c:pt idx="812">
                  <c:v>11.8</c:v>
                </c:pt>
                <c:pt idx="813">
                  <c:v>12.2</c:v>
                </c:pt>
                <c:pt idx="814">
                  <c:v>12.2</c:v>
                </c:pt>
                <c:pt idx="815">
                  <c:v>11.7</c:v>
                </c:pt>
                <c:pt idx="816">
                  <c:v>11.7</c:v>
                </c:pt>
                <c:pt idx="817">
                  <c:v>12.5</c:v>
                </c:pt>
                <c:pt idx="818">
                  <c:v>11.7</c:v>
                </c:pt>
                <c:pt idx="819">
                  <c:v>11.6</c:v>
                </c:pt>
                <c:pt idx="820">
                  <c:v>12.9</c:v>
                </c:pt>
                <c:pt idx="821">
                  <c:v>12.7</c:v>
                </c:pt>
                <c:pt idx="822">
                  <c:v>12.5</c:v>
                </c:pt>
                <c:pt idx="823">
                  <c:v>12.8</c:v>
                </c:pt>
                <c:pt idx="824">
                  <c:v>12.7</c:v>
                </c:pt>
                <c:pt idx="825">
                  <c:v>13</c:v>
                </c:pt>
                <c:pt idx="826">
                  <c:v>12.2</c:v>
                </c:pt>
                <c:pt idx="827">
                  <c:v>12.3</c:v>
                </c:pt>
                <c:pt idx="828">
                  <c:v>11.8</c:v>
                </c:pt>
                <c:pt idx="829">
                  <c:v>11.3</c:v>
                </c:pt>
                <c:pt idx="830">
                  <c:v>10.9</c:v>
                </c:pt>
                <c:pt idx="831">
                  <c:v>11.3</c:v>
                </c:pt>
                <c:pt idx="832">
                  <c:v>10.8</c:v>
                </c:pt>
                <c:pt idx="833">
                  <c:v>10.4</c:v>
                </c:pt>
                <c:pt idx="834">
                  <c:v>10.4</c:v>
                </c:pt>
                <c:pt idx="835">
                  <c:v>11</c:v>
                </c:pt>
                <c:pt idx="836">
                  <c:v>10.8</c:v>
                </c:pt>
                <c:pt idx="837">
                  <c:v>10.6</c:v>
                </c:pt>
                <c:pt idx="838">
                  <c:v>11</c:v>
                </c:pt>
                <c:pt idx="839">
                  <c:v>11.1</c:v>
                </c:pt>
                <c:pt idx="840">
                  <c:v>11.4</c:v>
                </c:pt>
                <c:pt idx="841">
                  <c:v>11.9</c:v>
                </c:pt>
                <c:pt idx="842">
                  <c:v>11.9</c:v>
                </c:pt>
                <c:pt idx="843">
                  <c:v>11.5</c:v>
                </c:pt>
                <c:pt idx="844">
                  <c:v>11.5</c:v>
                </c:pt>
                <c:pt idx="845">
                  <c:v>11.3</c:v>
                </c:pt>
                <c:pt idx="846">
                  <c:v>11.4</c:v>
                </c:pt>
                <c:pt idx="847">
                  <c:v>11.6</c:v>
                </c:pt>
                <c:pt idx="848">
                  <c:v>11.2</c:v>
                </c:pt>
                <c:pt idx="849">
                  <c:v>12.3</c:v>
                </c:pt>
                <c:pt idx="850">
                  <c:v>12.1</c:v>
                </c:pt>
                <c:pt idx="851">
                  <c:v>12.9</c:v>
                </c:pt>
                <c:pt idx="852">
                  <c:v>15.1</c:v>
                </c:pt>
                <c:pt idx="853">
                  <c:v>15.2</c:v>
                </c:pt>
                <c:pt idx="854">
                  <c:v>15.4</c:v>
                </c:pt>
                <c:pt idx="855">
                  <c:v>16.399999999999999</c:v>
                </c:pt>
                <c:pt idx="856">
                  <c:v>16.5</c:v>
                </c:pt>
                <c:pt idx="857">
                  <c:v>16.5</c:v>
                </c:pt>
                <c:pt idx="858">
                  <c:v>16.5</c:v>
                </c:pt>
                <c:pt idx="859">
                  <c:v>16.399999999999999</c:v>
                </c:pt>
                <c:pt idx="860">
                  <c:v>16.600000000000001</c:v>
                </c:pt>
                <c:pt idx="861">
                  <c:v>16.899999999999999</c:v>
                </c:pt>
                <c:pt idx="862">
                  <c:v>16.799999</c:v>
                </c:pt>
                <c:pt idx="863">
                  <c:v>17.5</c:v>
                </c:pt>
                <c:pt idx="864">
                  <c:v>17.299999</c:v>
                </c:pt>
                <c:pt idx="865">
                  <c:v>16.700001</c:v>
                </c:pt>
                <c:pt idx="866">
                  <c:v>16.799999</c:v>
                </c:pt>
                <c:pt idx="867">
                  <c:v>16.799999</c:v>
                </c:pt>
                <c:pt idx="868">
                  <c:v>15.9</c:v>
                </c:pt>
                <c:pt idx="869">
                  <c:v>16.399999999999999</c:v>
                </c:pt>
                <c:pt idx="870">
                  <c:v>16.299999</c:v>
                </c:pt>
                <c:pt idx="871">
                  <c:v>16</c:v>
                </c:pt>
                <c:pt idx="872">
                  <c:v>15.8</c:v>
                </c:pt>
                <c:pt idx="873">
                  <c:v>15.3</c:v>
                </c:pt>
                <c:pt idx="874">
                  <c:v>16</c:v>
                </c:pt>
                <c:pt idx="875">
                  <c:v>15.6</c:v>
                </c:pt>
                <c:pt idx="876">
                  <c:v>14.9</c:v>
                </c:pt>
                <c:pt idx="877">
                  <c:v>14.9</c:v>
                </c:pt>
                <c:pt idx="878">
                  <c:v>16</c:v>
                </c:pt>
                <c:pt idx="879">
                  <c:v>16.100000000000001</c:v>
                </c:pt>
                <c:pt idx="880">
                  <c:v>16.799999</c:v>
                </c:pt>
                <c:pt idx="881">
                  <c:v>16.399999999999999</c:v>
                </c:pt>
                <c:pt idx="882">
                  <c:v>17</c:v>
                </c:pt>
                <c:pt idx="883">
                  <c:v>15.9</c:v>
                </c:pt>
                <c:pt idx="884">
                  <c:v>15.9</c:v>
                </c:pt>
                <c:pt idx="885">
                  <c:v>15.9</c:v>
                </c:pt>
                <c:pt idx="886">
                  <c:v>15.9</c:v>
                </c:pt>
                <c:pt idx="887">
                  <c:v>15.5</c:v>
                </c:pt>
                <c:pt idx="888">
                  <c:v>15.6</c:v>
                </c:pt>
                <c:pt idx="889">
                  <c:v>16.600000000000001</c:v>
                </c:pt>
                <c:pt idx="890">
                  <c:v>16.799999</c:v>
                </c:pt>
                <c:pt idx="891">
                  <c:v>17.399999999999999</c:v>
                </c:pt>
                <c:pt idx="892">
                  <c:v>18.799999</c:v>
                </c:pt>
                <c:pt idx="893">
                  <c:v>18.600000000000001</c:v>
                </c:pt>
                <c:pt idx="894">
                  <c:v>17.700001</c:v>
                </c:pt>
                <c:pt idx="895">
                  <c:v>16.899999999999999</c:v>
                </c:pt>
                <c:pt idx="896">
                  <c:v>16.799999</c:v>
                </c:pt>
                <c:pt idx="897">
                  <c:v>17.299999</c:v>
                </c:pt>
                <c:pt idx="898">
                  <c:v>17.100000000000001</c:v>
                </c:pt>
                <c:pt idx="899">
                  <c:v>16.299999</c:v>
                </c:pt>
                <c:pt idx="900">
                  <c:v>16.700001</c:v>
                </c:pt>
                <c:pt idx="901">
                  <c:v>17.799999</c:v>
                </c:pt>
                <c:pt idx="902">
                  <c:v>17.5</c:v>
                </c:pt>
                <c:pt idx="903">
                  <c:v>18.100000000000001</c:v>
                </c:pt>
                <c:pt idx="904">
                  <c:v>18.299999</c:v>
                </c:pt>
                <c:pt idx="905">
                  <c:v>19.100000000000001</c:v>
                </c:pt>
                <c:pt idx="906">
                  <c:v>20.700001</c:v>
                </c:pt>
                <c:pt idx="907">
                  <c:v>20.200001</c:v>
                </c:pt>
                <c:pt idx="908">
                  <c:v>20.299999</c:v>
                </c:pt>
                <c:pt idx="909">
                  <c:v>20.100000000000001</c:v>
                </c:pt>
                <c:pt idx="910">
                  <c:v>20.9</c:v>
                </c:pt>
                <c:pt idx="911">
                  <c:v>20.799999</c:v>
                </c:pt>
                <c:pt idx="912">
                  <c:v>20</c:v>
                </c:pt>
                <c:pt idx="913">
                  <c:v>19.600000000000001</c:v>
                </c:pt>
                <c:pt idx="914">
                  <c:v>18.299999</c:v>
                </c:pt>
                <c:pt idx="915">
                  <c:v>18.299999</c:v>
                </c:pt>
                <c:pt idx="916">
                  <c:v>18</c:v>
                </c:pt>
                <c:pt idx="917">
                  <c:v>16.899999999999999</c:v>
                </c:pt>
                <c:pt idx="918">
                  <c:v>17.5</c:v>
                </c:pt>
                <c:pt idx="919">
                  <c:v>18.5</c:v>
                </c:pt>
                <c:pt idx="920">
                  <c:v>18</c:v>
                </c:pt>
                <c:pt idx="921">
                  <c:v>18.5</c:v>
                </c:pt>
                <c:pt idx="922">
                  <c:v>19.5</c:v>
                </c:pt>
                <c:pt idx="923">
                  <c:v>19.299999</c:v>
                </c:pt>
                <c:pt idx="924">
                  <c:v>20.299999</c:v>
                </c:pt>
                <c:pt idx="925">
                  <c:v>19.799999</c:v>
                </c:pt>
                <c:pt idx="926">
                  <c:v>19.100000000000001</c:v>
                </c:pt>
                <c:pt idx="927">
                  <c:v>19.399999999999999</c:v>
                </c:pt>
                <c:pt idx="928">
                  <c:v>18.5</c:v>
                </c:pt>
                <c:pt idx="929">
                  <c:v>18.100000000000001</c:v>
                </c:pt>
                <c:pt idx="930">
                  <c:v>17.299999</c:v>
                </c:pt>
                <c:pt idx="931">
                  <c:v>18.5</c:v>
                </c:pt>
                <c:pt idx="932">
                  <c:v>18.5</c:v>
                </c:pt>
                <c:pt idx="933">
                  <c:v>18.200001</c:v>
                </c:pt>
                <c:pt idx="934">
                  <c:v>18.399999999999999</c:v>
                </c:pt>
                <c:pt idx="935">
                  <c:v>19.600000000000001</c:v>
                </c:pt>
                <c:pt idx="936">
                  <c:v>17.899999999999999</c:v>
                </c:pt>
                <c:pt idx="937">
                  <c:v>18.399999999999999</c:v>
                </c:pt>
                <c:pt idx="938">
                  <c:v>18.700001</c:v>
                </c:pt>
                <c:pt idx="939">
                  <c:v>19.799999</c:v>
                </c:pt>
                <c:pt idx="940">
                  <c:v>18.600000000000001</c:v>
                </c:pt>
                <c:pt idx="941">
                  <c:v>17.100000000000001</c:v>
                </c:pt>
                <c:pt idx="942">
                  <c:v>17.299999</c:v>
                </c:pt>
                <c:pt idx="943">
                  <c:v>17.299999</c:v>
                </c:pt>
                <c:pt idx="944">
                  <c:v>16.799999</c:v>
                </c:pt>
                <c:pt idx="945">
                  <c:v>17</c:v>
                </c:pt>
                <c:pt idx="946">
                  <c:v>15.9</c:v>
                </c:pt>
                <c:pt idx="947">
                  <c:v>16.100000000000001</c:v>
                </c:pt>
                <c:pt idx="948">
                  <c:v>17</c:v>
                </c:pt>
                <c:pt idx="949">
                  <c:v>18.5</c:v>
                </c:pt>
                <c:pt idx="950">
                  <c:v>17.899999999999999</c:v>
                </c:pt>
                <c:pt idx="951">
                  <c:v>16.5</c:v>
                </c:pt>
                <c:pt idx="952">
                  <c:v>17.5</c:v>
                </c:pt>
                <c:pt idx="953">
                  <c:v>17.200001</c:v>
                </c:pt>
                <c:pt idx="954">
                  <c:v>17.700001</c:v>
                </c:pt>
                <c:pt idx="955">
                  <c:v>18.399999999999999</c:v>
                </c:pt>
                <c:pt idx="956">
                  <c:v>18.200001</c:v>
                </c:pt>
                <c:pt idx="957">
                  <c:v>17.899999999999999</c:v>
                </c:pt>
                <c:pt idx="958">
                  <c:v>17.399999999999999</c:v>
                </c:pt>
                <c:pt idx="959">
                  <c:v>16.899999999999999</c:v>
                </c:pt>
                <c:pt idx="960">
                  <c:v>16.100000000000001</c:v>
                </c:pt>
                <c:pt idx="961">
                  <c:v>16</c:v>
                </c:pt>
                <c:pt idx="962">
                  <c:v>15.3</c:v>
                </c:pt>
                <c:pt idx="963">
                  <c:v>15.6</c:v>
                </c:pt>
                <c:pt idx="964">
                  <c:v>15.4</c:v>
                </c:pt>
                <c:pt idx="965">
                  <c:v>14.5</c:v>
                </c:pt>
                <c:pt idx="966">
                  <c:v>14.5</c:v>
                </c:pt>
                <c:pt idx="967">
                  <c:v>15.2</c:v>
                </c:pt>
                <c:pt idx="968">
                  <c:v>14.9</c:v>
                </c:pt>
                <c:pt idx="969">
                  <c:v>14.8</c:v>
                </c:pt>
                <c:pt idx="970">
                  <c:v>14.6</c:v>
                </c:pt>
                <c:pt idx="971">
                  <c:v>14.3</c:v>
                </c:pt>
                <c:pt idx="972">
                  <c:v>13.5</c:v>
                </c:pt>
                <c:pt idx="973">
                  <c:v>13.1</c:v>
                </c:pt>
                <c:pt idx="974">
                  <c:v>12.4</c:v>
                </c:pt>
                <c:pt idx="975">
                  <c:v>12.9</c:v>
                </c:pt>
                <c:pt idx="976">
                  <c:v>13.2</c:v>
                </c:pt>
                <c:pt idx="977">
                  <c:v>12.7</c:v>
                </c:pt>
                <c:pt idx="978">
                  <c:v>12.5</c:v>
                </c:pt>
                <c:pt idx="979">
                  <c:v>13.3</c:v>
                </c:pt>
                <c:pt idx="980">
                  <c:v>13.5</c:v>
                </c:pt>
                <c:pt idx="981">
                  <c:v>13.4</c:v>
                </c:pt>
                <c:pt idx="982">
                  <c:v>13.6</c:v>
                </c:pt>
                <c:pt idx="983">
                  <c:v>13.9</c:v>
                </c:pt>
                <c:pt idx="984">
                  <c:v>14.3</c:v>
                </c:pt>
                <c:pt idx="985">
                  <c:v>15</c:v>
                </c:pt>
                <c:pt idx="986">
                  <c:v>14.4</c:v>
                </c:pt>
                <c:pt idx="987">
                  <c:v>14.6</c:v>
                </c:pt>
                <c:pt idx="988">
                  <c:v>14.3</c:v>
                </c:pt>
                <c:pt idx="989">
                  <c:v>14.7</c:v>
                </c:pt>
                <c:pt idx="990">
                  <c:v>14.2</c:v>
                </c:pt>
                <c:pt idx="991">
                  <c:v>14</c:v>
                </c:pt>
                <c:pt idx="992">
                  <c:v>14.2</c:v>
                </c:pt>
                <c:pt idx="993">
                  <c:v>14.1</c:v>
                </c:pt>
                <c:pt idx="994">
                  <c:v>13.8</c:v>
                </c:pt>
                <c:pt idx="995">
                  <c:v>13.8</c:v>
                </c:pt>
                <c:pt idx="996">
                  <c:v>14.9</c:v>
                </c:pt>
                <c:pt idx="997">
                  <c:v>13</c:v>
                </c:pt>
                <c:pt idx="998">
                  <c:v>13.3</c:v>
                </c:pt>
                <c:pt idx="999">
                  <c:v>13.3</c:v>
                </c:pt>
                <c:pt idx="1000">
                  <c:v>13.1</c:v>
                </c:pt>
                <c:pt idx="1001">
                  <c:v>13.9</c:v>
                </c:pt>
                <c:pt idx="1002">
                  <c:v>13.8</c:v>
                </c:pt>
                <c:pt idx="1003">
                  <c:v>13.8</c:v>
                </c:pt>
                <c:pt idx="1004">
                  <c:v>14.2</c:v>
                </c:pt>
                <c:pt idx="1005">
                  <c:v>13.7</c:v>
                </c:pt>
                <c:pt idx="1006">
                  <c:v>14</c:v>
                </c:pt>
                <c:pt idx="1007">
                  <c:v>14.9</c:v>
                </c:pt>
                <c:pt idx="1008">
                  <c:v>15.2</c:v>
                </c:pt>
                <c:pt idx="1009">
                  <c:v>14.9</c:v>
                </c:pt>
                <c:pt idx="1010">
                  <c:v>15.1</c:v>
                </c:pt>
                <c:pt idx="1011">
                  <c:v>15.1</c:v>
                </c:pt>
                <c:pt idx="1012">
                  <c:v>14.5</c:v>
                </c:pt>
                <c:pt idx="1013">
                  <c:v>14.8</c:v>
                </c:pt>
                <c:pt idx="1014">
                  <c:v>14.3</c:v>
                </c:pt>
                <c:pt idx="1015">
                  <c:v>15</c:v>
                </c:pt>
                <c:pt idx="1016">
                  <c:v>15.5</c:v>
                </c:pt>
                <c:pt idx="1017">
                  <c:v>16.399999999999999</c:v>
                </c:pt>
                <c:pt idx="1018">
                  <c:v>17.299999</c:v>
                </c:pt>
                <c:pt idx="1019">
                  <c:v>17.200001</c:v>
                </c:pt>
                <c:pt idx="1020">
                  <c:v>16.799999</c:v>
                </c:pt>
                <c:pt idx="1021">
                  <c:v>17.100000000000001</c:v>
                </c:pt>
                <c:pt idx="1022">
                  <c:v>17.100000000000001</c:v>
                </c:pt>
                <c:pt idx="1023">
                  <c:v>16.399999999999999</c:v>
                </c:pt>
                <c:pt idx="1024">
                  <c:v>16.399999999999999</c:v>
                </c:pt>
                <c:pt idx="1025">
                  <c:v>16.799999</c:v>
                </c:pt>
                <c:pt idx="1026">
                  <c:v>17</c:v>
                </c:pt>
                <c:pt idx="1027">
                  <c:v>17.899999999999999</c:v>
                </c:pt>
                <c:pt idx="1028">
                  <c:v>17.899999999999999</c:v>
                </c:pt>
                <c:pt idx="1029">
                  <c:v>17.399999999999999</c:v>
                </c:pt>
                <c:pt idx="1030">
                  <c:v>17.600000000000001</c:v>
                </c:pt>
                <c:pt idx="1031">
                  <c:v>16.5</c:v>
                </c:pt>
                <c:pt idx="1032">
                  <c:v>17</c:v>
                </c:pt>
                <c:pt idx="1033">
                  <c:v>17.700001</c:v>
                </c:pt>
                <c:pt idx="1034">
                  <c:v>17.5</c:v>
                </c:pt>
                <c:pt idx="1035">
                  <c:v>17.200001</c:v>
                </c:pt>
                <c:pt idx="1036">
                  <c:v>18.100000000000001</c:v>
                </c:pt>
                <c:pt idx="1037">
                  <c:v>18.399999999999999</c:v>
                </c:pt>
                <c:pt idx="1038">
                  <c:v>19.100000000000001</c:v>
                </c:pt>
                <c:pt idx="1039">
                  <c:v>19.899999999999999</c:v>
                </c:pt>
                <c:pt idx="1040">
                  <c:v>20.100000000000001</c:v>
                </c:pt>
                <c:pt idx="1041">
                  <c:v>19.899999999999999</c:v>
                </c:pt>
                <c:pt idx="1042">
                  <c:v>19.200001</c:v>
                </c:pt>
                <c:pt idx="1043">
                  <c:v>19.5</c:v>
                </c:pt>
                <c:pt idx="1044">
                  <c:v>18.799999</c:v>
                </c:pt>
                <c:pt idx="1045">
                  <c:v>17.899999999999999</c:v>
                </c:pt>
                <c:pt idx="1046">
                  <c:v>17.600000000000001</c:v>
                </c:pt>
                <c:pt idx="1047">
                  <c:v>17.899999999999999</c:v>
                </c:pt>
                <c:pt idx="1048">
                  <c:v>17.799999</c:v>
                </c:pt>
                <c:pt idx="1049">
                  <c:v>17.799999</c:v>
                </c:pt>
                <c:pt idx="1050">
                  <c:v>17.5</c:v>
                </c:pt>
                <c:pt idx="1051">
                  <c:v>17.899999999999999</c:v>
                </c:pt>
                <c:pt idx="1052">
                  <c:v>18</c:v>
                </c:pt>
                <c:pt idx="1053">
                  <c:v>17.700001</c:v>
                </c:pt>
                <c:pt idx="1054">
                  <c:v>17.899999999999999</c:v>
                </c:pt>
                <c:pt idx="1055">
                  <c:v>18.100000000000001</c:v>
                </c:pt>
                <c:pt idx="1056">
                  <c:v>17.899999999999999</c:v>
                </c:pt>
                <c:pt idx="1057">
                  <c:v>18.100000000000001</c:v>
                </c:pt>
                <c:pt idx="1058">
                  <c:v>17.399999999999999</c:v>
                </c:pt>
                <c:pt idx="1059">
                  <c:v>17.200001</c:v>
                </c:pt>
                <c:pt idx="1060">
                  <c:v>16.399999999999999</c:v>
                </c:pt>
                <c:pt idx="1061">
                  <c:v>16.299999</c:v>
                </c:pt>
                <c:pt idx="1062">
                  <c:v>16.399999999999999</c:v>
                </c:pt>
                <c:pt idx="1063">
                  <c:v>16.700001</c:v>
                </c:pt>
                <c:pt idx="1064">
                  <c:v>17.200001</c:v>
                </c:pt>
                <c:pt idx="1065">
                  <c:v>17.399999999999999</c:v>
                </c:pt>
                <c:pt idx="1066">
                  <c:v>17.600000000000001</c:v>
                </c:pt>
                <c:pt idx="1067">
                  <c:v>18</c:v>
                </c:pt>
                <c:pt idx="1068">
                  <c:v>18.100000000000001</c:v>
                </c:pt>
                <c:pt idx="1069">
                  <c:v>18.399999999999999</c:v>
                </c:pt>
                <c:pt idx="1070">
                  <c:v>18.700001</c:v>
                </c:pt>
                <c:pt idx="1071">
                  <c:v>18.600000000000001</c:v>
                </c:pt>
                <c:pt idx="1072">
                  <c:v>18.399999999999999</c:v>
                </c:pt>
                <c:pt idx="1073">
                  <c:v>18.799999</c:v>
                </c:pt>
                <c:pt idx="1074">
                  <c:v>19.200001</c:v>
                </c:pt>
                <c:pt idx="1075">
                  <c:v>19.100000000000001</c:v>
                </c:pt>
                <c:pt idx="1076">
                  <c:v>18.200001</c:v>
                </c:pt>
                <c:pt idx="1077">
                  <c:v>18.399999999999999</c:v>
                </c:pt>
                <c:pt idx="1078">
                  <c:v>18.5</c:v>
                </c:pt>
                <c:pt idx="1079">
                  <c:v>18.5</c:v>
                </c:pt>
                <c:pt idx="1080">
                  <c:v>18.200001</c:v>
                </c:pt>
                <c:pt idx="1081">
                  <c:v>17.899999999999999</c:v>
                </c:pt>
                <c:pt idx="1082">
                  <c:v>18</c:v>
                </c:pt>
                <c:pt idx="1083">
                  <c:v>17</c:v>
                </c:pt>
                <c:pt idx="1084">
                  <c:v>18</c:v>
                </c:pt>
                <c:pt idx="1085">
                  <c:v>17.899999999999999</c:v>
                </c:pt>
                <c:pt idx="1086">
                  <c:v>17.200001</c:v>
                </c:pt>
                <c:pt idx="1087">
                  <c:v>17.399999999999999</c:v>
                </c:pt>
                <c:pt idx="1088">
                  <c:v>17.5</c:v>
                </c:pt>
                <c:pt idx="1089">
                  <c:v>17.200001</c:v>
                </c:pt>
                <c:pt idx="1090">
                  <c:v>17.700001</c:v>
                </c:pt>
                <c:pt idx="1091">
                  <c:v>18.200001</c:v>
                </c:pt>
                <c:pt idx="1092">
                  <c:v>18.100000000000001</c:v>
                </c:pt>
                <c:pt idx="1093">
                  <c:v>18.100000000000001</c:v>
                </c:pt>
                <c:pt idx="1094">
                  <c:v>17.799999</c:v>
                </c:pt>
                <c:pt idx="1095">
                  <c:v>17.600000000000001</c:v>
                </c:pt>
                <c:pt idx="1096">
                  <c:v>17.600000000000001</c:v>
                </c:pt>
                <c:pt idx="1097">
                  <c:v>18</c:v>
                </c:pt>
                <c:pt idx="1098">
                  <c:v>17.200001</c:v>
                </c:pt>
                <c:pt idx="1099">
                  <c:v>17.799999</c:v>
                </c:pt>
                <c:pt idx="1100">
                  <c:v>18.100000000000001</c:v>
                </c:pt>
                <c:pt idx="1101">
                  <c:v>18.299999</c:v>
                </c:pt>
                <c:pt idx="1102">
                  <c:v>17.799999</c:v>
                </c:pt>
                <c:pt idx="1103">
                  <c:v>18.100000000000001</c:v>
                </c:pt>
                <c:pt idx="1104">
                  <c:v>18.100000000000001</c:v>
                </c:pt>
                <c:pt idx="1105">
                  <c:v>17.899999999999999</c:v>
                </c:pt>
                <c:pt idx="1106">
                  <c:v>17.399999999999999</c:v>
                </c:pt>
                <c:pt idx="1107">
                  <c:v>17</c:v>
                </c:pt>
                <c:pt idx="1108">
                  <c:v>18</c:v>
                </c:pt>
                <c:pt idx="1109">
                  <c:v>18.799999</c:v>
                </c:pt>
                <c:pt idx="1110">
                  <c:v>18.700001</c:v>
                </c:pt>
                <c:pt idx="1111">
                  <c:v>18.799999</c:v>
                </c:pt>
                <c:pt idx="1112">
                  <c:v>19.299999</c:v>
                </c:pt>
                <c:pt idx="1113">
                  <c:v>19.600000000000001</c:v>
                </c:pt>
                <c:pt idx="1114">
                  <c:v>19.600000000000001</c:v>
                </c:pt>
                <c:pt idx="1115">
                  <c:v>19.799999</c:v>
                </c:pt>
                <c:pt idx="1116">
                  <c:v>19.600000000000001</c:v>
                </c:pt>
                <c:pt idx="1117">
                  <c:v>21.299999</c:v>
                </c:pt>
                <c:pt idx="1118">
                  <c:v>21.1</c:v>
                </c:pt>
                <c:pt idx="1119">
                  <c:v>21.299999</c:v>
                </c:pt>
                <c:pt idx="1120">
                  <c:v>21.4</c:v>
                </c:pt>
                <c:pt idx="1121">
                  <c:v>23.200001</c:v>
                </c:pt>
                <c:pt idx="1122">
                  <c:v>23.5</c:v>
                </c:pt>
                <c:pt idx="1123">
                  <c:v>23.299999</c:v>
                </c:pt>
                <c:pt idx="1124">
                  <c:v>23.4</c:v>
                </c:pt>
                <c:pt idx="1125">
                  <c:v>23.1</c:v>
                </c:pt>
                <c:pt idx="1126">
                  <c:v>22.6</c:v>
                </c:pt>
                <c:pt idx="1127">
                  <c:v>23.200001</c:v>
                </c:pt>
                <c:pt idx="1128">
                  <c:v>22.6</c:v>
                </c:pt>
                <c:pt idx="1129">
                  <c:v>21.6</c:v>
                </c:pt>
                <c:pt idx="1130">
                  <c:v>21.799999</c:v>
                </c:pt>
                <c:pt idx="1131">
                  <c:v>20.700001</c:v>
                </c:pt>
                <c:pt idx="1132">
                  <c:v>20.5</c:v>
                </c:pt>
                <c:pt idx="1133">
                  <c:v>20.5</c:v>
                </c:pt>
                <c:pt idx="1134">
                  <c:v>20.299999</c:v>
                </c:pt>
                <c:pt idx="1135">
                  <c:v>20.299999</c:v>
                </c:pt>
                <c:pt idx="1136">
                  <c:v>20.200001</c:v>
                </c:pt>
                <c:pt idx="1137">
                  <c:v>20</c:v>
                </c:pt>
                <c:pt idx="1138">
                  <c:v>19.200001</c:v>
                </c:pt>
                <c:pt idx="1139">
                  <c:v>19.399999999999999</c:v>
                </c:pt>
                <c:pt idx="1140">
                  <c:v>19.299999</c:v>
                </c:pt>
                <c:pt idx="1141">
                  <c:v>19.299999</c:v>
                </c:pt>
                <c:pt idx="1142">
                  <c:v>19.100000000000001</c:v>
                </c:pt>
                <c:pt idx="1143">
                  <c:v>18.899999999999999</c:v>
                </c:pt>
                <c:pt idx="1144">
                  <c:v>18.700001</c:v>
                </c:pt>
                <c:pt idx="1145">
                  <c:v>19.600000000000001</c:v>
                </c:pt>
                <c:pt idx="1146">
                  <c:v>19.399999999999999</c:v>
                </c:pt>
                <c:pt idx="1147">
                  <c:v>19</c:v>
                </c:pt>
                <c:pt idx="1148">
                  <c:v>19.100000000000001</c:v>
                </c:pt>
                <c:pt idx="1149">
                  <c:v>19.600000000000001</c:v>
                </c:pt>
                <c:pt idx="1150">
                  <c:v>19.899999999999999</c:v>
                </c:pt>
                <c:pt idx="1151">
                  <c:v>20.100000000000001</c:v>
                </c:pt>
                <c:pt idx="1152">
                  <c:v>19.600000000000001</c:v>
                </c:pt>
                <c:pt idx="1153">
                  <c:v>19.5</c:v>
                </c:pt>
                <c:pt idx="1154">
                  <c:v>20</c:v>
                </c:pt>
                <c:pt idx="1155">
                  <c:v>20</c:v>
                </c:pt>
                <c:pt idx="1156">
                  <c:v>19.799999</c:v>
                </c:pt>
                <c:pt idx="1157">
                  <c:v>19.399999999999999</c:v>
                </c:pt>
                <c:pt idx="1158">
                  <c:v>19.700001</c:v>
                </c:pt>
                <c:pt idx="1159">
                  <c:v>19.399999999999999</c:v>
                </c:pt>
                <c:pt idx="1160">
                  <c:v>19.399999999999999</c:v>
                </c:pt>
                <c:pt idx="1161">
                  <c:v>19.299999</c:v>
                </c:pt>
                <c:pt idx="1162">
                  <c:v>20.100000000000001</c:v>
                </c:pt>
                <c:pt idx="1163">
                  <c:v>20.100000000000001</c:v>
                </c:pt>
                <c:pt idx="1164">
                  <c:v>18.799999</c:v>
                </c:pt>
                <c:pt idx="1165">
                  <c:v>19.700001</c:v>
                </c:pt>
                <c:pt idx="1166">
                  <c:v>19.700001</c:v>
                </c:pt>
                <c:pt idx="1167">
                  <c:v>19.600000000000001</c:v>
                </c:pt>
                <c:pt idx="1168">
                  <c:v>19.100000000000001</c:v>
                </c:pt>
                <c:pt idx="1169">
                  <c:v>18.700001</c:v>
                </c:pt>
                <c:pt idx="1170">
                  <c:v>18.899999999999999</c:v>
                </c:pt>
                <c:pt idx="1171">
                  <c:v>20.799999</c:v>
                </c:pt>
                <c:pt idx="1172">
                  <c:v>21.200001</c:v>
                </c:pt>
                <c:pt idx="1173">
                  <c:v>21.5</c:v>
                </c:pt>
                <c:pt idx="1174">
                  <c:v>21.700001</c:v>
                </c:pt>
                <c:pt idx="1175">
                  <c:v>21.9</c:v>
                </c:pt>
                <c:pt idx="1176">
                  <c:v>21.5</c:v>
                </c:pt>
                <c:pt idx="1177">
                  <c:v>21.5</c:v>
                </c:pt>
                <c:pt idx="1178">
                  <c:v>22</c:v>
                </c:pt>
                <c:pt idx="1179">
                  <c:v>22.200001</c:v>
                </c:pt>
                <c:pt idx="1180">
                  <c:v>21.9</c:v>
                </c:pt>
                <c:pt idx="1181">
                  <c:v>22.4</c:v>
                </c:pt>
                <c:pt idx="1182">
                  <c:v>23</c:v>
                </c:pt>
                <c:pt idx="1183">
                  <c:v>23.299999</c:v>
                </c:pt>
                <c:pt idx="1184">
                  <c:v>23.9</c:v>
                </c:pt>
                <c:pt idx="1185">
                  <c:v>25</c:v>
                </c:pt>
                <c:pt idx="1186">
                  <c:v>24.200001</c:v>
                </c:pt>
                <c:pt idx="1187">
                  <c:v>23.6</c:v>
                </c:pt>
                <c:pt idx="1188">
                  <c:v>24.5</c:v>
                </c:pt>
                <c:pt idx="1189">
                  <c:v>23.799999</c:v>
                </c:pt>
                <c:pt idx="1190">
                  <c:v>23.299999</c:v>
                </c:pt>
                <c:pt idx="1191">
                  <c:v>22.200001</c:v>
                </c:pt>
                <c:pt idx="1192">
                  <c:v>22.1</c:v>
                </c:pt>
                <c:pt idx="1193">
                  <c:v>22.299999</c:v>
                </c:pt>
                <c:pt idx="1194">
                  <c:v>22.299999</c:v>
                </c:pt>
                <c:pt idx="1195">
                  <c:v>22.4</c:v>
                </c:pt>
                <c:pt idx="1196">
                  <c:v>22.200001</c:v>
                </c:pt>
                <c:pt idx="1197">
                  <c:v>22</c:v>
                </c:pt>
                <c:pt idx="1198">
                  <c:v>22.5</c:v>
                </c:pt>
                <c:pt idx="1199">
                  <c:v>22.299999</c:v>
                </c:pt>
                <c:pt idx="1200">
                  <c:v>21.9</c:v>
                </c:pt>
                <c:pt idx="1201">
                  <c:v>21.5</c:v>
                </c:pt>
                <c:pt idx="1202">
                  <c:v>20.700001</c:v>
                </c:pt>
                <c:pt idx="1203">
                  <c:v>20.6</c:v>
                </c:pt>
                <c:pt idx="1204">
                  <c:v>20.799999</c:v>
                </c:pt>
                <c:pt idx="1205">
                  <c:v>21.1</c:v>
                </c:pt>
                <c:pt idx="1206">
                  <c:v>21.799999</c:v>
                </c:pt>
                <c:pt idx="1207">
                  <c:v>21.9</c:v>
                </c:pt>
                <c:pt idx="1208">
                  <c:v>21.799999</c:v>
                </c:pt>
                <c:pt idx="1209">
                  <c:v>21.5</c:v>
                </c:pt>
                <c:pt idx="1210">
                  <c:v>21.5</c:v>
                </c:pt>
                <c:pt idx="1211">
                  <c:v>21.4</c:v>
                </c:pt>
                <c:pt idx="1212">
                  <c:v>21.700001</c:v>
                </c:pt>
                <c:pt idx="1213">
                  <c:v>21.799999</c:v>
                </c:pt>
                <c:pt idx="1214">
                  <c:v>21.700001</c:v>
                </c:pt>
                <c:pt idx="1215">
                  <c:v>21.700001</c:v>
                </c:pt>
                <c:pt idx="1216">
                  <c:v>21.6</c:v>
                </c:pt>
                <c:pt idx="1217">
                  <c:v>21.6</c:v>
                </c:pt>
                <c:pt idx="1218">
                  <c:v>21.9</c:v>
                </c:pt>
                <c:pt idx="1219">
                  <c:v>21.700001</c:v>
                </c:pt>
                <c:pt idx="1220">
                  <c:v>21.4</c:v>
                </c:pt>
                <c:pt idx="1221">
                  <c:v>21</c:v>
                </c:pt>
                <c:pt idx="1222">
                  <c:v>21.9</c:v>
                </c:pt>
                <c:pt idx="1223">
                  <c:v>22.5</c:v>
                </c:pt>
                <c:pt idx="1224">
                  <c:v>22.5</c:v>
                </c:pt>
                <c:pt idx="1225">
                  <c:v>22.6</c:v>
                </c:pt>
                <c:pt idx="1226">
                  <c:v>22.6</c:v>
                </c:pt>
                <c:pt idx="1227">
                  <c:v>22.799999</c:v>
                </c:pt>
                <c:pt idx="1228">
                  <c:v>22</c:v>
                </c:pt>
                <c:pt idx="1229">
                  <c:v>21.799999</c:v>
                </c:pt>
                <c:pt idx="1230">
                  <c:v>21.6</c:v>
                </c:pt>
                <c:pt idx="1231">
                  <c:v>21.9</c:v>
                </c:pt>
                <c:pt idx="1232">
                  <c:v>21.200001</c:v>
                </c:pt>
                <c:pt idx="1233">
                  <c:v>20.700001</c:v>
                </c:pt>
                <c:pt idx="1234">
                  <c:v>21</c:v>
                </c:pt>
                <c:pt idx="1235">
                  <c:v>21.5</c:v>
                </c:pt>
                <c:pt idx="1236">
                  <c:v>22.4</c:v>
                </c:pt>
                <c:pt idx="1237">
                  <c:v>22.200001</c:v>
                </c:pt>
                <c:pt idx="1238">
                  <c:v>21.700001</c:v>
                </c:pt>
                <c:pt idx="1239">
                  <c:v>21.299999</c:v>
                </c:pt>
                <c:pt idx="1240">
                  <c:v>21.1</c:v>
                </c:pt>
                <c:pt idx="1241">
                  <c:v>21</c:v>
                </c:pt>
                <c:pt idx="1242">
                  <c:v>20.700001</c:v>
                </c:pt>
                <c:pt idx="1243">
                  <c:v>20.9</c:v>
                </c:pt>
                <c:pt idx="1244">
                  <c:v>20.9</c:v>
                </c:pt>
                <c:pt idx="1245">
                  <c:v>20.799999</c:v>
                </c:pt>
                <c:pt idx="1246">
                  <c:v>20.700001</c:v>
                </c:pt>
                <c:pt idx="1247">
                  <c:v>20.9</c:v>
                </c:pt>
                <c:pt idx="1248">
                  <c:v>21</c:v>
                </c:pt>
                <c:pt idx="1249">
                  <c:v>21.1</c:v>
                </c:pt>
                <c:pt idx="1250">
                  <c:v>20.799999</c:v>
                </c:pt>
                <c:pt idx="1251">
                  <c:v>21.4</c:v>
                </c:pt>
                <c:pt idx="1252">
                  <c:v>21.700001</c:v>
                </c:pt>
                <c:pt idx="1253">
                  <c:v>21.200001</c:v>
                </c:pt>
                <c:pt idx="1254">
                  <c:v>20.6</c:v>
                </c:pt>
                <c:pt idx="1255">
                  <c:v>20.700001</c:v>
                </c:pt>
                <c:pt idx="1256">
                  <c:v>20.700001</c:v>
                </c:pt>
                <c:pt idx="1257">
                  <c:v>20.5</c:v>
                </c:pt>
                <c:pt idx="1258">
                  <c:v>21.1</c:v>
                </c:pt>
                <c:pt idx="1259">
                  <c:v>21</c:v>
                </c:pt>
                <c:pt idx="1260">
                  <c:v>20.5</c:v>
                </c:pt>
                <c:pt idx="1261">
                  <c:v>20.6</c:v>
                </c:pt>
                <c:pt idx="1262">
                  <c:v>20.9</c:v>
                </c:pt>
                <c:pt idx="1263">
                  <c:v>20.6</c:v>
                </c:pt>
                <c:pt idx="1264">
                  <c:v>20.799999</c:v>
                </c:pt>
                <c:pt idx="1265">
                  <c:v>21.4</c:v>
                </c:pt>
                <c:pt idx="1266">
                  <c:v>20.799999</c:v>
                </c:pt>
                <c:pt idx="1267">
                  <c:v>20.100000000000001</c:v>
                </c:pt>
                <c:pt idx="1268">
                  <c:v>21.1</c:v>
                </c:pt>
                <c:pt idx="1269">
                  <c:v>22.200001</c:v>
                </c:pt>
                <c:pt idx="1270">
                  <c:v>21.5</c:v>
                </c:pt>
                <c:pt idx="1271">
                  <c:v>20.9</c:v>
                </c:pt>
                <c:pt idx="1272">
                  <c:v>21.1</c:v>
                </c:pt>
                <c:pt idx="1273">
                  <c:v>19.899999999999999</c:v>
                </c:pt>
                <c:pt idx="1274">
                  <c:v>20</c:v>
                </c:pt>
                <c:pt idx="1275">
                  <c:v>20.100000000000001</c:v>
                </c:pt>
                <c:pt idx="1276">
                  <c:v>19.700001</c:v>
                </c:pt>
                <c:pt idx="1277">
                  <c:v>20.200001</c:v>
                </c:pt>
                <c:pt idx="1278">
                  <c:v>20.5</c:v>
                </c:pt>
                <c:pt idx="1279">
                  <c:v>20.399999999999999</c:v>
                </c:pt>
                <c:pt idx="1280">
                  <c:v>20.200001</c:v>
                </c:pt>
                <c:pt idx="1281">
                  <c:v>20.5</c:v>
                </c:pt>
                <c:pt idx="1282">
                  <c:v>20.299999</c:v>
                </c:pt>
                <c:pt idx="1283">
                  <c:v>20.799999</c:v>
                </c:pt>
                <c:pt idx="1284">
                  <c:v>19.700001</c:v>
                </c:pt>
                <c:pt idx="1285">
                  <c:v>19.600000000000001</c:v>
                </c:pt>
                <c:pt idx="1286">
                  <c:v>19.799999</c:v>
                </c:pt>
                <c:pt idx="1287">
                  <c:v>19.5</c:v>
                </c:pt>
                <c:pt idx="1288">
                  <c:v>20.299999</c:v>
                </c:pt>
                <c:pt idx="1289">
                  <c:v>20.799999</c:v>
                </c:pt>
                <c:pt idx="1290">
                  <c:v>20.9</c:v>
                </c:pt>
                <c:pt idx="1291">
                  <c:v>21.299999</c:v>
                </c:pt>
                <c:pt idx="1292">
                  <c:v>21.5</c:v>
                </c:pt>
                <c:pt idx="1293">
                  <c:v>22.1</c:v>
                </c:pt>
                <c:pt idx="1294">
                  <c:v>22.799999</c:v>
                </c:pt>
                <c:pt idx="1295">
                  <c:v>24.1</c:v>
                </c:pt>
                <c:pt idx="1296">
                  <c:v>23.700001</c:v>
                </c:pt>
                <c:pt idx="1297">
                  <c:v>21.9</c:v>
                </c:pt>
                <c:pt idx="1298">
                  <c:v>21.6</c:v>
                </c:pt>
                <c:pt idx="1299">
                  <c:v>20.299999</c:v>
                </c:pt>
                <c:pt idx="1300">
                  <c:v>20.9</c:v>
                </c:pt>
                <c:pt idx="1301">
                  <c:v>20.399999999999999</c:v>
                </c:pt>
                <c:pt idx="1302">
                  <c:v>21.5</c:v>
                </c:pt>
                <c:pt idx="1303">
                  <c:v>22.1</c:v>
                </c:pt>
                <c:pt idx="1304">
                  <c:v>21.1</c:v>
                </c:pt>
                <c:pt idx="1305">
                  <c:v>22.200001</c:v>
                </c:pt>
                <c:pt idx="1306">
                  <c:v>22</c:v>
                </c:pt>
                <c:pt idx="1307">
                  <c:v>21.299999</c:v>
                </c:pt>
                <c:pt idx="1308">
                  <c:v>22.200001</c:v>
                </c:pt>
                <c:pt idx="1309">
                  <c:v>23.299999</c:v>
                </c:pt>
                <c:pt idx="1310">
                  <c:v>23.4</c:v>
                </c:pt>
                <c:pt idx="1311">
                  <c:v>25.1</c:v>
                </c:pt>
                <c:pt idx="1312">
                  <c:v>23.299999</c:v>
                </c:pt>
                <c:pt idx="1313">
                  <c:v>22.299999</c:v>
                </c:pt>
                <c:pt idx="1314">
                  <c:v>22.4</c:v>
                </c:pt>
                <c:pt idx="1315">
                  <c:v>22.299999</c:v>
                </c:pt>
                <c:pt idx="1316">
                  <c:v>22.799999</c:v>
                </c:pt>
                <c:pt idx="1317">
                  <c:v>23.6</c:v>
                </c:pt>
                <c:pt idx="1318">
                  <c:v>23.799999</c:v>
                </c:pt>
                <c:pt idx="1319">
                  <c:v>23.200001</c:v>
                </c:pt>
                <c:pt idx="1320">
                  <c:v>23.299999</c:v>
                </c:pt>
                <c:pt idx="1321">
                  <c:v>21.799999</c:v>
                </c:pt>
                <c:pt idx="1322">
                  <c:v>22.299999</c:v>
                </c:pt>
                <c:pt idx="1323">
                  <c:v>22.9</c:v>
                </c:pt>
              </c:numCache>
            </c:numRef>
          </c:val>
          <c:smooth val="0"/>
          <c:extLst>
            <c:ext xmlns:c16="http://schemas.microsoft.com/office/drawing/2014/chart" uri="{C3380CC4-5D6E-409C-BE32-E72D297353CC}">
              <c16:uniqueId val="{00000000-4D66-634F-868C-429012388D49}"/>
            </c:ext>
          </c:extLst>
        </c:ser>
        <c:ser>
          <c:idx val="1"/>
          <c:order val="1"/>
          <c:tx>
            <c:strRef>
              <c:f>Sheet1!$Q$1</c:f>
              <c:strCache>
                <c:ptCount val="1"/>
                <c:pt idx="0">
                  <c:v>SMAVG (50)</c:v>
                </c:pt>
              </c:strCache>
            </c:strRef>
          </c:tx>
          <c:spPr>
            <a:ln w="28575" cap="rnd">
              <a:solidFill>
                <a:schemeClr val="accent2"/>
              </a:solidFill>
              <a:round/>
            </a:ln>
            <a:effectLst/>
          </c:spPr>
          <c:marker>
            <c:symbol val="none"/>
          </c:marker>
          <c:cat>
            <c:numRef>
              <c:f>Sheet1!$O$2:$O$1325</c:f>
              <c:numCache>
                <c:formatCode>m/d/yy</c:formatCode>
                <c:ptCount val="1324"/>
                <c:pt idx="0">
                  <c:v>45027</c:v>
                </c:pt>
                <c:pt idx="1">
                  <c:v>45026</c:v>
                </c:pt>
                <c:pt idx="2">
                  <c:v>45022</c:v>
                </c:pt>
                <c:pt idx="3">
                  <c:v>45021</c:v>
                </c:pt>
                <c:pt idx="4">
                  <c:v>45020</c:v>
                </c:pt>
                <c:pt idx="5">
                  <c:v>45019</c:v>
                </c:pt>
                <c:pt idx="6">
                  <c:v>45016</c:v>
                </c:pt>
                <c:pt idx="7">
                  <c:v>45015</c:v>
                </c:pt>
                <c:pt idx="8">
                  <c:v>45014</c:v>
                </c:pt>
                <c:pt idx="9">
                  <c:v>45013</c:v>
                </c:pt>
                <c:pt idx="10">
                  <c:v>45012</c:v>
                </c:pt>
                <c:pt idx="11">
                  <c:v>45009</c:v>
                </c:pt>
                <c:pt idx="12">
                  <c:v>45008</c:v>
                </c:pt>
                <c:pt idx="13">
                  <c:v>45007</c:v>
                </c:pt>
                <c:pt idx="14">
                  <c:v>45006</c:v>
                </c:pt>
                <c:pt idx="15">
                  <c:v>45005</c:v>
                </c:pt>
                <c:pt idx="16">
                  <c:v>45002</c:v>
                </c:pt>
                <c:pt idx="17">
                  <c:v>45001</c:v>
                </c:pt>
                <c:pt idx="18">
                  <c:v>45000</c:v>
                </c:pt>
                <c:pt idx="19">
                  <c:v>44999</c:v>
                </c:pt>
                <c:pt idx="20">
                  <c:v>44998</c:v>
                </c:pt>
                <c:pt idx="21">
                  <c:v>44995</c:v>
                </c:pt>
                <c:pt idx="22">
                  <c:v>44994</c:v>
                </c:pt>
                <c:pt idx="23">
                  <c:v>44993</c:v>
                </c:pt>
                <c:pt idx="24">
                  <c:v>44992</c:v>
                </c:pt>
                <c:pt idx="25">
                  <c:v>44991</c:v>
                </c:pt>
                <c:pt idx="26">
                  <c:v>44988</c:v>
                </c:pt>
                <c:pt idx="27">
                  <c:v>44987</c:v>
                </c:pt>
                <c:pt idx="28">
                  <c:v>44986</c:v>
                </c:pt>
                <c:pt idx="29">
                  <c:v>44985</c:v>
                </c:pt>
                <c:pt idx="30">
                  <c:v>44984</c:v>
                </c:pt>
                <c:pt idx="31">
                  <c:v>44981</c:v>
                </c:pt>
                <c:pt idx="32">
                  <c:v>44980</c:v>
                </c:pt>
                <c:pt idx="33">
                  <c:v>44979</c:v>
                </c:pt>
                <c:pt idx="34">
                  <c:v>44978</c:v>
                </c:pt>
                <c:pt idx="35">
                  <c:v>44974</c:v>
                </c:pt>
                <c:pt idx="36">
                  <c:v>44973</c:v>
                </c:pt>
                <c:pt idx="37">
                  <c:v>44972</c:v>
                </c:pt>
                <c:pt idx="38">
                  <c:v>44971</c:v>
                </c:pt>
                <c:pt idx="39">
                  <c:v>44970</c:v>
                </c:pt>
                <c:pt idx="40">
                  <c:v>44967</c:v>
                </c:pt>
                <c:pt idx="41">
                  <c:v>44966</c:v>
                </c:pt>
                <c:pt idx="42">
                  <c:v>44965</c:v>
                </c:pt>
                <c:pt idx="43">
                  <c:v>44964</c:v>
                </c:pt>
                <c:pt idx="44">
                  <c:v>44963</c:v>
                </c:pt>
                <c:pt idx="45">
                  <c:v>44960</c:v>
                </c:pt>
                <c:pt idx="46">
                  <c:v>44959</c:v>
                </c:pt>
                <c:pt idx="47">
                  <c:v>44958</c:v>
                </c:pt>
                <c:pt idx="48">
                  <c:v>44957</c:v>
                </c:pt>
                <c:pt idx="49">
                  <c:v>44956</c:v>
                </c:pt>
                <c:pt idx="50">
                  <c:v>44953</c:v>
                </c:pt>
                <c:pt idx="51">
                  <c:v>44952</c:v>
                </c:pt>
                <c:pt idx="52">
                  <c:v>44951</c:v>
                </c:pt>
                <c:pt idx="53">
                  <c:v>44950</c:v>
                </c:pt>
                <c:pt idx="54">
                  <c:v>44949</c:v>
                </c:pt>
                <c:pt idx="55">
                  <c:v>44946</c:v>
                </c:pt>
                <c:pt idx="56">
                  <c:v>44945</c:v>
                </c:pt>
                <c:pt idx="57">
                  <c:v>44944</c:v>
                </c:pt>
                <c:pt idx="58">
                  <c:v>44943</c:v>
                </c:pt>
                <c:pt idx="59">
                  <c:v>44939</c:v>
                </c:pt>
                <c:pt idx="60">
                  <c:v>44938</c:v>
                </c:pt>
                <c:pt idx="61">
                  <c:v>44937</c:v>
                </c:pt>
                <c:pt idx="62">
                  <c:v>44936</c:v>
                </c:pt>
                <c:pt idx="63">
                  <c:v>44935</c:v>
                </c:pt>
                <c:pt idx="64">
                  <c:v>44932</c:v>
                </c:pt>
                <c:pt idx="65">
                  <c:v>44931</c:v>
                </c:pt>
                <c:pt idx="66">
                  <c:v>44930</c:v>
                </c:pt>
                <c:pt idx="67">
                  <c:v>44929</c:v>
                </c:pt>
                <c:pt idx="68">
                  <c:v>44925</c:v>
                </c:pt>
                <c:pt idx="69">
                  <c:v>44924</c:v>
                </c:pt>
                <c:pt idx="70">
                  <c:v>44923</c:v>
                </c:pt>
                <c:pt idx="71">
                  <c:v>44922</c:v>
                </c:pt>
                <c:pt idx="72">
                  <c:v>44918</c:v>
                </c:pt>
                <c:pt idx="73">
                  <c:v>44917</c:v>
                </c:pt>
                <c:pt idx="74">
                  <c:v>44916</c:v>
                </c:pt>
                <c:pt idx="75">
                  <c:v>44915</c:v>
                </c:pt>
                <c:pt idx="76">
                  <c:v>44914</c:v>
                </c:pt>
                <c:pt idx="77">
                  <c:v>44911</c:v>
                </c:pt>
                <c:pt idx="78">
                  <c:v>44910</c:v>
                </c:pt>
                <c:pt idx="79">
                  <c:v>44909</c:v>
                </c:pt>
                <c:pt idx="80">
                  <c:v>44908</c:v>
                </c:pt>
                <c:pt idx="81">
                  <c:v>44907</c:v>
                </c:pt>
                <c:pt idx="82">
                  <c:v>44904</c:v>
                </c:pt>
                <c:pt idx="83">
                  <c:v>44903</c:v>
                </c:pt>
                <c:pt idx="84">
                  <c:v>44902</c:v>
                </c:pt>
                <c:pt idx="85">
                  <c:v>44901</c:v>
                </c:pt>
                <c:pt idx="86">
                  <c:v>44900</c:v>
                </c:pt>
                <c:pt idx="87">
                  <c:v>44897</c:v>
                </c:pt>
                <c:pt idx="88">
                  <c:v>44896</c:v>
                </c:pt>
                <c:pt idx="89">
                  <c:v>44895</c:v>
                </c:pt>
                <c:pt idx="90">
                  <c:v>44894</c:v>
                </c:pt>
                <c:pt idx="91">
                  <c:v>44893</c:v>
                </c:pt>
                <c:pt idx="92">
                  <c:v>44890</c:v>
                </c:pt>
                <c:pt idx="93">
                  <c:v>44888</c:v>
                </c:pt>
                <c:pt idx="94">
                  <c:v>44887</c:v>
                </c:pt>
                <c:pt idx="95">
                  <c:v>44886</c:v>
                </c:pt>
                <c:pt idx="96">
                  <c:v>44883</c:v>
                </c:pt>
                <c:pt idx="97">
                  <c:v>44882</c:v>
                </c:pt>
                <c:pt idx="98">
                  <c:v>44881</c:v>
                </c:pt>
                <c:pt idx="99">
                  <c:v>44880</c:v>
                </c:pt>
                <c:pt idx="100">
                  <c:v>44879</c:v>
                </c:pt>
                <c:pt idx="101">
                  <c:v>44876</c:v>
                </c:pt>
                <c:pt idx="102">
                  <c:v>44875</c:v>
                </c:pt>
                <c:pt idx="103">
                  <c:v>44874</c:v>
                </c:pt>
                <c:pt idx="104">
                  <c:v>44873</c:v>
                </c:pt>
                <c:pt idx="105">
                  <c:v>44872</c:v>
                </c:pt>
                <c:pt idx="106">
                  <c:v>44869</c:v>
                </c:pt>
                <c:pt idx="107">
                  <c:v>44868</c:v>
                </c:pt>
                <c:pt idx="108">
                  <c:v>44867</c:v>
                </c:pt>
                <c:pt idx="109">
                  <c:v>44866</c:v>
                </c:pt>
                <c:pt idx="110">
                  <c:v>44865</c:v>
                </c:pt>
                <c:pt idx="111">
                  <c:v>44862</c:v>
                </c:pt>
                <c:pt idx="112">
                  <c:v>44861</c:v>
                </c:pt>
                <c:pt idx="113">
                  <c:v>44860</c:v>
                </c:pt>
                <c:pt idx="114">
                  <c:v>44859</c:v>
                </c:pt>
                <c:pt idx="115">
                  <c:v>44858</c:v>
                </c:pt>
                <c:pt idx="116">
                  <c:v>44855</c:v>
                </c:pt>
                <c:pt idx="117">
                  <c:v>44854</c:v>
                </c:pt>
                <c:pt idx="118">
                  <c:v>44853</c:v>
                </c:pt>
                <c:pt idx="119">
                  <c:v>44852</c:v>
                </c:pt>
                <c:pt idx="120">
                  <c:v>44851</c:v>
                </c:pt>
                <c:pt idx="121">
                  <c:v>44848</c:v>
                </c:pt>
                <c:pt idx="122">
                  <c:v>44847</c:v>
                </c:pt>
                <c:pt idx="123">
                  <c:v>44846</c:v>
                </c:pt>
                <c:pt idx="124">
                  <c:v>44845</c:v>
                </c:pt>
                <c:pt idx="125">
                  <c:v>44844</c:v>
                </c:pt>
                <c:pt idx="126">
                  <c:v>44841</c:v>
                </c:pt>
                <c:pt idx="127">
                  <c:v>44840</c:v>
                </c:pt>
                <c:pt idx="128">
                  <c:v>44839</c:v>
                </c:pt>
                <c:pt idx="129">
                  <c:v>44838</c:v>
                </c:pt>
                <c:pt idx="130">
                  <c:v>44837</c:v>
                </c:pt>
                <c:pt idx="131">
                  <c:v>44834</c:v>
                </c:pt>
                <c:pt idx="132">
                  <c:v>44833</c:v>
                </c:pt>
                <c:pt idx="133">
                  <c:v>44832</c:v>
                </c:pt>
                <c:pt idx="134">
                  <c:v>44831</c:v>
                </c:pt>
                <c:pt idx="135">
                  <c:v>44830</c:v>
                </c:pt>
                <c:pt idx="136">
                  <c:v>44827</c:v>
                </c:pt>
                <c:pt idx="137">
                  <c:v>44826</c:v>
                </c:pt>
                <c:pt idx="138">
                  <c:v>44825</c:v>
                </c:pt>
                <c:pt idx="139">
                  <c:v>44824</c:v>
                </c:pt>
                <c:pt idx="140">
                  <c:v>44823</c:v>
                </c:pt>
                <c:pt idx="141">
                  <c:v>44820</c:v>
                </c:pt>
                <c:pt idx="142">
                  <c:v>44819</c:v>
                </c:pt>
                <c:pt idx="143">
                  <c:v>44818</c:v>
                </c:pt>
                <c:pt idx="144">
                  <c:v>44817</c:v>
                </c:pt>
                <c:pt idx="145">
                  <c:v>44816</c:v>
                </c:pt>
                <c:pt idx="146">
                  <c:v>44813</c:v>
                </c:pt>
                <c:pt idx="147">
                  <c:v>44812</c:v>
                </c:pt>
                <c:pt idx="148">
                  <c:v>44811</c:v>
                </c:pt>
                <c:pt idx="149">
                  <c:v>44810</c:v>
                </c:pt>
                <c:pt idx="150">
                  <c:v>44806</c:v>
                </c:pt>
                <c:pt idx="151">
                  <c:v>44805</c:v>
                </c:pt>
                <c:pt idx="152">
                  <c:v>44804</c:v>
                </c:pt>
                <c:pt idx="153">
                  <c:v>44803</c:v>
                </c:pt>
                <c:pt idx="154">
                  <c:v>44802</c:v>
                </c:pt>
                <c:pt idx="155">
                  <c:v>44799</c:v>
                </c:pt>
                <c:pt idx="156">
                  <c:v>44798</c:v>
                </c:pt>
                <c:pt idx="157">
                  <c:v>44797</c:v>
                </c:pt>
                <c:pt idx="158">
                  <c:v>44796</c:v>
                </c:pt>
                <c:pt idx="159">
                  <c:v>44795</c:v>
                </c:pt>
                <c:pt idx="160">
                  <c:v>44792</c:v>
                </c:pt>
                <c:pt idx="161">
                  <c:v>44791</c:v>
                </c:pt>
                <c:pt idx="162">
                  <c:v>44790</c:v>
                </c:pt>
                <c:pt idx="163">
                  <c:v>44789</c:v>
                </c:pt>
                <c:pt idx="164">
                  <c:v>44788</c:v>
                </c:pt>
                <c:pt idx="165">
                  <c:v>44785</c:v>
                </c:pt>
                <c:pt idx="166">
                  <c:v>44784</c:v>
                </c:pt>
                <c:pt idx="167">
                  <c:v>44783</c:v>
                </c:pt>
                <c:pt idx="168">
                  <c:v>44782</c:v>
                </c:pt>
                <c:pt idx="169">
                  <c:v>44781</c:v>
                </c:pt>
                <c:pt idx="170">
                  <c:v>44778</c:v>
                </c:pt>
                <c:pt idx="171">
                  <c:v>44777</c:v>
                </c:pt>
                <c:pt idx="172">
                  <c:v>44776</c:v>
                </c:pt>
                <c:pt idx="173">
                  <c:v>44775</c:v>
                </c:pt>
                <c:pt idx="174">
                  <c:v>44774</c:v>
                </c:pt>
                <c:pt idx="175">
                  <c:v>44771</c:v>
                </c:pt>
                <c:pt idx="176">
                  <c:v>44770</c:v>
                </c:pt>
                <c:pt idx="177">
                  <c:v>44769</c:v>
                </c:pt>
                <c:pt idx="178">
                  <c:v>44768</c:v>
                </c:pt>
                <c:pt idx="179">
                  <c:v>44767</c:v>
                </c:pt>
                <c:pt idx="180">
                  <c:v>44764</c:v>
                </c:pt>
                <c:pt idx="181">
                  <c:v>44763</c:v>
                </c:pt>
                <c:pt idx="182">
                  <c:v>44762</c:v>
                </c:pt>
                <c:pt idx="183">
                  <c:v>44761</c:v>
                </c:pt>
                <c:pt idx="184">
                  <c:v>44760</c:v>
                </c:pt>
                <c:pt idx="185">
                  <c:v>44757</c:v>
                </c:pt>
                <c:pt idx="186">
                  <c:v>44756</c:v>
                </c:pt>
                <c:pt idx="187">
                  <c:v>44755</c:v>
                </c:pt>
                <c:pt idx="188">
                  <c:v>44754</c:v>
                </c:pt>
                <c:pt idx="189">
                  <c:v>44753</c:v>
                </c:pt>
                <c:pt idx="190">
                  <c:v>44750</c:v>
                </c:pt>
                <c:pt idx="191">
                  <c:v>44749</c:v>
                </c:pt>
                <c:pt idx="192">
                  <c:v>44748</c:v>
                </c:pt>
                <c:pt idx="193">
                  <c:v>44747</c:v>
                </c:pt>
                <c:pt idx="194">
                  <c:v>44743</c:v>
                </c:pt>
                <c:pt idx="195">
                  <c:v>44742</c:v>
                </c:pt>
                <c:pt idx="196">
                  <c:v>44741</c:v>
                </c:pt>
                <c:pt idx="197">
                  <c:v>44740</c:v>
                </c:pt>
                <c:pt idx="198">
                  <c:v>44739</c:v>
                </c:pt>
                <c:pt idx="199">
                  <c:v>44736</c:v>
                </c:pt>
                <c:pt idx="200">
                  <c:v>44735</c:v>
                </c:pt>
                <c:pt idx="201">
                  <c:v>44734</c:v>
                </c:pt>
                <c:pt idx="202">
                  <c:v>44733</c:v>
                </c:pt>
                <c:pt idx="203">
                  <c:v>44729</c:v>
                </c:pt>
                <c:pt idx="204">
                  <c:v>44728</c:v>
                </c:pt>
                <c:pt idx="205">
                  <c:v>44727</c:v>
                </c:pt>
                <c:pt idx="206">
                  <c:v>44726</c:v>
                </c:pt>
                <c:pt idx="207">
                  <c:v>44725</c:v>
                </c:pt>
                <c:pt idx="208">
                  <c:v>44722</c:v>
                </c:pt>
                <c:pt idx="209">
                  <c:v>44721</c:v>
                </c:pt>
                <c:pt idx="210">
                  <c:v>44720</c:v>
                </c:pt>
                <c:pt idx="211">
                  <c:v>44719</c:v>
                </c:pt>
                <c:pt idx="212">
                  <c:v>44718</c:v>
                </c:pt>
                <c:pt idx="213">
                  <c:v>44715</c:v>
                </c:pt>
                <c:pt idx="214">
                  <c:v>44714</c:v>
                </c:pt>
                <c:pt idx="215">
                  <c:v>44713</c:v>
                </c:pt>
                <c:pt idx="216">
                  <c:v>44712</c:v>
                </c:pt>
                <c:pt idx="217">
                  <c:v>44708</c:v>
                </c:pt>
                <c:pt idx="218">
                  <c:v>44707</c:v>
                </c:pt>
                <c:pt idx="219">
                  <c:v>44706</c:v>
                </c:pt>
                <c:pt idx="220">
                  <c:v>44705</c:v>
                </c:pt>
                <c:pt idx="221">
                  <c:v>44704</c:v>
                </c:pt>
                <c:pt idx="222">
                  <c:v>44701</c:v>
                </c:pt>
                <c:pt idx="223">
                  <c:v>44700</c:v>
                </c:pt>
                <c:pt idx="224">
                  <c:v>44699</c:v>
                </c:pt>
                <c:pt idx="225">
                  <c:v>44698</c:v>
                </c:pt>
                <c:pt idx="226">
                  <c:v>44697</c:v>
                </c:pt>
                <c:pt idx="227">
                  <c:v>44694</c:v>
                </c:pt>
                <c:pt idx="228">
                  <c:v>44693</c:v>
                </c:pt>
                <c:pt idx="229">
                  <c:v>44692</c:v>
                </c:pt>
                <c:pt idx="230">
                  <c:v>44691</c:v>
                </c:pt>
                <c:pt idx="231">
                  <c:v>44690</c:v>
                </c:pt>
                <c:pt idx="232">
                  <c:v>44687</c:v>
                </c:pt>
                <c:pt idx="233">
                  <c:v>44686</c:v>
                </c:pt>
                <c:pt idx="234">
                  <c:v>44685</c:v>
                </c:pt>
                <c:pt idx="235">
                  <c:v>44684</c:v>
                </c:pt>
                <c:pt idx="236">
                  <c:v>44683</c:v>
                </c:pt>
                <c:pt idx="237">
                  <c:v>44680</c:v>
                </c:pt>
                <c:pt idx="238">
                  <c:v>44679</c:v>
                </c:pt>
                <c:pt idx="239">
                  <c:v>44678</c:v>
                </c:pt>
                <c:pt idx="240">
                  <c:v>44677</c:v>
                </c:pt>
                <c:pt idx="241">
                  <c:v>44676</c:v>
                </c:pt>
                <c:pt idx="242">
                  <c:v>44673</c:v>
                </c:pt>
                <c:pt idx="243">
                  <c:v>44672</c:v>
                </c:pt>
                <c:pt idx="244">
                  <c:v>44671</c:v>
                </c:pt>
                <c:pt idx="245">
                  <c:v>44670</c:v>
                </c:pt>
                <c:pt idx="246">
                  <c:v>44669</c:v>
                </c:pt>
                <c:pt idx="247">
                  <c:v>44665</c:v>
                </c:pt>
                <c:pt idx="248">
                  <c:v>44664</c:v>
                </c:pt>
                <c:pt idx="249">
                  <c:v>44663</c:v>
                </c:pt>
                <c:pt idx="250">
                  <c:v>44662</c:v>
                </c:pt>
                <c:pt idx="251">
                  <c:v>44659</c:v>
                </c:pt>
                <c:pt idx="252">
                  <c:v>44658</c:v>
                </c:pt>
                <c:pt idx="253">
                  <c:v>44657</c:v>
                </c:pt>
                <c:pt idx="254">
                  <c:v>44656</c:v>
                </c:pt>
                <c:pt idx="255">
                  <c:v>44655</c:v>
                </c:pt>
                <c:pt idx="256">
                  <c:v>44652</c:v>
                </c:pt>
                <c:pt idx="257">
                  <c:v>44651</c:v>
                </c:pt>
                <c:pt idx="258">
                  <c:v>44650</c:v>
                </c:pt>
                <c:pt idx="259">
                  <c:v>44649</c:v>
                </c:pt>
                <c:pt idx="260">
                  <c:v>44648</c:v>
                </c:pt>
                <c:pt idx="261">
                  <c:v>44645</c:v>
                </c:pt>
                <c:pt idx="262">
                  <c:v>44644</c:v>
                </c:pt>
                <c:pt idx="263">
                  <c:v>44643</c:v>
                </c:pt>
                <c:pt idx="264">
                  <c:v>44642</c:v>
                </c:pt>
                <c:pt idx="265">
                  <c:v>44641</c:v>
                </c:pt>
                <c:pt idx="266">
                  <c:v>44638</c:v>
                </c:pt>
                <c:pt idx="267">
                  <c:v>44637</c:v>
                </c:pt>
                <c:pt idx="268">
                  <c:v>44636</c:v>
                </c:pt>
                <c:pt idx="269">
                  <c:v>44635</c:v>
                </c:pt>
                <c:pt idx="270">
                  <c:v>44634</c:v>
                </c:pt>
                <c:pt idx="271">
                  <c:v>44631</c:v>
                </c:pt>
                <c:pt idx="272">
                  <c:v>44630</c:v>
                </c:pt>
                <c:pt idx="273">
                  <c:v>44629</c:v>
                </c:pt>
                <c:pt idx="274">
                  <c:v>44628</c:v>
                </c:pt>
                <c:pt idx="275">
                  <c:v>44627</c:v>
                </c:pt>
                <c:pt idx="276">
                  <c:v>44624</c:v>
                </c:pt>
                <c:pt idx="277">
                  <c:v>44623</c:v>
                </c:pt>
                <c:pt idx="278">
                  <c:v>44622</c:v>
                </c:pt>
                <c:pt idx="279">
                  <c:v>44621</c:v>
                </c:pt>
                <c:pt idx="280">
                  <c:v>44620</c:v>
                </c:pt>
                <c:pt idx="281">
                  <c:v>44617</c:v>
                </c:pt>
                <c:pt idx="282">
                  <c:v>44616</c:v>
                </c:pt>
                <c:pt idx="283">
                  <c:v>44615</c:v>
                </c:pt>
                <c:pt idx="284">
                  <c:v>44614</c:v>
                </c:pt>
                <c:pt idx="285">
                  <c:v>44610</c:v>
                </c:pt>
                <c:pt idx="286">
                  <c:v>44609</c:v>
                </c:pt>
                <c:pt idx="287">
                  <c:v>44608</c:v>
                </c:pt>
                <c:pt idx="288">
                  <c:v>44607</c:v>
                </c:pt>
                <c:pt idx="289">
                  <c:v>44606</c:v>
                </c:pt>
                <c:pt idx="290">
                  <c:v>44603</c:v>
                </c:pt>
                <c:pt idx="291">
                  <c:v>44602</c:v>
                </c:pt>
                <c:pt idx="292">
                  <c:v>44601</c:v>
                </c:pt>
                <c:pt idx="293">
                  <c:v>44600</c:v>
                </c:pt>
                <c:pt idx="294">
                  <c:v>44599</c:v>
                </c:pt>
                <c:pt idx="295">
                  <c:v>44596</c:v>
                </c:pt>
                <c:pt idx="296">
                  <c:v>44595</c:v>
                </c:pt>
                <c:pt idx="297">
                  <c:v>44594</c:v>
                </c:pt>
                <c:pt idx="298">
                  <c:v>44593</c:v>
                </c:pt>
                <c:pt idx="299">
                  <c:v>44592</c:v>
                </c:pt>
                <c:pt idx="300">
                  <c:v>44589</c:v>
                </c:pt>
                <c:pt idx="301">
                  <c:v>44588</c:v>
                </c:pt>
                <c:pt idx="302">
                  <c:v>44587</c:v>
                </c:pt>
                <c:pt idx="303">
                  <c:v>44586</c:v>
                </c:pt>
                <c:pt idx="304">
                  <c:v>44585</c:v>
                </c:pt>
                <c:pt idx="305">
                  <c:v>44582</c:v>
                </c:pt>
                <c:pt idx="306">
                  <c:v>44581</c:v>
                </c:pt>
                <c:pt idx="307">
                  <c:v>44580</c:v>
                </c:pt>
                <c:pt idx="308">
                  <c:v>44579</c:v>
                </c:pt>
                <c:pt idx="309">
                  <c:v>44575</c:v>
                </c:pt>
                <c:pt idx="310">
                  <c:v>44574</c:v>
                </c:pt>
                <c:pt idx="311">
                  <c:v>44573</c:v>
                </c:pt>
                <c:pt idx="312">
                  <c:v>44572</c:v>
                </c:pt>
                <c:pt idx="313">
                  <c:v>44571</c:v>
                </c:pt>
                <c:pt idx="314">
                  <c:v>44568</c:v>
                </c:pt>
                <c:pt idx="315">
                  <c:v>44567</c:v>
                </c:pt>
                <c:pt idx="316">
                  <c:v>44566</c:v>
                </c:pt>
                <c:pt idx="317">
                  <c:v>44565</c:v>
                </c:pt>
                <c:pt idx="318">
                  <c:v>44564</c:v>
                </c:pt>
                <c:pt idx="319">
                  <c:v>44561</c:v>
                </c:pt>
                <c:pt idx="320">
                  <c:v>44560</c:v>
                </c:pt>
                <c:pt idx="321">
                  <c:v>44559</c:v>
                </c:pt>
                <c:pt idx="322">
                  <c:v>44558</c:v>
                </c:pt>
                <c:pt idx="323">
                  <c:v>44557</c:v>
                </c:pt>
                <c:pt idx="324">
                  <c:v>44553</c:v>
                </c:pt>
                <c:pt idx="325">
                  <c:v>44552</c:v>
                </c:pt>
                <c:pt idx="326">
                  <c:v>44551</c:v>
                </c:pt>
                <c:pt idx="327">
                  <c:v>44550</c:v>
                </c:pt>
                <c:pt idx="328">
                  <c:v>44547</c:v>
                </c:pt>
                <c:pt idx="329">
                  <c:v>44546</c:v>
                </c:pt>
                <c:pt idx="330">
                  <c:v>44545</c:v>
                </c:pt>
                <c:pt idx="331">
                  <c:v>44544</c:v>
                </c:pt>
                <c:pt idx="332">
                  <c:v>44543</c:v>
                </c:pt>
                <c:pt idx="333">
                  <c:v>44540</c:v>
                </c:pt>
                <c:pt idx="334">
                  <c:v>44539</c:v>
                </c:pt>
                <c:pt idx="335">
                  <c:v>44538</c:v>
                </c:pt>
                <c:pt idx="336">
                  <c:v>44537</c:v>
                </c:pt>
                <c:pt idx="337">
                  <c:v>44536</c:v>
                </c:pt>
                <c:pt idx="338">
                  <c:v>44533</c:v>
                </c:pt>
                <c:pt idx="339">
                  <c:v>44532</c:v>
                </c:pt>
                <c:pt idx="340">
                  <c:v>44531</c:v>
                </c:pt>
                <c:pt idx="341">
                  <c:v>44530</c:v>
                </c:pt>
                <c:pt idx="342">
                  <c:v>44529</c:v>
                </c:pt>
                <c:pt idx="343">
                  <c:v>44526</c:v>
                </c:pt>
                <c:pt idx="344">
                  <c:v>44524</c:v>
                </c:pt>
                <c:pt idx="345">
                  <c:v>44523</c:v>
                </c:pt>
                <c:pt idx="346">
                  <c:v>44522</c:v>
                </c:pt>
                <c:pt idx="347">
                  <c:v>44519</c:v>
                </c:pt>
                <c:pt idx="348">
                  <c:v>44518</c:v>
                </c:pt>
                <c:pt idx="349">
                  <c:v>44517</c:v>
                </c:pt>
                <c:pt idx="350">
                  <c:v>44516</c:v>
                </c:pt>
                <c:pt idx="351">
                  <c:v>44515</c:v>
                </c:pt>
                <c:pt idx="352">
                  <c:v>44512</c:v>
                </c:pt>
                <c:pt idx="353">
                  <c:v>44511</c:v>
                </c:pt>
                <c:pt idx="354">
                  <c:v>44510</c:v>
                </c:pt>
                <c:pt idx="355">
                  <c:v>44509</c:v>
                </c:pt>
                <c:pt idx="356">
                  <c:v>44508</c:v>
                </c:pt>
                <c:pt idx="357">
                  <c:v>44505</c:v>
                </c:pt>
                <c:pt idx="358">
                  <c:v>44504</c:v>
                </c:pt>
                <c:pt idx="359">
                  <c:v>44503</c:v>
                </c:pt>
                <c:pt idx="360">
                  <c:v>44502</c:v>
                </c:pt>
                <c:pt idx="361">
                  <c:v>44501</c:v>
                </c:pt>
                <c:pt idx="362">
                  <c:v>44498</c:v>
                </c:pt>
                <c:pt idx="363">
                  <c:v>44497</c:v>
                </c:pt>
                <c:pt idx="364">
                  <c:v>44496</c:v>
                </c:pt>
                <c:pt idx="365">
                  <c:v>44495</c:v>
                </c:pt>
                <c:pt idx="366">
                  <c:v>44494</c:v>
                </c:pt>
                <c:pt idx="367">
                  <c:v>44491</c:v>
                </c:pt>
                <c:pt idx="368">
                  <c:v>44490</c:v>
                </c:pt>
                <c:pt idx="369">
                  <c:v>44489</c:v>
                </c:pt>
                <c:pt idx="370">
                  <c:v>44488</c:v>
                </c:pt>
                <c:pt idx="371">
                  <c:v>44487</c:v>
                </c:pt>
                <c:pt idx="372">
                  <c:v>44484</c:v>
                </c:pt>
                <c:pt idx="373">
                  <c:v>44483</c:v>
                </c:pt>
                <c:pt idx="374">
                  <c:v>44482</c:v>
                </c:pt>
                <c:pt idx="375">
                  <c:v>44481</c:v>
                </c:pt>
                <c:pt idx="376">
                  <c:v>44480</c:v>
                </c:pt>
                <c:pt idx="377">
                  <c:v>44477</c:v>
                </c:pt>
                <c:pt idx="378">
                  <c:v>44476</c:v>
                </c:pt>
                <c:pt idx="379">
                  <c:v>44475</c:v>
                </c:pt>
                <c:pt idx="380">
                  <c:v>44474</c:v>
                </c:pt>
                <c:pt idx="381">
                  <c:v>44473</c:v>
                </c:pt>
                <c:pt idx="382">
                  <c:v>44470</c:v>
                </c:pt>
                <c:pt idx="383">
                  <c:v>44469</c:v>
                </c:pt>
                <c:pt idx="384">
                  <c:v>44468</c:v>
                </c:pt>
                <c:pt idx="385">
                  <c:v>44467</c:v>
                </c:pt>
                <c:pt idx="386">
                  <c:v>44466</c:v>
                </c:pt>
                <c:pt idx="387">
                  <c:v>44463</c:v>
                </c:pt>
                <c:pt idx="388">
                  <c:v>44462</c:v>
                </c:pt>
                <c:pt idx="389">
                  <c:v>44461</c:v>
                </c:pt>
                <c:pt idx="390">
                  <c:v>44460</c:v>
                </c:pt>
                <c:pt idx="391">
                  <c:v>44459</c:v>
                </c:pt>
                <c:pt idx="392">
                  <c:v>44456</c:v>
                </c:pt>
                <c:pt idx="393">
                  <c:v>44455</c:v>
                </c:pt>
                <c:pt idx="394">
                  <c:v>44454</c:v>
                </c:pt>
                <c:pt idx="395">
                  <c:v>44453</c:v>
                </c:pt>
                <c:pt idx="396">
                  <c:v>44452</c:v>
                </c:pt>
                <c:pt idx="397">
                  <c:v>44449</c:v>
                </c:pt>
                <c:pt idx="398">
                  <c:v>44448</c:v>
                </c:pt>
                <c:pt idx="399">
                  <c:v>44447</c:v>
                </c:pt>
                <c:pt idx="400">
                  <c:v>44446</c:v>
                </c:pt>
                <c:pt idx="401">
                  <c:v>44442</c:v>
                </c:pt>
                <c:pt idx="402">
                  <c:v>44441</c:v>
                </c:pt>
                <c:pt idx="403">
                  <c:v>44440</c:v>
                </c:pt>
                <c:pt idx="404">
                  <c:v>44439</c:v>
                </c:pt>
                <c:pt idx="405">
                  <c:v>44438</c:v>
                </c:pt>
                <c:pt idx="406">
                  <c:v>44435</c:v>
                </c:pt>
                <c:pt idx="407">
                  <c:v>44434</c:v>
                </c:pt>
                <c:pt idx="408">
                  <c:v>44433</c:v>
                </c:pt>
                <c:pt idx="409">
                  <c:v>44432</c:v>
                </c:pt>
                <c:pt idx="410">
                  <c:v>44431</c:v>
                </c:pt>
                <c:pt idx="411">
                  <c:v>44428</c:v>
                </c:pt>
                <c:pt idx="412">
                  <c:v>44427</c:v>
                </c:pt>
                <c:pt idx="413">
                  <c:v>44426</c:v>
                </c:pt>
                <c:pt idx="414">
                  <c:v>44425</c:v>
                </c:pt>
                <c:pt idx="415">
                  <c:v>44424</c:v>
                </c:pt>
                <c:pt idx="416">
                  <c:v>44421</c:v>
                </c:pt>
                <c:pt idx="417">
                  <c:v>44420</c:v>
                </c:pt>
                <c:pt idx="418">
                  <c:v>44419</c:v>
                </c:pt>
                <c:pt idx="419">
                  <c:v>44418</c:v>
                </c:pt>
                <c:pt idx="420">
                  <c:v>44417</c:v>
                </c:pt>
                <c:pt idx="421">
                  <c:v>44414</c:v>
                </c:pt>
                <c:pt idx="422">
                  <c:v>44413</c:v>
                </c:pt>
                <c:pt idx="423">
                  <c:v>44412</c:v>
                </c:pt>
                <c:pt idx="424">
                  <c:v>44411</c:v>
                </c:pt>
                <c:pt idx="425">
                  <c:v>44410</c:v>
                </c:pt>
                <c:pt idx="426">
                  <c:v>44407</c:v>
                </c:pt>
                <c:pt idx="427">
                  <c:v>44406</c:v>
                </c:pt>
                <c:pt idx="428">
                  <c:v>44405</c:v>
                </c:pt>
                <c:pt idx="429">
                  <c:v>44404</c:v>
                </c:pt>
                <c:pt idx="430">
                  <c:v>44403</c:v>
                </c:pt>
                <c:pt idx="431">
                  <c:v>44400</c:v>
                </c:pt>
                <c:pt idx="432">
                  <c:v>44399</c:v>
                </c:pt>
                <c:pt idx="433">
                  <c:v>44398</c:v>
                </c:pt>
                <c:pt idx="434">
                  <c:v>44397</c:v>
                </c:pt>
                <c:pt idx="435">
                  <c:v>44396</c:v>
                </c:pt>
                <c:pt idx="436">
                  <c:v>44393</c:v>
                </c:pt>
                <c:pt idx="437">
                  <c:v>44392</c:v>
                </c:pt>
                <c:pt idx="438">
                  <c:v>44391</c:v>
                </c:pt>
                <c:pt idx="439">
                  <c:v>44390</c:v>
                </c:pt>
                <c:pt idx="440">
                  <c:v>44389</c:v>
                </c:pt>
                <c:pt idx="441">
                  <c:v>44386</c:v>
                </c:pt>
                <c:pt idx="442">
                  <c:v>44385</c:v>
                </c:pt>
                <c:pt idx="443">
                  <c:v>44384</c:v>
                </c:pt>
                <c:pt idx="444">
                  <c:v>44383</c:v>
                </c:pt>
                <c:pt idx="445">
                  <c:v>44379</c:v>
                </c:pt>
                <c:pt idx="446">
                  <c:v>44378</c:v>
                </c:pt>
                <c:pt idx="447">
                  <c:v>44377</c:v>
                </c:pt>
                <c:pt idx="448">
                  <c:v>44376</c:v>
                </c:pt>
                <c:pt idx="449">
                  <c:v>44375</c:v>
                </c:pt>
                <c:pt idx="450">
                  <c:v>44372</c:v>
                </c:pt>
                <c:pt idx="451">
                  <c:v>44371</c:v>
                </c:pt>
                <c:pt idx="452">
                  <c:v>44370</c:v>
                </c:pt>
                <c:pt idx="453">
                  <c:v>44369</c:v>
                </c:pt>
                <c:pt idx="454">
                  <c:v>44368</c:v>
                </c:pt>
                <c:pt idx="455">
                  <c:v>44365</c:v>
                </c:pt>
                <c:pt idx="456">
                  <c:v>44364</c:v>
                </c:pt>
                <c:pt idx="457">
                  <c:v>44363</c:v>
                </c:pt>
                <c:pt idx="458">
                  <c:v>44362</c:v>
                </c:pt>
                <c:pt idx="459">
                  <c:v>44361</c:v>
                </c:pt>
                <c:pt idx="460">
                  <c:v>44358</c:v>
                </c:pt>
                <c:pt idx="461">
                  <c:v>44357</c:v>
                </c:pt>
                <c:pt idx="462">
                  <c:v>44356</c:v>
                </c:pt>
                <c:pt idx="463">
                  <c:v>44355</c:v>
                </c:pt>
                <c:pt idx="464">
                  <c:v>44354</c:v>
                </c:pt>
                <c:pt idx="465">
                  <c:v>44351</c:v>
                </c:pt>
                <c:pt idx="466">
                  <c:v>44350</c:v>
                </c:pt>
                <c:pt idx="467">
                  <c:v>44349</c:v>
                </c:pt>
                <c:pt idx="468">
                  <c:v>44348</c:v>
                </c:pt>
                <c:pt idx="469">
                  <c:v>44344</c:v>
                </c:pt>
                <c:pt idx="470">
                  <c:v>44343</c:v>
                </c:pt>
                <c:pt idx="471">
                  <c:v>44342</c:v>
                </c:pt>
                <c:pt idx="472">
                  <c:v>44341</c:v>
                </c:pt>
                <c:pt idx="473">
                  <c:v>44340</c:v>
                </c:pt>
                <c:pt idx="474">
                  <c:v>44337</c:v>
                </c:pt>
                <c:pt idx="475">
                  <c:v>44336</c:v>
                </c:pt>
                <c:pt idx="476">
                  <c:v>44335</c:v>
                </c:pt>
                <c:pt idx="477">
                  <c:v>44334</c:v>
                </c:pt>
                <c:pt idx="478">
                  <c:v>44333</c:v>
                </c:pt>
                <c:pt idx="479">
                  <c:v>44330</c:v>
                </c:pt>
                <c:pt idx="480">
                  <c:v>44329</c:v>
                </c:pt>
                <c:pt idx="481">
                  <c:v>44328</c:v>
                </c:pt>
                <c:pt idx="482">
                  <c:v>44327</c:v>
                </c:pt>
                <c:pt idx="483">
                  <c:v>44326</c:v>
                </c:pt>
                <c:pt idx="484">
                  <c:v>44323</c:v>
                </c:pt>
                <c:pt idx="485">
                  <c:v>44322</c:v>
                </c:pt>
                <c:pt idx="486">
                  <c:v>44321</c:v>
                </c:pt>
                <c:pt idx="487">
                  <c:v>44320</c:v>
                </c:pt>
                <c:pt idx="488">
                  <c:v>44319</c:v>
                </c:pt>
                <c:pt idx="489">
                  <c:v>44316</c:v>
                </c:pt>
                <c:pt idx="490">
                  <c:v>44315</c:v>
                </c:pt>
                <c:pt idx="491">
                  <c:v>44314</c:v>
                </c:pt>
                <c:pt idx="492">
                  <c:v>44313</c:v>
                </c:pt>
                <c:pt idx="493">
                  <c:v>44312</c:v>
                </c:pt>
                <c:pt idx="494">
                  <c:v>44309</c:v>
                </c:pt>
                <c:pt idx="495">
                  <c:v>44308</c:v>
                </c:pt>
                <c:pt idx="496">
                  <c:v>44307</c:v>
                </c:pt>
                <c:pt idx="497">
                  <c:v>44306</c:v>
                </c:pt>
                <c:pt idx="498">
                  <c:v>44305</c:v>
                </c:pt>
                <c:pt idx="499">
                  <c:v>44302</c:v>
                </c:pt>
                <c:pt idx="500">
                  <c:v>44301</c:v>
                </c:pt>
                <c:pt idx="501">
                  <c:v>44300</c:v>
                </c:pt>
                <c:pt idx="502">
                  <c:v>44299</c:v>
                </c:pt>
                <c:pt idx="503">
                  <c:v>44298</c:v>
                </c:pt>
                <c:pt idx="504">
                  <c:v>44295</c:v>
                </c:pt>
                <c:pt idx="505">
                  <c:v>44294</c:v>
                </c:pt>
                <c:pt idx="506">
                  <c:v>44293</c:v>
                </c:pt>
                <c:pt idx="507">
                  <c:v>44292</c:v>
                </c:pt>
                <c:pt idx="508">
                  <c:v>44291</c:v>
                </c:pt>
                <c:pt idx="509">
                  <c:v>44287</c:v>
                </c:pt>
                <c:pt idx="510">
                  <c:v>44286</c:v>
                </c:pt>
                <c:pt idx="511">
                  <c:v>44285</c:v>
                </c:pt>
                <c:pt idx="512">
                  <c:v>44284</c:v>
                </c:pt>
                <c:pt idx="513">
                  <c:v>44281</c:v>
                </c:pt>
                <c:pt idx="514">
                  <c:v>44280</c:v>
                </c:pt>
                <c:pt idx="515">
                  <c:v>44279</c:v>
                </c:pt>
                <c:pt idx="516">
                  <c:v>44278</c:v>
                </c:pt>
                <c:pt idx="517">
                  <c:v>44277</c:v>
                </c:pt>
                <c:pt idx="518">
                  <c:v>44274</c:v>
                </c:pt>
                <c:pt idx="519">
                  <c:v>44273</c:v>
                </c:pt>
                <c:pt idx="520">
                  <c:v>44272</c:v>
                </c:pt>
                <c:pt idx="521">
                  <c:v>44271</c:v>
                </c:pt>
                <c:pt idx="522">
                  <c:v>44270</c:v>
                </c:pt>
                <c:pt idx="523">
                  <c:v>44267</c:v>
                </c:pt>
                <c:pt idx="524">
                  <c:v>44266</c:v>
                </c:pt>
                <c:pt idx="525">
                  <c:v>44265</c:v>
                </c:pt>
                <c:pt idx="526">
                  <c:v>44264</c:v>
                </c:pt>
                <c:pt idx="527">
                  <c:v>44263</c:v>
                </c:pt>
                <c:pt idx="528">
                  <c:v>44260</c:v>
                </c:pt>
                <c:pt idx="529">
                  <c:v>44259</c:v>
                </c:pt>
                <c:pt idx="530">
                  <c:v>44258</c:v>
                </c:pt>
                <c:pt idx="531">
                  <c:v>44257</c:v>
                </c:pt>
                <c:pt idx="532">
                  <c:v>44256</c:v>
                </c:pt>
                <c:pt idx="533">
                  <c:v>44253</c:v>
                </c:pt>
                <c:pt idx="534">
                  <c:v>44252</c:v>
                </c:pt>
                <c:pt idx="535">
                  <c:v>44251</c:v>
                </c:pt>
                <c:pt idx="536">
                  <c:v>44250</c:v>
                </c:pt>
                <c:pt idx="537">
                  <c:v>44249</c:v>
                </c:pt>
                <c:pt idx="538">
                  <c:v>44246</c:v>
                </c:pt>
                <c:pt idx="539">
                  <c:v>44245</c:v>
                </c:pt>
                <c:pt idx="540">
                  <c:v>44244</c:v>
                </c:pt>
                <c:pt idx="541">
                  <c:v>44243</c:v>
                </c:pt>
                <c:pt idx="542">
                  <c:v>44239</c:v>
                </c:pt>
                <c:pt idx="543">
                  <c:v>44238</c:v>
                </c:pt>
                <c:pt idx="544">
                  <c:v>44237</c:v>
                </c:pt>
                <c:pt idx="545">
                  <c:v>44236</c:v>
                </c:pt>
                <c:pt idx="546">
                  <c:v>44235</c:v>
                </c:pt>
                <c:pt idx="547">
                  <c:v>44232</c:v>
                </c:pt>
                <c:pt idx="548">
                  <c:v>44231</c:v>
                </c:pt>
                <c:pt idx="549">
                  <c:v>44230</c:v>
                </c:pt>
                <c:pt idx="550">
                  <c:v>44229</c:v>
                </c:pt>
                <c:pt idx="551">
                  <c:v>44228</c:v>
                </c:pt>
                <c:pt idx="552">
                  <c:v>44225</c:v>
                </c:pt>
                <c:pt idx="553">
                  <c:v>44224</c:v>
                </c:pt>
                <c:pt idx="554">
                  <c:v>44223</c:v>
                </c:pt>
                <c:pt idx="555">
                  <c:v>44222</c:v>
                </c:pt>
                <c:pt idx="556">
                  <c:v>44221</c:v>
                </c:pt>
                <c:pt idx="557">
                  <c:v>44218</c:v>
                </c:pt>
                <c:pt idx="558">
                  <c:v>44217</c:v>
                </c:pt>
                <c:pt idx="559">
                  <c:v>44216</c:v>
                </c:pt>
                <c:pt idx="560">
                  <c:v>44215</c:v>
                </c:pt>
                <c:pt idx="561">
                  <c:v>44211</c:v>
                </c:pt>
                <c:pt idx="562">
                  <c:v>44210</c:v>
                </c:pt>
                <c:pt idx="563">
                  <c:v>44209</c:v>
                </c:pt>
                <c:pt idx="564">
                  <c:v>44208</c:v>
                </c:pt>
                <c:pt idx="565">
                  <c:v>44207</c:v>
                </c:pt>
                <c:pt idx="566">
                  <c:v>44204</c:v>
                </c:pt>
                <c:pt idx="567">
                  <c:v>44203</c:v>
                </c:pt>
                <c:pt idx="568">
                  <c:v>44202</c:v>
                </c:pt>
                <c:pt idx="569">
                  <c:v>44201</c:v>
                </c:pt>
                <c:pt idx="570">
                  <c:v>44200</c:v>
                </c:pt>
                <c:pt idx="571">
                  <c:v>44196</c:v>
                </c:pt>
                <c:pt idx="572">
                  <c:v>44195</c:v>
                </c:pt>
                <c:pt idx="573">
                  <c:v>44194</c:v>
                </c:pt>
                <c:pt idx="574">
                  <c:v>44193</c:v>
                </c:pt>
                <c:pt idx="575">
                  <c:v>44189</c:v>
                </c:pt>
                <c:pt idx="576">
                  <c:v>44188</c:v>
                </c:pt>
                <c:pt idx="577">
                  <c:v>44187</c:v>
                </c:pt>
                <c:pt idx="578">
                  <c:v>44186</c:v>
                </c:pt>
                <c:pt idx="579">
                  <c:v>44183</c:v>
                </c:pt>
                <c:pt idx="580">
                  <c:v>44182</c:v>
                </c:pt>
                <c:pt idx="581">
                  <c:v>44181</c:v>
                </c:pt>
                <c:pt idx="582">
                  <c:v>44180</c:v>
                </c:pt>
                <c:pt idx="583">
                  <c:v>44179</c:v>
                </c:pt>
                <c:pt idx="584">
                  <c:v>44176</c:v>
                </c:pt>
                <c:pt idx="585">
                  <c:v>44175</c:v>
                </c:pt>
                <c:pt idx="586">
                  <c:v>44174</c:v>
                </c:pt>
                <c:pt idx="587">
                  <c:v>44173</c:v>
                </c:pt>
                <c:pt idx="588">
                  <c:v>44172</c:v>
                </c:pt>
                <c:pt idx="589">
                  <c:v>44169</c:v>
                </c:pt>
                <c:pt idx="590">
                  <c:v>44168</c:v>
                </c:pt>
                <c:pt idx="591">
                  <c:v>44167</c:v>
                </c:pt>
                <c:pt idx="592">
                  <c:v>44166</c:v>
                </c:pt>
                <c:pt idx="593">
                  <c:v>44165</c:v>
                </c:pt>
                <c:pt idx="594">
                  <c:v>44162</c:v>
                </c:pt>
                <c:pt idx="595">
                  <c:v>44160</c:v>
                </c:pt>
                <c:pt idx="596">
                  <c:v>44159</c:v>
                </c:pt>
                <c:pt idx="597">
                  <c:v>44158</c:v>
                </c:pt>
                <c:pt idx="598">
                  <c:v>44155</c:v>
                </c:pt>
                <c:pt idx="599">
                  <c:v>44154</c:v>
                </c:pt>
                <c:pt idx="600">
                  <c:v>44153</c:v>
                </c:pt>
                <c:pt idx="601">
                  <c:v>44152</c:v>
                </c:pt>
                <c:pt idx="602">
                  <c:v>44151</c:v>
                </c:pt>
                <c:pt idx="603">
                  <c:v>44148</c:v>
                </c:pt>
                <c:pt idx="604">
                  <c:v>44147</c:v>
                </c:pt>
                <c:pt idx="605">
                  <c:v>44146</c:v>
                </c:pt>
                <c:pt idx="606">
                  <c:v>44145</c:v>
                </c:pt>
                <c:pt idx="607">
                  <c:v>44144</c:v>
                </c:pt>
                <c:pt idx="608">
                  <c:v>44141</c:v>
                </c:pt>
                <c:pt idx="609">
                  <c:v>44140</c:v>
                </c:pt>
                <c:pt idx="610">
                  <c:v>44139</c:v>
                </c:pt>
                <c:pt idx="611">
                  <c:v>44138</c:v>
                </c:pt>
                <c:pt idx="612">
                  <c:v>44137</c:v>
                </c:pt>
                <c:pt idx="613">
                  <c:v>44134</c:v>
                </c:pt>
                <c:pt idx="614">
                  <c:v>44133</c:v>
                </c:pt>
                <c:pt idx="615">
                  <c:v>44132</c:v>
                </c:pt>
                <c:pt idx="616">
                  <c:v>44131</c:v>
                </c:pt>
                <c:pt idx="617">
                  <c:v>44130</c:v>
                </c:pt>
                <c:pt idx="618">
                  <c:v>44127</c:v>
                </c:pt>
                <c:pt idx="619">
                  <c:v>44126</c:v>
                </c:pt>
                <c:pt idx="620">
                  <c:v>44125</c:v>
                </c:pt>
                <c:pt idx="621">
                  <c:v>44124</c:v>
                </c:pt>
                <c:pt idx="622">
                  <c:v>44123</c:v>
                </c:pt>
                <c:pt idx="623">
                  <c:v>44120</c:v>
                </c:pt>
                <c:pt idx="624">
                  <c:v>44119</c:v>
                </c:pt>
                <c:pt idx="625">
                  <c:v>44118</c:v>
                </c:pt>
                <c:pt idx="626">
                  <c:v>44117</c:v>
                </c:pt>
                <c:pt idx="627">
                  <c:v>44116</c:v>
                </c:pt>
                <c:pt idx="628">
                  <c:v>44113</c:v>
                </c:pt>
                <c:pt idx="629">
                  <c:v>44112</c:v>
                </c:pt>
                <c:pt idx="630">
                  <c:v>44111</c:v>
                </c:pt>
                <c:pt idx="631">
                  <c:v>44110</c:v>
                </c:pt>
                <c:pt idx="632">
                  <c:v>44109</c:v>
                </c:pt>
                <c:pt idx="633">
                  <c:v>44106</c:v>
                </c:pt>
                <c:pt idx="634">
                  <c:v>44105</c:v>
                </c:pt>
                <c:pt idx="635">
                  <c:v>44104</c:v>
                </c:pt>
                <c:pt idx="636">
                  <c:v>44103</c:v>
                </c:pt>
                <c:pt idx="637">
                  <c:v>44102</c:v>
                </c:pt>
                <c:pt idx="638">
                  <c:v>44099</c:v>
                </c:pt>
                <c:pt idx="639">
                  <c:v>44098</c:v>
                </c:pt>
                <c:pt idx="640">
                  <c:v>44097</c:v>
                </c:pt>
                <c:pt idx="641">
                  <c:v>44096</c:v>
                </c:pt>
                <c:pt idx="642">
                  <c:v>44095</c:v>
                </c:pt>
                <c:pt idx="643">
                  <c:v>44092</c:v>
                </c:pt>
                <c:pt idx="644">
                  <c:v>44091</c:v>
                </c:pt>
                <c:pt idx="645">
                  <c:v>44090</c:v>
                </c:pt>
                <c:pt idx="646">
                  <c:v>44089</c:v>
                </c:pt>
                <c:pt idx="647">
                  <c:v>44088</c:v>
                </c:pt>
                <c:pt idx="648">
                  <c:v>44085</c:v>
                </c:pt>
                <c:pt idx="649">
                  <c:v>44084</c:v>
                </c:pt>
                <c:pt idx="650">
                  <c:v>44083</c:v>
                </c:pt>
                <c:pt idx="651">
                  <c:v>44082</c:v>
                </c:pt>
                <c:pt idx="652">
                  <c:v>44078</c:v>
                </c:pt>
                <c:pt idx="653">
                  <c:v>44077</c:v>
                </c:pt>
                <c:pt idx="654">
                  <c:v>44076</c:v>
                </c:pt>
                <c:pt idx="655">
                  <c:v>44075</c:v>
                </c:pt>
                <c:pt idx="656">
                  <c:v>44074</c:v>
                </c:pt>
                <c:pt idx="657">
                  <c:v>44071</c:v>
                </c:pt>
                <c:pt idx="658">
                  <c:v>44070</c:v>
                </c:pt>
                <c:pt idx="659">
                  <c:v>44069</c:v>
                </c:pt>
                <c:pt idx="660">
                  <c:v>44068</c:v>
                </c:pt>
                <c:pt idx="661">
                  <c:v>44067</c:v>
                </c:pt>
                <c:pt idx="662">
                  <c:v>44064</c:v>
                </c:pt>
                <c:pt idx="663">
                  <c:v>44063</c:v>
                </c:pt>
                <c:pt idx="664">
                  <c:v>44062</c:v>
                </c:pt>
                <c:pt idx="665">
                  <c:v>44061</c:v>
                </c:pt>
                <c:pt idx="666">
                  <c:v>44060</c:v>
                </c:pt>
                <c:pt idx="667">
                  <c:v>44057</c:v>
                </c:pt>
                <c:pt idx="668">
                  <c:v>44056</c:v>
                </c:pt>
                <c:pt idx="669">
                  <c:v>44055</c:v>
                </c:pt>
                <c:pt idx="670">
                  <c:v>44054</c:v>
                </c:pt>
                <c:pt idx="671">
                  <c:v>44053</c:v>
                </c:pt>
                <c:pt idx="672">
                  <c:v>44050</c:v>
                </c:pt>
                <c:pt idx="673">
                  <c:v>44049</c:v>
                </c:pt>
                <c:pt idx="674">
                  <c:v>44048</c:v>
                </c:pt>
                <c:pt idx="675">
                  <c:v>44047</c:v>
                </c:pt>
                <c:pt idx="676">
                  <c:v>44046</c:v>
                </c:pt>
                <c:pt idx="677">
                  <c:v>44043</c:v>
                </c:pt>
                <c:pt idx="678">
                  <c:v>44042</c:v>
                </c:pt>
                <c:pt idx="679">
                  <c:v>44041</c:v>
                </c:pt>
                <c:pt idx="680">
                  <c:v>44040</c:v>
                </c:pt>
                <c:pt idx="681">
                  <c:v>44039</c:v>
                </c:pt>
                <c:pt idx="682">
                  <c:v>44036</c:v>
                </c:pt>
                <c:pt idx="683">
                  <c:v>44035</c:v>
                </c:pt>
                <c:pt idx="684">
                  <c:v>44034</c:v>
                </c:pt>
                <c:pt idx="685">
                  <c:v>44033</c:v>
                </c:pt>
                <c:pt idx="686">
                  <c:v>44032</c:v>
                </c:pt>
                <c:pt idx="687">
                  <c:v>44029</c:v>
                </c:pt>
                <c:pt idx="688">
                  <c:v>44028</c:v>
                </c:pt>
                <c:pt idx="689">
                  <c:v>44027</c:v>
                </c:pt>
                <c:pt idx="690">
                  <c:v>44026</c:v>
                </c:pt>
                <c:pt idx="691">
                  <c:v>44025</c:v>
                </c:pt>
                <c:pt idx="692">
                  <c:v>44022</c:v>
                </c:pt>
                <c:pt idx="693">
                  <c:v>44021</c:v>
                </c:pt>
                <c:pt idx="694">
                  <c:v>44020</c:v>
                </c:pt>
                <c:pt idx="695">
                  <c:v>44019</c:v>
                </c:pt>
                <c:pt idx="696">
                  <c:v>44018</c:v>
                </c:pt>
                <c:pt idx="697">
                  <c:v>44014</c:v>
                </c:pt>
                <c:pt idx="698">
                  <c:v>44013</c:v>
                </c:pt>
                <c:pt idx="699">
                  <c:v>44012</c:v>
                </c:pt>
                <c:pt idx="700">
                  <c:v>44011</c:v>
                </c:pt>
                <c:pt idx="701">
                  <c:v>44008</c:v>
                </c:pt>
                <c:pt idx="702">
                  <c:v>44007</c:v>
                </c:pt>
                <c:pt idx="703">
                  <c:v>44006</c:v>
                </c:pt>
                <c:pt idx="704">
                  <c:v>44005</c:v>
                </c:pt>
                <c:pt idx="705">
                  <c:v>44004</c:v>
                </c:pt>
                <c:pt idx="706">
                  <c:v>44001</c:v>
                </c:pt>
                <c:pt idx="707">
                  <c:v>44000</c:v>
                </c:pt>
                <c:pt idx="708">
                  <c:v>43999</c:v>
                </c:pt>
                <c:pt idx="709">
                  <c:v>43998</c:v>
                </c:pt>
                <c:pt idx="710">
                  <c:v>43997</c:v>
                </c:pt>
                <c:pt idx="711">
                  <c:v>43994</c:v>
                </c:pt>
                <c:pt idx="712">
                  <c:v>43993</c:v>
                </c:pt>
                <c:pt idx="713">
                  <c:v>43992</c:v>
                </c:pt>
                <c:pt idx="714">
                  <c:v>43991</c:v>
                </c:pt>
                <c:pt idx="715">
                  <c:v>43990</c:v>
                </c:pt>
                <c:pt idx="716">
                  <c:v>43987</c:v>
                </c:pt>
                <c:pt idx="717">
                  <c:v>43986</c:v>
                </c:pt>
                <c:pt idx="718">
                  <c:v>43985</c:v>
                </c:pt>
                <c:pt idx="719">
                  <c:v>43984</c:v>
                </c:pt>
                <c:pt idx="720">
                  <c:v>43983</c:v>
                </c:pt>
                <c:pt idx="721">
                  <c:v>43980</c:v>
                </c:pt>
                <c:pt idx="722">
                  <c:v>43979</c:v>
                </c:pt>
                <c:pt idx="723">
                  <c:v>43978</c:v>
                </c:pt>
                <c:pt idx="724">
                  <c:v>43977</c:v>
                </c:pt>
                <c:pt idx="725">
                  <c:v>43973</c:v>
                </c:pt>
                <c:pt idx="726">
                  <c:v>43972</c:v>
                </c:pt>
                <c:pt idx="727">
                  <c:v>43971</c:v>
                </c:pt>
                <c:pt idx="728">
                  <c:v>43970</c:v>
                </c:pt>
                <c:pt idx="729">
                  <c:v>43969</c:v>
                </c:pt>
                <c:pt idx="730">
                  <c:v>43966</c:v>
                </c:pt>
                <c:pt idx="731">
                  <c:v>43965</c:v>
                </c:pt>
                <c:pt idx="732">
                  <c:v>43964</c:v>
                </c:pt>
                <c:pt idx="733">
                  <c:v>43963</c:v>
                </c:pt>
                <c:pt idx="734">
                  <c:v>43962</c:v>
                </c:pt>
                <c:pt idx="735">
                  <c:v>43959</c:v>
                </c:pt>
                <c:pt idx="736">
                  <c:v>43958</c:v>
                </c:pt>
                <c:pt idx="737">
                  <c:v>43957</c:v>
                </c:pt>
                <c:pt idx="738">
                  <c:v>43956</c:v>
                </c:pt>
                <c:pt idx="739">
                  <c:v>43955</c:v>
                </c:pt>
                <c:pt idx="740">
                  <c:v>43952</c:v>
                </c:pt>
                <c:pt idx="741">
                  <c:v>43951</c:v>
                </c:pt>
                <c:pt idx="742">
                  <c:v>43950</c:v>
                </c:pt>
                <c:pt idx="743">
                  <c:v>43949</c:v>
                </c:pt>
                <c:pt idx="744">
                  <c:v>43948</c:v>
                </c:pt>
                <c:pt idx="745">
                  <c:v>43945</c:v>
                </c:pt>
                <c:pt idx="746">
                  <c:v>43944</c:v>
                </c:pt>
                <c:pt idx="747">
                  <c:v>43943</c:v>
                </c:pt>
                <c:pt idx="748">
                  <c:v>43942</c:v>
                </c:pt>
                <c:pt idx="749">
                  <c:v>43941</c:v>
                </c:pt>
                <c:pt idx="750">
                  <c:v>43938</c:v>
                </c:pt>
                <c:pt idx="751">
                  <c:v>43937</c:v>
                </c:pt>
                <c:pt idx="752">
                  <c:v>43936</c:v>
                </c:pt>
                <c:pt idx="753">
                  <c:v>43935</c:v>
                </c:pt>
                <c:pt idx="754">
                  <c:v>43934</c:v>
                </c:pt>
                <c:pt idx="755">
                  <c:v>43930</c:v>
                </c:pt>
                <c:pt idx="756">
                  <c:v>43929</c:v>
                </c:pt>
                <c:pt idx="757">
                  <c:v>43928</c:v>
                </c:pt>
                <c:pt idx="758">
                  <c:v>43927</c:v>
                </c:pt>
                <c:pt idx="759">
                  <c:v>43924</c:v>
                </c:pt>
                <c:pt idx="760">
                  <c:v>43923</c:v>
                </c:pt>
                <c:pt idx="761">
                  <c:v>43922</c:v>
                </c:pt>
                <c:pt idx="762">
                  <c:v>43921</c:v>
                </c:pt>
                <c:pt idx="763">
                  <c:v>43920</c:v>
                </c:pt>
                <c:pt idx="764">
                  <c:v>43917</c:v>
                </c:pt>
                <c:pt idx="765">
                  <c:v>43916</c:v>
                </c:pt>
                <c:pt idx="766">
                  <c:v>43915</c:v>
                </c:pt>
                <c:pt idx="767">
                  <c:v>43914</c:v>
                </c:pt>
                <c:pt idx="768">
                  <c:v>43913</c:v>
                </c:pt>
                <c:pt idx="769">
                  <c:v>43910</c:v>
                </c:pt>
                <c:pt idx="770">
                  <c:v>43909</c:v>
                </c:pt>
                <c:pt idx="771">
                  <c:v>43908</c:v>
                </c:pt>
                <c:pt idx="772">
                  <c:v>43907</c:v>
                </c:pt>
                <c:pt idx="773">
                  <c:v>43906</c:v>
                </c:pt>
                <c:pt idx="774">
                  <c:v>43903</c:v>
                </c:pt>
                <c:pt idx="775">
                  <c:v>43902</c:v>
                </c:pt>
                <c:pt idx="776">
                  <c:v>43901</c:v>
                </c:pt>
                <c:pt idx="777">
                  <c:v>43900</c:v>
                </c:pt>
                <c:pt idx="778">
                  <c:v>43899</c:v>
                </c:pt>
                <c:pt idx="779">
                  <c:v>43896</c:v>
                </c:pt>
                <c:pt idx="780">
                  <c:v>43895</c:v>
                </c:pt>
                <c:pt idx="781">
                  <c:v>43894</c:v>
                </c:pt>
                <c:pt idx="782">
                  <c:v>43893</c:v>
                </c:pt>
                <c:pt idx="783">
                  <c:v>43892</c:v>
                </c:pt>
                <c:pt idx="784">
                  <c:v>43889</c:v>
                </c:pt>
                <c:pt idx="785">
                  <c:v>43888</c:v>
                </c:pt>
                <c:pt idx="786">
                  <c:v>43887</c:v>
                </c:pt>
                <c:pt idx="787">
                  <c:v>43886</c:v>
                </c:pt>
                <c:pt idx="788">
                  <c:v>43885</c:v>
                </c:pt>
                <c:pt idx="789">
                  <c:v>43882</c:v>
                </c:pt>
                <c:pt idx="790">
                  <c:v>43881</c:v>
                </c:pt>
                <c:pt idx="791">
                  <c:v>43880</c:v>
                </c:pt>
                <c:pt idx="792">
                  <c:v>43879</c:v>
                </c:pt>
                <c:pt idx="793">
                  <c:v>43875</c:v>
                </c:pt>
                <c:pt idx="794">
                  <c:v>43874</c:v>
                </c:pt>
                <c:pt idx="795">
                  <c:v>43873</c:v>
                </c:pt>
                <c:pt idx="796">
                  <c:v>43872</c:v>
                </c:pt>
                <c:pt idx="797">
                  <c:v>43871</c:v>
                </c:pt>
                <c:pt idx="798">
                  <c:v>43868</c:v>
                </c:pt>
                <c:pt idx="799">
                  <c:v>43867</c:v>
                </c:pt>
                <c:pt idx="800">
                  <c:v>43866</c:v>
                </c:pt>
                <c:pt idx="801">
                  <c:v>43865</c:v>
                </c:pt>
                <c:pt idx="802">
                  <c:v>43864</c:v>
                </c:pt>
                <c:pt idx="803">
                  <c:v>43861</c:v>
                </c:pt>
                <c:pt idx="804">
                  <c:v>43860</c:v>
                </c:pt>
                <c:pt idx="805">
                  <c:v>43859</c:v>
                </c:pt>
                <c:pt idx="806">
                  <c:v>43858</c:v>
                </c:pt>
                <c:pt idx="807">
                  <c:v>43857</c:v>
                </c:pt>
                <c:pt idx="808">
                  <c:v>43854</c:v>
                </c:pt>
                <c:pt idx="809">
                  <c:v>43853</c:v>
                </c:pt>
                <c:pt idx="810">
                  <c:v>43852</c:v>
                </c:pt>
                <c:pt idx="811">
                  <c:v>43851</c:v>
                </c:pt>
                <c:pt idx="812">
                  <c:v>43847</c:v>
                </c:pt>
                <c:pt idx="813">
                  <c:v>43846</c:v>
                </c:pt>
                <c:pt idx="814">
                  <c:v>43845</c:v>
                </c:pt>
                <c:pt idx="815">
                  <c:v>43844</c:v>
                </c:pt>
                <c:pt idx="816">
                  <c:v>43843</c:v>
                </c:pt>
                <c:pt idx="817">
                  <c:v>43840</c:v>
                </c:pt>
                <c:pt idx="818">
                  <c:v>43839</c:v>
                </c:pt>
                <c:pt idx="819">
                  <c:v>43838</c:v>
                </c:pt>
                <c:pt idx="820">
                  <c:v>43837</c:v>
                </c:pt>
                <c:pt idx="821">
                  <c:v>43836</c:v>
                </c:pt>
                <c:pt idx="822">
                  <c:v>43833</c:v>
                </c:pt>
                <c:pt idx="823">
                  <c:v>43832</c:v>
                </c:pt>
                <c:pt idx="824">
                  <c:v>43830</c:v>
                </c:pt>
                <c:pt idx="825">
                  <c:v>43829</c:v>
                </c:pt>
                <c:pt idx="826">
                  <c:v>43826</c:v>
                </c:pt>
                <c:pt idx="827">
                  <c:v>43825</c:v>
                </c:pt>
                <c:pt idx="828">
                  <c:v>43823</c:v>
                </c:pt>
                <c:pt idx="829">
                  <c:v>43822</c:v>
                </c:pt>
                <c:pt idx="830">
                  <c:v>43819</c:v>
                </c:pt>
                <c:pt idx="831">
                  <c:v>43818</c:v>
                </c:pt>
                <c:pt idx="832">
                  <c:v>43817</c:v>
                </c:pt>
                <c:pt idx="833">
                  <c:v>43816</c:v>
                </c:pt>
                <c:pt idx="834">
                  <c:v>43815</c:v>
                </c:pt>
                <c:pt idx="835">
                  <c:v>43812</c:v>
                </c:pt>
                <c:pt idx="836">
                  <c:v>43811</c:v>
                </c:pt>
                <c:pt idx="837">
                  <c:v>43810</c:v>
                </c:pt>
                <c:pt idx="838">
                  <c:v>43809</c:v>
                </c:pt>
                <c:pt idx="839">
                  <c:v>43808</c:v>
                </c:pt>
                <c:pt idx="840">
                  <c:v>43805</c:v>
                </c:pt>
                <c:pt idx="841">
                  <c:v>43804</c:v>
                </c:pt>
                <c:pt idx="842">
                  <c:v>43803</c:v>
                </c:pt>
                <c:pt idx="843">
                  <c:v>43802</c:v>
                </c:pt>
                <c:pt idx="844">
                  <c:v>43801</c:v>
                </c:pt>
                <c:pt idx="845">
                  <c:v>43798</c:v>
                </c:pt>
                <c:pt idx="846">
                  <c:v>43796</c:v>
                </c:pt>
                <c:pt idx="847">
                  <c:v>43795</c:v>
                </c:pt>
                <c:pt idx="848">
                  <c:v>43794</c:v>
                </c:pt>
                <c:pt idx="849">
                  <c:v>43791</c:v>
                </c:pt>
                <c:pt idx="850">
                  <c:v>43790</c:v>
                </c:pt>
                <c:pt idx="851">
                  <c:v>43789</c:v>
                </c:pt>
                <c:pt idx="852">
                  <c:v>43788</c:v>
                </c:pt>
                <c:pt idx="853">
                  <c:v>43787</c:v>
                </c:pt>
                <c:pt idx="854">
                  <c:v>43784</c:v>
                </c:pt>
                <c:pt idx="855">
                  <c:v>43783</c:v>
                </c:pt>
                <c:pt idx="856">
                  <c:v>43782</c:v>
                </c:pt>
                <c:pt idx="857">
                  <c:v>43781</c:v>
                </c:pt>
                <c:pt idx="858">
                  <c:v>43780</c:v>
                </c:pt>
                <c:pt idx="859">
                  <c:v>43777</c:v>
                </c:pt>
                <c:pt idx="860">
                  <c:v>43776</c:v>
                </c:pt>
                <c:pt idx="861">
                  <c:v>43775</c:v>
                </c:pt>
                <c:pt idx="862">
                  <c:v>43774</c:v>
                </c:pt>
                <c:pt idx="863">
                  <c:v>43773</c:v>
                </c:pt>
                <c:pt idx="864">
                  <c:v>43770</c:v>
                </c:pt>
                <c:pt idx="865">
                  <c:v>43769</c:v>
                </c:pt>
                <c:pt idx="866">
                  <c:v>43768</c:v>
                </c:pt>
                <c:pt idx="867">
                  <c:v>43767</c:v>
                </c:pt>
                <c:pt idx="868">
                  <c:v>43766</c:v>
                </c:pt>
                <c:pt idx="869">
                  <c:v>43763</c:v>
                </c:pt>
                <c:pt idx="870">
                  <c:v>43762</c:v>
                </c:pt>
                <c:pt idx="871">
                  <c:v>43761</c:v>
                </c:pt>
                <c:pt idx="872">
                  <c:v>43760</c:v>
                </c:pt>
                <c:pt idx="873">
                  <c:v>43759</c:v>
                </c:pt>
                <c:pt idx="874">
                  <c:v>43756</c:v>
                </c:pt>
                <c:pt idx="875">
                  <c:v>43755</c:v>
                </c:pt>
                <c:pt idx="876">
                  <c:v>43754</c:v>
                </c:pt>
                <c:pt idx="877">
                  <c:v>43753</c:v>
                </c:pt>
                <c:pt idx="878">
                  <c:v>43752</c:v>
                </c:pt>
                <c:pt idx="879">
                  <c:v>43749</c:v>
                </c:pt>
                <c:pt idx="880">
                  <c:v>43748</c:v>
                </c:pt>
                <c:pt idx="881">
                  <c:v>43747</c:v>
                </c:pt>
                <c:pt idx="882">
                  <c:v>43746</c:v>
                </c:pt>
                <c:pt idx="883">
                  <c:v>43745</c:v>
                </c:pt>
                <c:pt idx="884">
                  <c:v>43742</c:v>
                </c:pt>
                <c:pt idx="885">
                  <c:v>43741</c:v>
                </c:pt>
                <c:pt idx="886">
                  <c:v>43740</c:v>
                </c:pt>
                <c:pt idx="887">
                  <c:v>43739</c:v>
                </c:pt>
                <c:pt idx="888">
                  <c:v>43738</c:v>
                </c:pt>
                <c:pt idx="889">
                  <c:v>43735</c:v>
                </c:pt>
                <c:pt idx="890">
                  <c:v>43734</c:v>
                </c:pt>
                <c:pt idx="891">
                  <c:v>43733</c:v>
                </c:pt>
                <c:pt idx="892">
                  <c:v>43732</c:v>
                </c:pt>
                <c:pt idx="893">
                  <c:v>43731</c:v>
                </c:pt>
                <c:pt idx="894">
                  <c:v>43728</c:v>
                </c:pt>
                <c:pt idx="895">
                  <c:v>43727</c:v>
                </c:pt>
                <c:pt idx="896">
                  <c:v>43726</c:v>
                </c:pt>
                <c:pt idx="897">
                  <c:v>43725</c:v>
                </c:pt>
                <c:pt idx="898">
                  <c:v>43724</c:v>
                </c:pt>
                <c:pt idx="899">
                  <c:v>43721</c:v>
                </c:pt>
                <c:pt idx="900">
                  <c:v>43720</c:v>
                </c:pt>
                <c:pt idx="901">
                  <c:v>43719</c:v>
                </c:pt>
                <c:pt idx="902">
                  <c:v>43718</c:v>
                </c:pt>
                <c:pt idx="903">
                  <c:v>43717</c:v>
                </c:pt>
                <c:pt idx="904">
                  <c:v>43714</c:v>
                </c:pt>
                <c:pt idx="905">
                  <c:v>43713</c:v>
                </c:pt>
                <c:pt idx="906">
                  <c:v>43712</c:v>
                </c:pt>
                <c:pt idx="907">
                  <c:v>43711</c:v>
                </c:pt>
                <c:pt idx="908">
                  <c:v>43707</c:v>
                </c:pt>
                <c:pt idx="909">
                  <c:v>43706</c:v>
                </c:pt>
                <c:pt idx="910">
                  <c:v>43705</c:v>
                </c:pt>
                <c:pt idx="911">
                  <c:v>43704</c:v>
                </c:pt>
                <c:pt idx="912">
                  <c:v>43703</c:v>
                </c:pt>
                <c:pt idx="913">
                  <c:v>43700</c:v>
                </c:pt>
                <c:pt idx="914">
                  <c:v>43699</c:v>
                </c:pt>
                <c:pt idx="915">
                  <c:v>43698</c:v>
                </c:pt>
                <c:pt idx="916">
                  <c:v>43697</c:v>
                </c:pt>
                <c:pt idx="917">
                  <c:v>43696</c:v>
                </c:pt>
                <c:pt idx="918">
                  <c:v>43693</c:v>
                </c:pt>
                <c:pt idx="919">
                  <c:v>43692</c:v>
                </c:pt>
                <c:pt idx="920">
                  <c:v>43691</c:v>
                </c:pt>
                <c:pt idx="921">
                  <c:v>43690</c:v>
                </c:pt>
                <c:pt idx="922">
                  <c:v>43689</c:v>
                </c:pt>
                <c:pt idx="923">
                  <c:v>43686</c:v>
                </c:pt>
                <c:pt idx="924">
                  <c:v>43685</c:v>
                </c:pt>
                <c:pt idx="925">
                  <c:v>43684</c:v>
                </c:pt>
                <c:pt idx="926">
                  <c:v>43683</c:v>
                </c:pt>
                <c:pt idx="927">
                  <c:v>43682</c:v>
                </c:pt>
                <c:pt idx="928">
                  <c:v>43679</c:v>
                </c:pt>
                <c:pt idx="929">
                  <c:v>43678</c:v>
                </c:pt>
                <c:pt idx="930">
                  <c:v>43677</c:v>
                </c:pt>
                <c:pt idx="931">
                  <c:v>43676</c:v>
                </c:pt>
                <c:pt idx="932">
                  <c:v>43675</c:v>
                </c:pt>
                <c:pt idx="933">
                  <c:v>43672</c:v>
                </c:pt>
                <c:pt idx="934">
                  <c:v>43671</c:v>
                </c:pt>
                <c:pt idx="935">
                  <c:v>43670</c:v>
                </c:pt>
                <c:pt idx="936">
                  <c:v>43669</c:v>
                </c:pt>
                <c:pt idx="937">
                  <c:v>43668</c:v>
                </c:pt>
                <c:pt idx="938">
                  <c:v>43665</c:v>
                </c:pt>
                <c:pt idx="939">
                  <c:v>43664</c:v>
                </c:pt>
                <c:pt idx="940">
                  <c:v>43663</c:v>
                </c:pt>
                <c:pt idx="941">
                  <c:v>43662</c:v>
                </c:pt>
                <c:pt idx="942">
                  <c:v>43661</c:v>
                </c:pt>
                <c:pt idx="943">
                  <c:v>43658</c:v>
                </c:pt>
                <c:pt idx="944">
                  <c:v>43657</c:v>
                </c:pt>
                <c:pt idx="945">
                  <c:v>43656</c:v>
                </c:pt>
                <c:pt idx="946">
                  <c:v>43655</c:v>
                </c:pt>
                <c:pt idx="947">
                  <c:v>43654</c:v>
                </c:pt>
                <c:pt idx="948">
                  <c:v>43651</c:v>
                </c:pt>
                <c:pt idx="949">
                  <c:v>43649</c:v>
                </c:pt>
                <c:pt idx="950">
                  <c:v>43648</c:v>
                </c:pt>
                <c:pt idx="951">
                  <c:v>43647</c:v>
                </c:pt>
                <c:pt idx="952">
                  <c:v>43644</c:v>
                </c:pt>
                <c:pt idx="953">
                  <c:v>43643</c:v>
                </c:pt>
                <c:pt idx="954">
                  <c:v>43642</c:v>
                </c:pt>
                <c:pt idx="955">
                  <c:v>43641</c:v>
                </c:pt>
                <c:pt idx="956">
                  <c:v>43640</c:v>
                </c:pt>
                <c:pt idx="957">
                  <c:v>43637</c:v>
                </c:pt>
                <c:pt idx="958">
                  <c:v>43636</c:v>
                </c:pt>
                <c:pt idx="959">
                  <c:v>43635</c:v>
                </c:pt>
                <c:pt idx="960">
                  <c:v>43634</c:v>
                </c:pt>
                <c:pt idx="961">
                  <c:v>43633</c:v>
                </c:pt>
                <c:pt idx="962">
                  <c:v>43630</c:v>
                </c:pt>
                <c:pt idx="963">
                  <c:v>43629</c:v>
                </c:pt>
                <c:pt idx="964">
                  <c:v>43628</c:v>
                </c:pt>
                <c:pt idx="965">
                  <c:v>43627</c:v>
                </c:pt>
                <c:pt idx="966">
                  <c:v>43626</c:v>
                </c:pt>
                <c:pt idx="967">
                  <c:v>43623</c:v>
                </c:pt>
                <c:pt idx="968">
                  <c:v>43622</c:v>
                </c:pt>
                <c:pt idx="969">
                  <c:v>43621</c:v>
                </c:pt>
                <c:pt idx="970">
                  <c:v>43620</c:v>
                </c:pt>
                <c:pt idx="971">
                  <c:v>43619</c:v>
                </c:pt>
                <c:pt idx="972">
                  <c:v>43616</c:v>
                </c:pt>
                <c:pt idx="973">
                  <c:v>43615</c:v>
                </c:pt>
                <c:pt idx="974">
                  <c:v>43614</c:v>
                </c:pt>
                <c:pt idx="975">
                  <c:v>43613</c:v>
                </c:pt>
                <c:pt idx="976">
                  <c:v>43609</c:v>
                </c:pt>
                <c:pt idx="977">
                  <c:v>43608</c:v>
                </c:pt>
                <c:pt idx="978">
                  <c:v>43607</c:v>
                </c:pt>
                <c:pt idx="979">
                  <c:v>43606</c:v>
                </c:pt>
                <c:pt idx="980">
                  <c:v>43605</c:v>
                </c:pt>
                <c:pt idx="981">
                  <c:v>43602</c:v>
                </c:pt>
                <c:pt idx="982">
                  <c:v>43601</c:v>
                </c:pt>
                <c:pt idx="983">
                  <c:v>43600</c:v>
                </c:pt>
                <c:pt idx="984">
                  <c:v>43599</c:v>
                </c:pt>
                <c:pt idx="985">
                  <c:v>43598</c:v>
                </c:pt>
                <c:pt idx="986">
                  <c:v>43595</c:v>
                </c:pt>
                <c:pt idx="987">
                  <c:v>43594</c:v>
                </c:pt>
                <c:pt idx="988">
                  <c:v>43593</c:v>
                </c:pt>
                <c:pt idx="989">
                  <c:v>43592</c:v>
                </c:pt>
                <c:pt idx="990">
                  <c:v>43591</c:v>
                </c:pt>
                <c:pt idx="991">
                  <c:v>43588</c:v>
                </c:pt>
                <c:pt idx="992">
                  <c:v>43587</c:v>
                </c:pt>
                <c:pt idx="993">
                  <c:v>43586</c:v>
                </c:pt>
                <c:pt idx="994">
                  <c:v>43585</c:v>
                </c:pt>
                <c:pt idx="995">
                  <c:v>43584</c:v>
                </c:pt>
                <c:pt idx="996">
                  <c:v>43581</c:v>
                </c:pt>
                <c:pt idx="997">
                  <c:v>43580</c:v>
                </c:pt>
                <c:pt idx="998">
                  <c:v>43579</c:v>
                </c:pt>
                <c:pt idx="999">
                  <c:v>43578</c:v>
                </c:pt>
                <c:pt idx="1000">
                  <c:v>43577</c:v>
                </c:pt>
                <c:pt idx="1001">
                  <c:v>43573</c:v>
                </c:pt>
                <c:pt idx="1002">
                  <c:v>43572</c:v>
                </c:pt>
                <c:pt idx="1003">
                  <c:v>43571</c:v>
                </c:pt>
                <c:pt idx="1004">
                  <c:v>43570</c:v>
                </c:pt>
                <c:pt idx="1005">
                  <c:v>43567</c:v>
                </c:pt>
                <c:pt idx="1006">
                  <c:v>43566</c:v>
                </c:pt>
                <c:pt idx="1007">
                  <c:v>43565</c:v>
                </c:pt>
                <c:pt idx="1008">
                  <c:v>43564</c:v>
                </c:pt>
                <c:pt idx="1009">
                  <c:v>43563</c:v>
                </c:pt>
                <c:pt idx="1010">
                  <c:v>43560</c:v>
                </c:pt>
                <c:pt idx="1011">
                  <c:v>43559</c:v>
                </c:pt>
                <c:pt idx="1012">
                  <c:v>43558</c:v>
                </c:pt>
                <c:pt idx="1013">
                  <c:v>43557</c:v>
                </c:pt>
                <c:pt idx="1014">
                  <c:v>43556</c:v>
                </c:pt>
                <c:pt idx="1015">
                  <c:v>43553</c:v>
                </c:pt>
                <c:pt idx="1016">
                  <c:v>43552</c:v>
                </c:pt>
                <c:pt idx="1017">
                  <c:v>43551</c:v>
                </c:pt>
                <c:pt idx="1018">
                  <c:v>43550</c:v>
                </c:pt>
                <c:pt idx="1019">
                  <c:v>43549</c:v>
                </c:pt>
                <c:pt idx="1020">
                  <c:v>43546</c:v>
                </c:pt>
                <c:pt idx="1021">
                  <c:v>43545</c:v>
                </c:pt>
                <c:pt idx="1022">
                  <c:v>43544</c:v>
                </c:pt>
                <c:pt idx="1023">
                  <c:v>43543</c:v>
                </c:pt>
                <c:pt idx="1024">
                  <c:v>43542</c:v>
                </c:pt>
                <c:pt idx="1025">
                  <c:v>43539</c:v>
                </c:pt>
                <c:pt idx="1026">
                  <c:v>43538</c:v>
                </c:pt>
                <c:pt idx="1027">
                  <c:v>43537</c:v>
                </c:pt>
                <c:pt idx="1028">
                  <c:v>43536</c:v>
                </c:pt>
                <c:pt idx="1029">
                  <c:v>43535</c:v>
                </c:pt>
                <c:pt idx="1030">
                  <c:v>43532</c:v>
                </c:pt>
                <c:pt idx="1031">
                  <c:v>43531</c:v>
                </c:pt>
                <c:pt idx="1032">
                  <c:v>43530</c:v>
                </c:pt>
                <c:pt idx="1033">
                  <c:v>43529</c:v>
                </c:pt>
                <c:pt idx="1034">
                  <c:v>43528</c:v>
                </c:pt>
                <c:pt idx="1035">
                  <c:v>43525</c:v>
                </c:pt>
                <c:pt idx="1036">
                  <c:v>43524</c:v>
                </c:pt>
                <c:pt idx="1037">
                  <c:v>43523</c:v>
                </c:pt>
                <c:pt idx="1038">
                  <c:v>43522</c:v>
                </c:pt>
                <c:pt idx="1039">
                  <c:v>43521</c:v>
                </c:pt>
                <c:pt idx="1040">
                  <c:v>43518</c:v>
                </c:pt>
                <c:pt idx="1041">
                  <c:v>43517</c:v>
                </c:pt>
                <c:pt idx="1042">
                  <c:v>43516</c:v>
                </c:pt>
                <c:pt idx="1043">
                  <c:v>43515</c:v>
                </c:pt>
                <c:pt idx="1044">
                  <c:v>43511</c:v>
                </c:pt>
                <c:pt idx="1045">
                  <c:v>43510</c:v>
                </c:pt>
                <c:pt idx="1046">
                  <c:v>43509</c:v>
                </c:pt>
                <c:pt idx="1047">
                  <c:v>43508</c:v>
                </c:pt>
                <c:pt idx="1048">
                  <c:v>43507</c:v>
                </c:pt>
                <c:pt idx="1049">
                  <c:v>43504</c:v>
                </c:pt>
                <c:pt idx="1050">
                  <c:v>43503</c:v>
                </c:pt>
                <c:pt idx="1051">
                  <c:v>43502</c:v>
                </c:pt>
                <c:pt idx="1052">
                  <c:v>43501</c:v>
                </c:pt>
                <c:pt idx="1053">
                  <c:v>43500</c:v>
                </c:pt>
                <c:pt idx="1054">
                  <c:v>43497</c:v>
                </c:pt>
                <c:pt idx="1055">
                  <c:v>43496</c:v>
                </c:pt>
                <c:pt idx="1056">
                  <c:v>43495</c:v>
                </c:pt>
                <c:pt idx="1057">
                  <c:v>43494</c:v>
                </c:pt>
                <c:pt idx="1058">
                  <c:v>43493</c:v>
                </c:pt>
                <c:pt idx="1059">
                  <c:v>43490</c:v>
                </c:pt>
                <c:pt idx="1060">
                  <c:v>43489</c:v>
                </c:pt>
                <c:pt idx="1061">
                  <c:v>43488</c:v>
                </c:pt>
                <c:pt idx="1062">
                  <c:v>43487</c:v>
                </c:pt>
                <c:pt idx="1063">
                  <c:v>43483</c:v>
                </c:pt>
                <c:pt idx="1064">
                  <c:v>43482</c:v>
                </c:pt>
                <c:pt idx="1065">
                  <c:v>43481</c:v>
                </c:pt>
                <c:pt idx="1066">
                  <c:v>43480</c:v>
                </c:pt>
                <c:pt idx="1067">
                  <c:v>43479</c:v>
                </c:pt>
                <c:pt idx="1068">
                  <c:v>43476</c:v>
                </c:pt>
                <c:pt idx="1069">
                  <c:v>43475</c:v>
                </c:pt>
                <c:pt idx="1070">
                  <c:v>43474</c:v>
                </c:pt>
                <c:pt idx="1071">
                  <c:v>43473</c:v>
                </c:pt>
                <c:pt idx="1072">
                  <c:v>43472</c:v>
                </c:pt>
                <c:pt idx="1073">
                  <c:v>43469</c:v>
                </c:pt>
                <c:pt idx="1074">
                  <c:v>43468</c:v>
                </c:pt>
                <c:pt idx="1075">
                  <c:v>43467</c:v>
                </c:pt>
                <c:pt idx="1076">
                  <c:v>43465</c:v>
                </c:pt>
                <c:pt idx="1077">
                  <c:v>43462</c:v>
                </c:pt>
                <c:pt idx="1078">
                  <c:v>43461</c:v>
                </c:pt>
                <c:pt idx="1079">
                  <c:v>43460</c:v>
                </c:pt>
                <c:pt idx="1080">
                  <c:v>43458</c:v>
                </c:pt>
                <c:pt idx="1081">
                  <c:v>43455</c:v>
                </c:pt>
                <c:pt idx="1082">
                  <c:v>43454</c:v>
                </c:pt>
                <c:pt idx="1083">
                  <c:v>43453</c:v>
                </c:pt>
                <c:pt idx="1084">
                  <c:v>43452</c:v>
                </c:pt>
                <c:pt idx="1085">
                  <c:v>43451</c:v>
                </c:pt>
                <c:pt idx="1086">
                  <c:v>43448</c:v>
                </c:pt>
                <c:pt idx="1087">
                  <c:v>43447</c:v>
                </c:pt>
                <c:pt idx="1088">
                  <c:v>43446</c:v>
                </c:pt>
                <c:pt idx="1089">
                  <c:v>43445</c:v>
                </c:pt>
                <c:pt idx="1090">
                  <c:v>43444</c:v>
                </c:pt>
                <c:pt idx="1091">
                  <c:v>43441</c:v>
                </c:pt>
                <c:pt idx="1092">
                  <c:v>43440</c:v>
                </c:pt>
                <c:pt idx="1093">
                  <c:v>43438</c:v>
                </c:pt>
                <c:pt idx="1094">
                  <c:v>43437</c:v>
                </c:pt>
                <c:pt idx="1095">
                  <c:v>43434</c:v>
                </c:pt>
                <c:pt idx="1096">
                  <c:v>43433</c:v>
                </c:pt>
                <c:pt idx="1097">
                  <c:v>43432</c:v>
                </c:pt>
                <c:pt idx="1098">
                  <c:v>43431</c:v>
                </c:pt>
                <c:pt idx="1099">
                  <c:v>43430</c:v>
                </c:pt>
                <c:pt idx="1100">
                  <c:v>43427</c:v>
                </c:pt>
                <c:pt idx="1101">
                  <c:v>43425</c:v>
                </c:pt>
                <c:pt idx="1102">
                  <c:v>43424</c:v>
                </c:pt>
                <c:pt idx="1103">
                  <c:v>43423</c:v>
                </c:pt>
                <c:pt idx="1104">
                  <c:v>43420</c:v>
                </c:pt>
                <c:pt idx="1105">
                  <c:v>43419</c:v>
                </c:pt>
                <c:pt idx="1106">
                  <c:v>43418</c:v>
                </c:pt>
                <c:pt idx="1107">
                  <c:v>43417</c:v>
                </c:pt>
                <c:pt idx="1108">
                  <c:v>43416</c:v>
                </c:pt>
                <c:pt idx="1109">
                  <c:v>43413</c:v>
                </c:pt>
                <c:pt idx="1110">
                  <c:v>43412</c:v>
                </c:pt>
                <c:pt idx="1111">
                  <c:v>43411</c:v>
                </c:pt>
                <c:pt idx="1112">
                  <c:v>43410</c:v>
                </c:pt>
                <c:pt idx="1113">
                  <c:v>43409</c:v>
                </c:pt>
                <c:pt idx="1114">
                  <c:v>43406</c:v>
                </c:pt>
                <c:pt idx="1115">
                  <c:v>43405</c:v>
                </c:pt>
                <c:pt idx="1116">
                  <c:v>43404</c:v>
                </c:pt>
                <c:pt idx="1117">
                  <c:v>43403</c:v>
                </c:pt>
                <c:pt idx="1118">
                  <c:v>43402</c:v>
                </c:pt>
                <c:pt idx="1119">
                  <c:v>43399</c:v>
                </c:pt>
                <c:pt idx="1120">
                  <c:v>43398</c:v>
                </c:pt>
                <c:pt idx="1121">
                  <c:v>43397</c:v>
                </c:pt>
                <c:pt idx="1122">
                  <c:v>43396</c:v>
                </c:pt>
                <c:pt idx="1123">
                  <c:v>43395</c:v>
                </c:pt>
                <c:pt idx="1124">
                  <c:v>43392</c:v>
                </c:pt>
                <c:pt idx="1125">
                  <c:v>43391</c:v>
                </c:pt>
                <c:pt idx="1126">
                  <c:v>43390</c:v>
                </c:pt>
                <c:pt idx="1127">
                  <c:v>43389</c:v>
                </c:pt>
                <c:pt idx="1128">
                  <c:v>43388</c:v>
                </c:pt>
                <c:pt idx="1129">
                  <c:v>43385</c:v>
                </c:pt>
                <c:pt idx="1130">
                  <c:v>43384</c:v>
                </c:pt>
                <c:pt idx="1131">
                  <c:v>43383</c:v>
                </c:pt>
                <c:pt idx="1132">
                  <c:v>43382</c:v>
                </c:pt>
                <c:pt idx="1133">
                  <c:v>43381</c:v>
                </c:pt>
                <c:pt idx="1134">
                  <c:v>43378</c:v>
                </c:pt>
                <c:pt idx="1135">
                  <c:v>43377</c:v>
                </c:pt>
                <c:pt idx="1136">
                  <c:v>43376</c:v>
                </c:pt>
                <c:pt idx="1137">
                  <c:v>43375</c:v>
                </c:pt>
                <c:pt idx="1138">
                  <c:v>43374</c:v>
                </c:pt>
                <c:pt idx="1139">
                  <c:v>43371</c:v>
                </c:pt>
                <c:pt idx="1140">
                  <c:v>43370</c:v>
                </c:pt>
                <c:pt idx="1141">
                  <c:v>43369</c:v>
                </c:pt>
                <c:pt idx="1142">
                  <c:v>43368</c:v>
                </c:pt>
                <c:pt idx="1143">
                  <c:v>43367</c:v>
                </c:pt>
                <c:pt idx="1144">
                  <c:v>43364</c:v>
                </c:pt>
                <c:pt idx="1145">
                  <c:v>43363</c:v>
                </c:pt>
                <c:pt idx="1146">
                  <c:v>43362</c:v>
                </c:pt>
                <c:pt idx="1147">
                  <c:v>43361</c:v>
                </c:pt>
                <c:pt idx="1148">
                  <c:v>43360</c:v>
                </c:pt>
                <c:pt idx="1149">
                  <c:v>43357</c:v>
                </c:pt>
                <c:pt idx="1150">
                  <c:v>43356</c:v>
                </c:pt>
                <c:pt idx="1151">
                  <c:v>43355</c:v>
                </c:pt>
                <c:pt idx="1152">
                  <c:v>43354</c:v>
                </c:pt>
                <c:pt idx="1153">
                  <c:v>43353</c:v>
                </c:pt>
                <c:pt idx="1154">
                  <c:v>43350</c:v>
                </c:pt>
                <c:pt idx="1155">
                  <c:v>43349</c:v>
                </c:pt>
                <c:pt idx="1156">
                  <c:v>43348</c:v>
                </c:pt>
                <c:pt idx="1157">
                  <c:v>43347</c:v>
                </c:pt>
                <c:pt idx="1158">
                  <c:v>43343</c:v>
                </c:pt>
                <c:pt idx="1159">
                  <c:v>43342</c:v>
                </c:pt>
                <c:pt idx="1160">
                  <c:v>43341</c:v>
                </c:pt>
                <c:pt idx="1161">
                  <c:v>43340</c:v>
                </c:pt>
                <c:pt idx="1162">
                  <c:v>43339</c:v>
                </c:pt>
                <c:pt idx="1163">
                  <c:v>43336</c:v>
                </c:pt>
                <c:pt idx="1164">
                  <c:v>43335</c:v>
                </c:pt>
                <c:pt idx="1165">
                  <c:v>43334</c:v>
                </c:pt>
                <c:pt idx="1166">
                  <c:v>43333</c:v>
                </c:pt>
                <c:pt idx="1167">
                  <c:v>43332</c:v>
                </c:pt>
                <c:pt idx="1168">
                  <c:v>43329</c:v>
                </c:pt>
                <c:pt idx="1169">
                  <c:v>43328</c:v>
                </c:pt>
                <c:pt idx="1170">
                  <c:v>43327</c:v>
                </c:pt>
                <c:pt idx="1171">
                  <c:v>43326</c:v>
                </c:pt>
                <c:pt idx="1172">
                  <c:v>43325</c:v>
                </c:pt>
                <c:pt idx="1173">
                  <c:v>43322</c:v>
                </c:pt>
                <c:pt idx="1174">
                  <c:v>43321</c:v>
                </c:pt>
                <c:pt idx="1175">
                  <c:v>43320</c:v>
                </c:pt>
                <c:pt idx="1176">
                  <c:v>43319</c:v>
                </c:pt>
                <c:pt idx="1177">
                  <c:v>43318</c:v>
                </c:pt>
                <c:pt idx="1178">
                  <c:v>43315</c:v>
                </c:pt>
                <c:pt idx="1179">
                  <c:v>43314</c:v>
                </c:pt>
                <c:pt idx="1180">
                  <c:v>43313</c:v>
                </c:pt>
                <c:pt idx="1181">
                  <c:v>43312</c:v>
                </c:pt>
                <c:pt idx="1182">
                  <c:v>43311</c:v>
                </c:pt>
                <c:pt idx="1183">
                  <c:v>43308</c:v>
                </c:pt>
                <c:pt idx="1184">
                  <c:v>43307</c:v>
                </c:pt>
                <c:pt idx="1185">
                  <c:v>43306</c:v>
                </c:pt>
                <c:pt idx="1186">
                  <c:v>43305</c:v>
                </c:pt>
                <c:pt idx="1187">
                  <c:v>43304</c:v>
                </c:pt>
                <c:pt idx="1188">
                  <c:v>43301</c:v>
                </c:pt>
                <c:pt idx="1189">
                  <c:v>43300</c:v>
                </c:pt>
                <c:pt idx="1190">
                  <c:v>43299</c:v>
                </c:pt>
                <c:pt idx="1191">
                  <c:v>43298</c:v>
                </c:pt>
                <c:pt idx="1192">
                  <c:v>43297</c:v>
                </c:pt>
                <c:pt idx="1193">
                  <c:v>43294</c:v>
                </c:pt>
                <c:pt idx="1194">
                  <c:v>43293</c:v>
                </c:pt>
                <c:pt idx="1195">
                  <c:v>43292</c:v>
                </c:pt>
                <c:pt idx="1196">
                  <c:v>43291</c:v>
                </c:pt>
                <c:pt idx="1197">
                  <c:v>43290</c:v>
                </c:pt>
                <c:pt idx="1198">
                  <c:v>43287</c:v>
                </c:pt>
                <c:pt idx="1199">
                  <c:v>43286</c:v>
                </c:pt>
                <c:pt idx="1200">
                  <c:v>43284</c:v>
                </c:pt>
                <c:pt idx="1201">
                  <c:v>43283</c:v>
                </c:pt>
                <c:pt idx="1202">
                  <c:v>43280</c:v>
                </c:pt>
                <c:pt idx="1203">
                  <c:v>43279</c:v>
                </c:pt>
                <c:pt idx="1204">
                  <c:v>43278</c:v>
                </c:pt>
                <c:pt idx="1205">
                  <c:v>43277</c:v>
                </c:pt>
                <c:pt idx="1206">
                  <c:v>43276</c:v>
                </c:pt>
                <c:pt idx="1207">
                  <c:v>43273</c:v>
                </c:pt>
                <c:pt idx="1208">
                  <c:v>43272</c:v>
                </c:pt>
                <c:pt idx="1209">
                  <c:v>43271</c:v>
                </c:pt>
                <c:pt idx="1210">
                  <c:v>43270</c:v>
                </c:pt>
                <c:pt idx="1211">
                  <c:v>43269</c:v>
                </c:pt>
                <c:pt idx="1212">
                  <c:v>43266</c:v>
                </c:pt>
                <c:pt idx="1213">
                  <c:v>43265</c:v>
                </c:pt>
                <c:pt idx="1214">
                  <c:v>43264</c:v>
                </c:pt>
                <c:pt idx="1215">
                  <c:v>43263</c:v>
                </c:pt>
                <c:pt idx="1216">
                  <c:v>43262</c:v>
                </c:pt>
                <c:pt idx="1217">
                  <c:v>43259</c:v>
                </c:pt>
                <c:pt idx="1218">
                  <c:v>43258</c:v>
                </c:pt>
                <c:pt idx="1219">
                  <c:v>43257</c:v>
                </c:pt>
                <c:pt idx="1220">
                  <c:v>43256</c:v>
                </c:pt>
                <c:pt idx="1221">
                  <c:v>43255</c:v>
                </c:pt>
                <c:pt idx="1222">
                  <c:v>43252</c:v>
                </c:pt>
                <c:pt idx="1223">
                  <c:v>43251</c:v>
                </c:pt>
                <c:pt idx="1224">
                  <c:v>43250</c:v>
                </c:pt>
                <c:pt idx="1225">
                  <c:v>43249</c:v>
                </c:pt>
                <c:pt idx="1226">
                  <c:v>43245</c:v>
                </c:pt>
                <c:pt idx="1227">
                  <c:v>43244</c:v>
                </c:pt>
                <c:pt idx="1228">
                  <c:v>43243</c:v>
                </c:pt>
                <c:pt idx="1229">
                  <c:v>43242</c:v>
                </c:pt>
                <c:pt idx="1230">
                  <c:v>43241</c:v>
                </c:pt>
                <c:pt idx="1231">
                  <c:v>43238</c:v>
                </c:pt>
                <c:pt idx="1232">
                  <c:v>43237</c:v>
                </c:pt>
                <c:pt idx="1233">
                  <c:v>43236</c:v>
                </c:pt>
                <c:pt idx="1234">
                  <c:v>43235</c:v>
                </c:pt>
                <c:pt idx="1235">
                  <c:v>43234</c:v>
                </c:pt>
                <c:pt idx="1236">
                  <c:v>43231</c:v>
                </c:pt>
                <c:pt idx="1237">
                  <c:v>43230</c:v>
                </c:pt>
                <c:pt idx="1238">
                  <c:v>43229</c:v>
                </c:pt>
                <c:pt idx="1239">
                  <c:v>43228</c:v>
                </c:pt>
                <c:pt idx="1240">
                  <c:v>43227</c:v>
                </c:pt>
                <c:pt idx="1241">
                  <c:v>43224</c:v>
                </c:pt>
                <c:pt idx="1242">
                  <c:v>43223</c:v>
                </c:pt>
                <c:pt idx="1243">
                  <c:v>43222</c:v>
                </c:pt>
                <c:pt idx="1244">
                  <c:v>43221</c:v>
                </c:pt>
                <c:pt idx="1245">
                  <c:v>43220</c:v>
                </c:pt>
                <c:pt idx="1246">
                  <c:v>43217</c:v>
                </c:pt>
                <c:pt idx="1247">
                  <c:v>43216</c:v>
                </c:pt>
                <c:pt idx="1248">
                  <c:v>43215</c:v>
                </c:pt>
                <c:pt idx="1249">
                  <c:v>43214</c:v>
                </c:pt>
                <c:pt idx="1250">
                  <c:v>43213</c:v>
                </c:pt>
                <c:pt idx="1251">
                  <c:v>43210</c:v>
                </c:pt>
                <c:pt idx="1252">
                  <c:v>43209</c:v>
                </c:pt>
                <c:pt idx="1253">
                  <c:v>43208</c:v>
                </c:pt>
                <c:pt idx="1254">
                  <c:v>43207</c:v>
                </c:pt>
                <c:pt idx="1255">
                  <c:v>43206</c:v>
                </c:pt>
                <c:pt idx="1256">
                  <c:v>43203</c:v>
                </c:pt>
                <c:pt idx="1257">
                  <c:v>43202</c:v>
                </c:pt>
                <c:pt idx="1258">
                  <c:v>43201</c:v>
                </c:pt>
                <c:pt idx="1259">
                  <c:v>43200</c:v>
                </c:pt>
                <c:pt idx="1260">
                  <c:v>43199</c:v>
                </c:pt>
                <c:pt idx="1261">
                  <c:v>43196</c:v>
                </c:pt>
                <c:pt idx="1262">
                  <c:v>43195</c:v>
                </c:pt>
                <c:pt idx="1263">
                  <c:v>43194</c:v>
                </c:pt>
                <c:pt idx="1264">
                  <c:v>43193</c:v>
                </c:pt>
                <c:pt idx="1265">
                  <c:v>43192</c:v>
                </c:pt>
                <c:pt idx="1266">
                  <c:v>43188</c:v>
                </c:pt>
                <c:pt idx="1267">
                  <c:v>43187</c:v>
                </c:pt>
                <c:pt idx="1268">
                  <c:v>43186</c:v>
                </c:pt>
                <c:pt idx="1269">
                  <c:v>43185</c:v>
                </c:pt>
                <c:pt idx="1270">
                  <c:v>43182</c:v>
                </c:pt>
                <c:pt idx="1271">
                  <c:v>43181</c:v>
                </c:pt>
                <c:pt idx="1272">
                  <c:v>43180</c:v>
                </c:pt>
                <c:pt idx="1273">
                  <c:v>43179</c:v>
                </c:pt>
                <c:pt idx="1274">
                  <c:v>43178</c:v>
                </c:pt>
                <c:pt idx="1275">
                  <c:v>43175</c:v>
                </c:pt>
                <c:pt idx="1276">
                  <c:v>43174</c:v>
                </c:pt>
                <c:pt idx="1277">
                  <c:v>43173</c:v>
                </c:pt>
                <c:pt idx="1278">
                  <c:v>43172</c:v>
                </c:pt>
                <c:pt idx="1279">
                  <c:v>43171</c:v>
                </c:pt>
                <c:pt idx="1280">
                  <c:v>43168</c:v>
                </c:pt>
                <c:pt idx="1281">
                  <c:v>43167</c:v>
                </c:pt>
                <c:pt idx="1282">
                  <c:v>43166</c:v>
                </c:pt>
                <c:pt idx="1283">
                  <c:v>43165</c:v>
                </c:pt>
                <c:pt idx="1284">
                  <c:v>43164</c:v>
                </c:pt>
                <c:pt idx="1285">
                  <c:v>43161</c:v>
                </c:pt>
                <c:pt idx="1286">
                  <c:v>43160</c:v>
                </c:pt>
                <c:pt idx="1287">
                  <c:v>43159</c:v>
                </c:pt>
                <c:pt idx="1288">
                  <c:v>43158</c:v>
                </c:pt>
                <c:pt idx="1289">
                  <c:v>43157</c:v>
                </c:pt>
                <c:pt idx="1290">
                  <c:v>43154</c:v>
                </c:pt>
                <c:pt idx="1291">
                  <c:v>43153</c:v>
                </c:pt>
                <c:pt idx="1292">
                  <c:v>43152</c:v>
                </c:pt>
                <c:pt idx="1293">
                  <c:v>43151</c:v>
                </c:pt>
                <c:pt idx="1294">
                  <c:v>43147</c:v>
                </c:pt>
                <c:pt idx="1295">
                  <c:v>43146</c:v>
                </c:pt>
                <c:pt idx="1296">
                  <c:v>43145</c:v>
                </c:pt>
                <c:pt idx="1297">
                  <c:v>43144</c:v>
                </c:pt>
                <c:pt idx="1298">
                  <c:v>43143</c:v>
                </c:pt>
                <c:pt idx="1299">
                  <c:v>43140</c:v>
                </c:pt>
                <c:pt idx="1300">
                  <c:v>43139</c:v>
                </c:pt>
                <c:pt idx="1301">
                  <c:v>43138</c:v>
                </c:pt>
                <c:pt idx="1302">
                  <c:v>43137</c:v>
                </c:pt>
                <c:pt idx="1303">
                  <c:v>43136</c:v>
                </c:pt>
                <c:pt idx="1304">
                  <c:v>43133</c:v>
                </c:pt>
                <c:pt idx="1305">
                  <c:v>43132</c:v>
                </c:pt>
                <c:pt idx="1306">
                  <c:v>43131</c:v>
                </c:pt>
                <c:pt idx="1307">
                  <c:v>43130</c:v>
                </c:pt>
                <c:pt idx="1308">
                  <c:v>43129</c:v>
                </c:pt>
                <c:pt idx="1309">
                  <c:v>43126</c:v>
                </c:pt>
                <c:pt idx="1310">
                  <c:v>43125</c:v>
                </c:pt>
                <c:pt idx="1311">
                  <c:v>43124</c:v>
                </c:pt>
                <c:pt idx="1312">
                  <c:v>43123</c:v>
                </c:pt>
                <c:pt idx="1313">
                  <c:v>43122</c:v>
                </c:pt>
                <c:pt idx="1314">
                  <c:v>43119</c:v>
                </c:pt>
                <c:pt idx="1315">
                  <c:v>43118</c:v>
                </c:pt>
                <c:pt idx="1316">
                  <c:v>43117</c:v>
                </c:pt>
                <c:pt idx="1317">
                  <c:v>43116</c:v>
                </c:pt>
                <c:pt idx="1318">
                  <c:v>43112</c:v>
                </c:pt>
                <c:pt idx="1319">
                  <c:v>43111</c:v>
                </c:pt>
                <c:pt idx="1320">
                  <c:v>43110</c:v>
                </c:pt>
                <c:pt idx="1321">
                  <c:v>43109</c:v>
                </c:pt>
                <c:pt idx="1322">
                  <c:v>43108</c:v>
                </c:pt>
                <c:pt idx="1323">
                  <c:v>43105</c:v>
                </c:pt>
              </c:numCache>
            </c:numRef>
          </c:cat>
          <c:val>
            <c:numRef>
              <c:f>Sheet1!$Q$2:$Q$1325</c:f>
              <c:numCache>
                <c:formatCode>General</c:formatCode>
                <c:ptCount val="1324"/>
                <c:pt idx="0">
                  <c:v>7.1760000000000002</c:v>
                </c:pt>
                <c:pt idx="1">
                  <c:v>7.1261999999999999</c:v>
                </c:pt>
                <c:pt idx="2">
                  <c:v>7.0839999999999996</c:v>
                </c:pt>
                <c:pt idx="3">
                  <c:v>7.0457999999999998</c:v>
                </c:pt>
                <c:pt idx="4">
                  <c:v>7.0026000000000002</c:v>
                </c:pt>
                <c:pt idx="5">
                  <c:v>6.9572000000000003</c:v>
                </c:pt>
                <c:pt idx="6">
                  <c:v>6.9185999999999996</c:v>
                </c:pt>
                <c:pt idx="7">
                  <c:v>6.8832000000000004</c:v>
                </c:pt>
                <c:pt idx="8">
                  <c:v>6.8390000000000004</c:v>
                </c:pt>
                <c:pt idx="9">
                  <c:v>6.806</c:v>
                </c:pt>
                <c:pt idx="10">
                  <c:v>6.7834000000000003</c:v>
                </c:pt>
                <c:pt idx="11">
                  <c:v>6.7656000000000001</c:v>
                </c:pt>
                <c:pt idx="12">
                  <c:v>6.7472000000000003</c:v>
                </c:pt>
                <c:pt idx="13">
                  <c:v>6.7321999999999997</c:v>
                </c:pt>
                <c:pt idx="14">
                  <c:v>6.7138</c:v>
                </c:pt>
                <c:pt idx="15">
                  <c:v>6.7046000000000001</c:v>
                </c:pt>
                <c:pt idx="16">
                  <c:v>6.6836000000000002</c:v>
                </c:pt>
                <c:pt idx="17">
                  <c:v>6.6665999999999999</c:v>
                </c:pt>
                <c:pt idx="18">
                  <c:v>6.6456</c:v>
                </c:pt>
                <c:pt idx="19">
                  <c:v>6.6196000000000002</c:v>
                </c:pt>
                <c:pt idx="20">
                  <c:v>6.5894000000000004</c:v>
                </c:pt>
                <c:pt idx="21">
                  <c:v>6.5514000000000001</c:v>
                </c:pt>
                <c:pt idx="22">
                  <c:v>6.5308000000000002</c:v>
                </c:pt>
                <c:pt idx="23">
                  <c:v>6.5076000000000001</c:v>
                </c:pt>
                <c:pt idx="24">
                  <c:v>6.4927999999999999</c:v>
                </c:pt>
                <c:pt idx="25">
                  <c:v>6.4720000000000004</c:v>
                </c:pt>
                <c:pt idx="26">
                  <c:v>6.4332000000000003</c:v>
                </c:pt>
                <c:pt idx="27">
                  <c:v>6.39</c:v>
                </c:pt>
                <c:pt idx="28">
                  <c:v>6.3596000000000004</c:v>
                </c:pt>
                <c:pt idx="29">
                  <c:v>6.3243999999999998</c:v>
                </c:pt>
                <c:pt idx="30">
                  <c:v>6.2991999999999999</c:v>
                </c:pt>
                <c:pt idx="31">
                  <c:v>6.2851999999999997</c:v>
                </c:pt>
                <c:pt idx="32">
                  <c:v>6.2834000000000003</c:v>
                </c:pt>
                <c:pt idx="33">
                  <c:v>6.28</c:v>
                </c:pt>
                <c:pt idx="34">
                  <c:v>6.2789999999999999</c:v>
                </c:pt>
                <c:pt idx="35">
                  <c:v>6.2770000000000001</c:v>
                </c:pt>
                <c:pt idx="36">
                  <c:v>6.2645999999999997</c:v>
                </c:pt>
                <c:pt idx="37">
                  <c:v>6.2515999999999998</c:v>
                </c:pt>
                <c:pt idx="38">
                  <c:v>6.2480000000000002</c:v>
                </c:pt>
                <c:pt idx="39">
                  <c:v>6.2431999999999999</c:v>
                </c:pt>
                <c:pt idx="40">
                  <c:v>6.2325999999999997</c:v>
                </c:pt>
                <c:pt idx="41">
                  <c:v>6.2161999999999997</c:v>
                </c:pt>
                <c:pt idx="42">
                  <c:v>6.1943999999999999</c:v>
                </c:pt>
                <c:pt idx="43">
                  <c:v>6.1783999999999999</c:v>
                </c:pt>
                <c:pt idx="44">
                  <c:v>6.1646000000000001</c:v>
                </c:pt>
                <c:pt idx="45">
                  <c:v>6.1417999999999999</c:v>
                </c:pt>
                <c:pt idx="46">
                  <c:v>6.1135999999999999</c:v>
                </c:pt>
                <c:pt idx="47">
                  <c:v>6.0808</c:v>
                </c:pt>
                <c:pt idx="48">
                  <c:v>6.0434000000000001</c:v>
                </c:pt>
                <c:pt idx="49">
                  <c:v>6.0128000000000004</c:v>
                </c:pt>
                <c:pt idx="50">
                  <c:v>5.9804000000000004</c:v>
                </c:pt>
                <c:pt idx="51">
                  <c:v>5.9485999999999999</c:v>
                </c:pt>
                <c:pt idx="52">
                  <c:v>5.9114000000000004</c:v>
                </c:pt>
                <c:pt idx="53">
                  <c:v>5.8697999999999997</c:v>
                </c:pt>
                <c:pt idx="54">
                  <c:v>5.8120000000000003</c:v>
                </c:pt>
                <c:pt idx="55">
                  <c:v>5.7637999999999998</c:v>
                </c:pt>
                <c:pt idx="56">
                  <c:v>5.7050000000000001</c:v>
                </c:pt>
                <c:pt idx="57">
                  <c:v>5.6441999999999997</c:v>
                </c:pt>
                <c:pt idx="58">
                  <c:v>5.5808</c:v>
                </c:pt>
                <c:pt idx="59">
                  <c:v>5.5179999999999998</c:v>
                </c:pt>
                <c:pt idx="60">
                  <c:v>5.4523999999999999</c:v>
                </c:pt>
                <c:pt idx="61">
                  <c:v>5.3832000000000004</c:v>
                </c:pt>
                <c:pt idx="62">
                  <c:v>5.3167999999999997</c:v>
                </c:pt>
                <c:pt idx="63">
                  <c:v>5.2458</c:v>
                </c:pt>
                <c:pt idx="64">
                  <c:v>5.1836000000000002</c:v>
                </c:pt>
                <c:pt idx="65">
                  <c:v>5.1158000000000001</c:v>
                </c:pt>
                <c:pt idx="66">
                  <c:v>5.0507999999999997</c:v>
                </c:pt>
                <c:pt idx="67">
                  <c:v>4.9809999999999999</c:v>
                </c:pt>
                <c:pt idx="68">
                  <c:v>4.9219999999999997</c:v>
                </c:pt>
                <c:pt idx="69">
                  <c:v>4.8684000000000003</c:v>
                </c:pt>
                <c:pt idx="70">
                  <c:v>4.8192000000000004</c:v>
                </c:pt>
                <c:pt idx="71">
                  <c:v>4.7699999999999996</c:v>
                </c:pt>
                <c:pt idx="72">
                  <c:v>4.7111999999999998</c:v>
                </c:pt>
                <c:pt idx="73">
                  <c:v>4.6664000000000003</c:v>
                </c:pt>
                <c:pt idx="74">
                  <c:v>4.6230000000000002</c:v>
                </c:pt>
                <c:pt idx="75">
                  <c:v>4.5804</c:v>
                </c:pt>
                <c:pt idx="76">
                  <c:v>4.5423999999999998</c:v>
                </c:pt>
                <c:pt idx="77">
                  <c:v>4.5157999999999996</c:v>
                </c:pt>
                <c:pt idx="78">
                  <c:v>4.4909999999999997</c:v>
                </c:pt>
                <c:pt idx="79">
                  <c:v>4.4602000000000004</c:v>
                </c:pt>
                <c:pt idx="80">
                  <c:v>4.4282000000000004</c:v>
                </c:pt>
                <c:pt idx="81">
                  <c:v>4.391</c:v>
                </c:pt>
                <c:pt idx="82">
                  <c:v>4.3487999999999998</c:v>
                </c:pt>
                <c:pt idx="83">
                  <c:v>4.3022</c:v>
                </c:pt>
                <c:pt idx="84">
                  <c:v>4.2531999999999996</c:v>
                </c:pt>
                <c:pt idx="85">
                  <c:v>4.1981999999999999</c:v>
                </c:pt>
                <c:pt idx="86">
                  <c:v>4.1520000000000001</c:v>
                </c:pt>
                <c:pt idx="87">
                  <c:v>4.1101999999999999</c:v>
                </c:pt>
                <c:pt idx="88">
                  <c:v>4.0651999999999999</c:v>
                </c:pt>
                <c:pt idx="89">
                  <c:v>4.0153999999999996</c:v>
                </c:pt>
                <c:pt idx="90">
                  <c:v>3.9731999999999998</c:v>
                </c:pt>
                <c:pt idx="91">
                  <c:v>3.9403999999999999</c:v>
                </c:pt>
                <c:pt idx="92">
                  <c:v>3.9129999999999998</c:v>
                </c:pt>
                <c:pt idx="93">
                  <c:v>3.8730000000000002</c:v>
                </c:pt>
                <c:pt idx="94">
                  <c:v>3.831</c:v>
                </c:pt>
                <c:pt idx="95">
                  <c:v>3.7995999999999999</c:v>
                </c:pt>
                <c:pt idx="96">
                  <c:v>3.7768000000000002</c:v>
                </c:pt>
                <c:pt idx="97">
                  <c:v>3.7502</c:v>
                </c:pt>
                <c:pt idx="98">
                  <c:v>3.7181999999999999</c:v>
                </c:pt>
                <c:pt idx="99">
                  <c:v>3.6821999999999999</c:v>
                </c:pt>
                <c:pt idx="100">
                  <c:v>3.6412</c:v>
                </c:pt>
                <c:pt idx="101">
                  <c:v>3.5968</c:v>
                </c:pt>
                <c:pt idx="102">
                  <c:v>3.5528</c:v>
                </c:pt>
                <c:pt idx="103">
                  <c:v>3.5122</c:v>
                </c:pt>
                <c:pt idx="104">
                  <c:v>3.488</c:v>
                </c:pt>
                <c:pt idx="105">
                  <c:v>3.4594</c:v>
                </c:pt>
                <c:pt idx="106">
                  <c:v>3.4420000000000002</c:v>
                </c:pt>
                <c:pt idx="107">
                  <c:v>3.4344000000000001</c:v>
                </c:pt>
                <c:pt idx="108">
                  <c:v>3.4323999999999999</c:v>
                </c:pt>
                <c:pt idx="109">
                  <c:v>3.4228000000000001</c:v>
                </c:pt>
                <c:pt idx="110">
                  <c:v>3.4060000000000001</c:v>
                </c:pt>
                <c:pt idx="111">
                  <c:v>3.391</c:v>
                </c:pt>
                <c:pt idx="112">
                  <c:v>3.3801999999999999</c:v>
                </c:pt>
                <c:pt idx="113">
                  <c:v>3.3702000000000001</c:v>
                </c:pt>
                <c:pt idx="114">
                  <c:v>3.3584000000000001</c:v>
                </c:pt>
                <c:pt idx="115">
                  <c:v>3.3492000000000002</c:v>
                </c:pt>
                <c:pt idx="116">
                  <c:v>3.3437999999999999</c:v>
                </c:pt>
                <c:pt idx="117">
                  <c:v>3.3382000000000001</c:v>
                </c:pt>
                <c:pt idx="118">
                  <c:v>3.3456000000000001</c:v>
                </c:pt>
                <c:pt idx="119">
                  <c:v>3.3519999999999999</c:v>
                </c:pt>
                <c:pt idx="120">
                  <c:v>3.3572000000000002</c:v>
                </c:pt>
                <c:pt idx="121">
                  <c:v>3.36</c:v>
                </c:pt>
                <c:pt idx="122">
                  <c:v>3.367</c:v>
                </c:pt>
                <c:pt idx="123">
                  <c:v>3.3650000000000002</c:v>
                </c:pt>
                <c:pt idx="124">
                  <c:v>3.3662000000000001</c:v>
                </c:pt>
                <c:pt idx="125">
                  <c:v>3.3714</c:v>
                </c:pt>
                <c:pt idx="126">
                  <c:v>3.379</c:v>
                </c:pt>
                <c:pt idx="127">
                  <c:v>3.3776000000000002</c:v>
                </c:pt>
                <c:pt idx="128">
                  <c:v>3.3662000000000001</c:v>
                </c:pt>
                <c:pt idx="129">
                  <c:v>3.3628999999999998</c:v>
                </c:pt>
                <c:pt idx="130">
                  <c:v>3.3492999999999999</c:v>
                </c:pt>
                <c:pt idx="131">
                  <c:v>3.3418999999999999</c:v>
                </c:pt>
                <c:pt idx="132">
                  <c:v>3.3441000000000001</c:v>
                </c:pt>
                <c:pt idx="133">
                  <c:v>3.34796</c:v>
                </c:pt>
                <c:pt idx="134">
                  <c:v>3.3545600000000002</c:v>
                </c:pt>
                <c:pt idx="135">
                  <c:v>3.3672800000000001</c:v>
                </c:pt>
                <c:pt idx="136">
                  <c:v>3.3788999999999998</c:v>
                </c:pt>
                <c:pt idx="137">
                  <c:v>3.3933</c:v>
                </c:pt>
                <c:pt idx="138">
                  <c:v>3.3994</c:v>
                </c:pt>
                <c:pt idx="139">
                  <c:v>3.4064000000000001</c:v>
                </c:pt>
                <c:pt idx="140">
                  <c:v>3.4196</c:v>
                </c:pt>
                <c:pt idx="141">
                  <c:v>3.43086</c:v>
                </c:pt>
                <c:pt idx="142">
                  <c:v>3.4409000000000001</c:v>
                </c:pt>
                <c:pt idx="143">
                  <c:v>3.45526</c:v>
                </c:pt>
                <c:pt idx="144">
                  <c:v>3.4690599999999998</c:v>
                </c:pt>
                <c:pt idx="145">
                  <c:v>3.4844599999999999</c:v>
                </c:pt>
                <c:pt idx="146">
                  <c:v>3.4983</c:v>
                </c:pt>
                <c:pt idx="147">
                  <c:v>3.5188999999999999</c:v>
                </c:pt>
                <c:pt idx="148">
                  <c:v>3.5448400000000002</c:v>
                </c:pt>
                <c:pt idx="149">
                  <c:v>3.5782400000000001</c:v>
                </c:pt>
                <c:pt idx="150">
                  <c:v>3.6164399999999999</c:v>
                </c:pt>
                <c:pt idx="151">
                  <c:v>3.6501199999999998</c:v>
                </c:pt>
                <c:pt idx="152">
                  <c:v>3.6898200000000001</c:v>
                </c:pt>
                <c:pt idx="153">
                  <c:v>3.7284199999999998</c:v>
                </c:pt>
                <c:pt idx="154">
                  <c:v>3.7684199999999999</c:v>
                </c:pt>
                <c:pt idx="155">
                  <c:v>3.81582</c:v>
                </c:pt>
                <c:pt idx="156">
                  <c:v>3.8550200000000001</c:v>
                </c:pt>
                <c:pt idx="157">
                  <c:v>3.8929</c:v>
                </c:pt>
                <c:pt idx="158">
                  <c:v>3.9350999999999998</c:v>
                </c:pt>
                <c:pt idx="159">
                  <c:v>3.9900799999999998</c:v>
                </c:pt>
                <c:pt idx="160">
                  <c:v>4.0400799999999997</c:v>
                </c:pt>
                <c:pt idx="161">
                  <c:v>4.0986599999999997</c:v>
                </c:pt>
                <c:pt idx="162">
                  <c:v>4.1564399999999999</c:v>
                </c:pt>
                <c:pt idx="163">
                  <c:v>4.2119200000000001</c:v>
                </c:pt>
                <c:pt idx="164">
                  <c:v>4.2683200000000001</c:v>
                </c:pt>
                <c:pt idx="165">
                  <c:v>4.3299200000000004</c:v>
                </c:pt>
                <c:pt idx="166">
                  <c:v>4.3814000000000002</c:v>
                </c:pt>
                <c:pt idx="167">
                  <c:v>4.4336000000000002</c:v>
                </c:pt>
                <c:pt idx="168">
                  <c:v>4.4847599999999996</c:v>
                </c:pt>
                <c:pt idx="169">
                  <c:v>4.5322800000000001</c:v>
                </c:pt>
                <c:pt idx="170">
                  <c:v>4.5637800000000004</c:v>
                </c:pt>
                <c:pt idx="171">
                  <c:v>4.6019800000000002</c:v>
                </c:pt>
                <c:pt idx="172">
                  <c:v>4.6371799999999999</c:v>
                </c:pt>
                <c:pt idx="173">
                  <c:v>4.6681600000000003</c:v>
                </c:pt>
                <c:pt idx="174">
                  <c:v>4.6969599999999998</c:v>
                </c:pt>
                <c:pt idx="175">
                  <c:v>4.7211600000000002</c:v>
                </c:pt>
                <c:pt idx="176">
                  <c:v>4.7493600000000002</c:v>
                </c:pt>
                <c:pt idx="177">
                  <c:v>4.7767799999999996</c:v>
                </c:pt>
                <c:pt idx="178">
                  <c:v>4.8053800000000004</c:v>
                </c:pt>
                <c:pt idx="179">
                  <c:v>4.8238799999999999</c:v>
                </c:pt>
                <c:pt idx="180">
                  <c:v>4.8609</c:v>
                </c:pt>
                <c:pt idx="181">
                  <c:v>4.90238</c:v>
                </c:pt>
                <c:pt idx="182">
                  <c:v>4.9504000000000001</c:v>
                </c:pt>
                <c:pt idx="183">
                  <c:v>5.0119400000000001</c:v>
                </c:pt>
                <c:pt idx="184">
                  <c:v>5.0696399999999997</c:v>
                </c:pt>
                <c:pt idx="185">
                  <c:v>5.1302599999999998</c:v>
                </c:pt>
                <c:pt idx="186">
                  <c:v>5.1864600000000003</c:v>
                </c:pt>
                <c:pt idx="187">
                  <c:v>5.2346599999999999</c:v>
                </c:pt>
                <c:pt idx="188">
                  <c:v>5.2922000000000002</c:v>
                </c:pt>
                <c:pt idx="189">
                  <c:v>5.3521999999999998</c:v>
                </c:pt>
                <c:pt idx="190">
                  <c:v>5.4051400000000003</c:v>
                </c:pt>
                <c:pt idx="191">
                  <c:v>5.4570800000000004</c:v>
                </c:pt>
                <c:pt idx="192">
                  <c:v>5.5214400000000001</c:v>
                </c:pt>
                <c:pt idx="193">
                  <c:v>5.58988</c:v>
                </c:pt>
                <c:pt idx="194">
                  <c:v>5.6622399999999997</c:v>
                </c:pt>
                <c:pt idx="195">
                  <c:v>5.7410600000000001</c:v>
                </c:pt>
                <c:pt idx="196">
                  <c:v>5.8208399999999996</c:v>
                </c:pt>
                <c:pt idx="197">
                  <c:v>5.8960800000000004</c:v>
                </c:pt>
                <c:pt idx="198">
                  <c:v>5.9725400000000004</c:v>
                </c:pt>
                <c:pt idx="199">
                  <c:v>6.04054</c:v>
                </c:pt>
                <c:pt idx="200">
                  <c:v>6.10276</c:v>
                </c:pt>
                <c:pt idx="201">
                  <c:v>6.1688400000000003</c:v>
                </c:pt>
                <c:pt idx="202">
                  <c:v>6.2329600000000003</c:v>
                </c:pt>
                <c:pt idx="203">
                  <c:v>6.2937399999999997</c:v>
                </c:pt>
                <c:pt idx="204">
                  <c:v>6.3521400000000003</c:v>
                </c:pt>
                <c:pt idx="205">
                  <c:v>6.4059400000000002</c:v>
                </c:pt>
                <c:pt idx="206">
                  <c:v>6.4712199999999998</c:v>
                </c:pt>
                <c:pt idx="207">
                  <c:v>6.5355999999999996</c:v>
                </c:pt>
                <c:pt idx="208">
                  <c:v>6.5979400000000004</c:v>
                </c:pt>
                <c:pt idx="209">
                  <c:v>6.6520400000000004</c:v>
                </c:pt>
                <c:pt idx="210">
                  <c:v>6.7072399999999996</c:v>
                </c:pt>
                <c:pt idx="211">
                  <c:v>6.7586599999999999</c:v>
                </c:pt>
                <c:pt idx="212">
                  <c:v>6.8097200000000004</c:v>
                </c:pt>
                <c:pt idx="213">
                  <c:v>6.8659600000000003</c:v>
                </c:pt>
                <c:pt idx="214">
                  <c:v>6.9178800000000003</c:v>
                </c:pt>
                <c:pt idx="215">
                  <c:v>6.96096</c:v>
                </c:pt>
                <c:pt idx="216">
                  <c:v>7.0157400000000001</c:v>
                </c:pt>
                <c:pt idx="217">
                  <c:v>7.0730199999999996</c:v>
                </c:pt>
                <c:pt idx="218">
                  <c:v>7.1226599999999998</c:v>
                </c:pt>
                <c:pt idx="219">
                  <c:v>7.16812</c:v>
                </c:pt>
                <c:pt idx="220">
                  <c:v>7.2279999999999998</c:v>
                </c:pt>
                <c:pt idx="221">
                  <c:v>7.28</c:v>
                </c:pt>
                <c:pt idx="222">
                  <c:v>7.3513200000000003</c:v>
                </c:pt>
                <c:pt idx="223">
                  <c:v>7.4317399999999996</c:v>
                </c:pt>
                <c:pt idx="224">
                  <c:v>7.5051199999999998</c:v>
                </c:pt>
                <c:pt idx="225">
                  <c:v>7.5921000000000003</c:v>
                </c:pt>
                <c:pt idx="226">
                  <c:v>7.6590400000000001</c:v>
                </c:pt>
                <c:pt idx="227">
                  <c:v>7.7167000000000003</c:v>
                </c:pt>
                <c:pt idx="228">
                  <c:v>7.7621000000000002</c:v>
                </c:pt>
                <c:pt idx="229">
                  <c:v>7.8246000000000002</c:v>
                </c:pt>
                <c:pt idx="230">
                  <c:v>7.8765200000000002</c:v>
                </c:pt>
                <c:pt idx="231">
                  <c:v>7.92706</c:v>
                </c:pt>
                <c:pt idx="232">
                  <c:v>7.9656399999999996</c:v>
                </c:pt>
                <c:pt idx="233">
                  <c:v>7.9902199999999999</c:v>
                </c:pt>
                <c:pt idx="234">
                  <c:v>8.0209600000000005</c:v>
                </c:pt>
                <c:pt idx="235">
                  <c:v>8.0407600000000006</c:v>
                </c:pt>
                <c:pt idx="236">
                  <c:v>8.0767000000000007</c:v>
                </c:pt>
                <c:pt idx="237">
                  <c:v>8.1169799999999999</c:v>
                </c:pt>
                <c:pt idx="238">
                  <c:v>8.1505399999999995</c:v>
                </c:pt>
                <c:pt idx="239">
                  <c:v>8.1795399999999994</c:v>
                </c:pt>
                <c:pt idx="240">
                  <c:v>8.2176200000000001</c:v>
                </c:pt>
                <c:pt idx="241">
                  <c:v>8.2604000000000006</c:v>
                </c:pt>
                <c:pt idx="242">
                  <c:v>8.2881199999999993</c:v>
                </c:pt>
                <c:pt idx="243">
                  <c:v>8.3140599999999996</c:v>
                </c:pt>
                <c:pt idx="244">
                  <c:v>8.3337000000000003</c:v>
                </c:pt>
                <c:pt idx="245">
                  <c:v>8.3392999999999997</c:v>
                </c:pt>
                <c:pt idx="246">
                  <c:v>8.3405400000000007</c:v>
                </c:pt>
                <c:pt idx="247">
                  <c:v>8.3376999999999999</c:v>
                </c:pt>
                <c:pt idx="248">
                  <c:v>8.3367000000000004</c:v>
                </c:pt>
                <c:pt idx="249">
                  <c:v>8.3400200000000009</c:v>
                </c:pt>
                <c:pt idx="250">
                  <c:v>8.3482800000000008</c:v>
                </c:pt>
                <c:pt idx="251">
                  <c:v>8.3507200000000008</c:v>
                </c:pt>
                <c:pt idx="252">
                  <c:v>8.3574999999999999</c:v>
                </c:pt>
                <c:pt idx="253">
                  <c:v>8.3780999999999999</c:v>
                </c:pt>
                <c:pt idx="254">
                  <c:v>8.4061199999999996</c:v>
                </c:pt>
                <c:pt idx="255">
                  <c:v>8.4281199999999998</c:v>
                </c:pt>
                <c:pt idx="256">
                  <c:v>8.4513200000000008</c:v>
                </c:pt>
                <c:pt idx="257">
                  <c:v>8.4789600000000007</c:v>
                </c:pt>
                <c:pt idx="258">
                  <c:v>8.5072600000000005</c:v>
                </c:pt>
                <c:pt idx="259">
                  <c:v>8.5253800000000002</c:v>
                </c:pt>
                <c:pt idx="260">
                  <c:v>8.5427199999999992</c:v>
                </c:pt>
                <c:pt idx="261">
                  <c:v>8.5591000000000008</c:v>
                </c:pt>
                <c:pt idx="262">
                  <c:v>8.5745199999999997</c:v>
                </c:pt>
                <c:pt idx="263">
                  <c:v>8.5846199999999993</c:v>
                </c:pt>
                <c:pt idx="264">
                  <c:v>8.58934</c:v>
                </c:pt>
                <c:pt idx="265">
                  <c:v>8.5998400000000004</c:v>
                </c:pt>
                <c:pt idx="266">
                  <c:v>8.6081800000000008</c:v>
                </c:pt>
                <c:pt idx="267">
                  <c:v>8.6178799999999995</c:v>
                </c:pt>
                <c:pt idx="268">
                  <c:v>8.6289800000000003</c:v>
                </c:pt>
                <c:pt idx="269">
                  <c:v>8.65</c:v>
                </c:pt>
                <c:pt idx="270">
                  <c:v>8.6633200000000006</c:v>
                </c:pt>
                <c:pt idx="271">
                  <c:v>8.6837800000000005</c:v>
                </c:pt>
                <c:pt idx="272">
                  <c:v>8.6818600000000004</c:v>
                </c:pt>
                <c:pt idx="273">
                  <c:v>8.6791599999999995</c:v>
                </c:pt>
                <c:pt idx="274">
                  <c:v>8.6839200000000005</c:v>
                </c:pt>
                <c:pt idx="275">
                  <c:v>8.6789400000000008</c:v>
                </c:pt>
                <c:pt idx="276">
                  <c:v>8.6872000000000007</c:v>
                </c:pt>
                <c:pt idx="277">
                  <c:v>8.7031200000000002</c:v>
                </c:pt>
                <c:pt idx="278">
                  <c:v>8.7311200000000007</c:v>
                </c:pt>
                <c:pt idx="279">
                  <c:v>8.7530400000000004</c:v>
                </c:pt>
                <c:pt idx="280">
                  <c:v>8.7770399999999995</c:v>
                </c:pt>
                <c:pt idx="281">
                  <c:v>8.7846600000000006</c:v>
                </c:pt>
                <c:pt idx="282">
                  <c:v>8.8006600000000006</c:v>
                </c:pt>
                <c:pt idx="283">
                  <c:v>8.8230799999999991</c:v>
                </c:pt>
                <c:pt idx="284">
                  <c:v>8.8449000000000009</c:v>
                </c:pt>
                <c:pt idx="285">
                  <c:v>8.8726400000000005</c:v>
                </c:pt>
                <c:pt idx="286">
                  <c:v>8.8954599999999999</c:v>
                </c:pt>
                <c:pt idx="287">
                  <c:v>8.9138400000000004</c:v>
                </c:pt>
                <c:pt idx="288">
                  <c:v>8.9342400000000008</c:v>
                </c:pt>
                <c:pt idx="289">
                  <c:v>8.9564599999999999</c:v>
                </c:pt>
                <c:pt idx="290">
                  <c:v>8.9754400000000008</c:v>
                </c:pt>
                <c:pt idx="291">
                  <c:v>8.9916599999999995</c:v>
                </c:pt>
                <c:pt idx="292">
                  <c:v>9.0179399999999994</c:v>
                </c:pt>
                <c:pt idx="293">
                  <c:v>9.0440000000000005</c:v>
                </c:pt>
                <c:pt idx="294">
                  <c:v>9.0739999999999998</c:v>
                </c:pt>
                <c:pt idx="295">
                  <c:v>9.1155799999999996</c:v>
                </c:pt>
                <c:pt idx="296">
                  <c:v>9.1587200000000006</c:v>
                </c:pt>
                <c:pt idx="297">
                  <c:v>9.2107200000000002</c:v>
                </c:pt>
                <c:pt idx="298">
                  <c:v>9.2617200000000004</c:v>
                </c:pt>
                <c:pt idx="299">
                  <c:v>9.3173999999999992</c:v>
                </c:pt>
                <c:pt idx="300">
                  <c:v>9.3769200000000001</c:v>
                </c:pt>
                <c:pt idx="301">
                  <c:v>9.4449199999999998</c:v>
                </c:pt>
                <c:pt idx="302">
                  <c:v>9.5109200000000005</c:v>
                </c:pt>
                <c:pt idx="303">
                  <c:v>9.5655400000000004</c:v>
                </c:pt>
                <c:pt idx="304">
                  <c:v>9.6095199999999998</c:v>
                </c:pt>
                <c:pt idx="305">
                  <c:v>9.6495200000000008</c:v>
                </c:pt>
                <c:pt idx="306">
                  <c:v>9.6850400000000008</c:v>
                </c:pt>
                <c:pt idx="307">
                  <c:v>9.7155400000000007</c:v>
                </c:pt>
                <c:pt idx="308">
                  <c:v>9.7429000000000006</c:v>
                </c:pt>
                <c:pt idx="309">
                  <c:v>9.7749000000000006</c:v>
                </c:pt>
                <c:pt idx="310">
                  <c:v>9.8203600000000009</c:v>
                </c:pt>
                <c:pt idx="311">
                  <c:v>9.8579799999999995</c:v>
                </c:pt>
                <c:pt idx="312">
                  <c:v>9.8997200000000003</c:v>
                </c:pt>
                <c:pt idx="313">
                  <c:v>9.9343000000000004</c:v>
                </c:pt>
                <c:pt idx="314">
                  <c:v>9.9784600000000001</c:v>
                </c:pt>
                <c:pt idx="315">
                  <c:v>10.02688</c:v>
                </c:pt>
                <c:pt idx="316">
                  <c:v>10.07888</c:v>
                </c:pt>
                <c:pt idx="317">
                  <c:v>10.1279</c:v>
                </c:pt>
                <c:pt idx="318">
                  <c:v>10.1744</c:v>
                </c:pt>
                <c:pt idx="319">
                  <c:v>10.2164</c:v>
                </c:pt>
                <c:pt idx="320">
                  <c:v>10.271100000000001</c:v>
                </c:pt>
                <c:pt idx="321">
                  <c:v>10.320639999999999</c:v>
                </c:pt>
                <c:pt idx="322">
                  <c:v>10.37124</c:v>
                </c:pt>
                <c:pt idx="323">
                  <c:v>10.424939999999999</c:v>
                </c:pt>
                <c:pt idx="324">
                  <c:v>10.482799999999999</c:v>
                </c:pt>
                <c:pt idx="325">
                  <c:v>10.536799999999999</c:v>
                </c:pt>
                <c:pt idx="326">
                  <c:v>10.573600000000001</c:v>
                </c:pt>
                <c:pt idx="327">
                  <c:v>10.6136</c:v>
                </c:pt>
                <c:pt idx="328">
                  <c:v>10.6576</c:v>
                </c:pt>
                <c:pt idx="329">
                  <c:v>10.69698</c:v>
                </c:pt>
                <c:pt idx="330">
                  <c:v>10.732839999999999</c:v>
                </c:pt>
                <c:pt idx="331">
                  <c:v>10.7788</c:v>
                </c:pt>
                <c:pt idx="332">
                  <c:v>10.8208</c:v>
                </c:pt>
                <c:pt idx="333">
                  <c:v>10.8558</c:v>
                </c:pt>
                <c:pt idx="334">
                  <c:v>10.88494</c:v>
                </c:pt>
                <c:pt idx="335">
                  <c:v>10.91226</c:v>
                </c:pt>
                <c:pt idx="336">
                  <c:v>10.94408</c:v>
                </c:pt>
                <c:pt idx="337">
                  <c:v>10.971220000000001</c:v>
                </c:pt>
                <c:pt idx="338">
                  <c:v>10.993220000000001</c:v>
                </c:pt>
                <c:pt idx="339">
                  <c:v>11.023999999999999</c:v>
                </c:pt>
                <c:pt idx="340">
                  <c:v>11.05</c:v>
                </c:pt>
                <c:pt idx="341">
                  <c:v>11.074</c:v>
                </c:pt>
                <c:pt idx="342">
                  <c:v>11.09</c:v>
                </c:pt>
                <c:pt idx="343">
                  <c:v>11.11</c:v>
                </c:pt>
                <c:pt idx="344">
                  <c:v>11.134</c:v>
                </c:pt>
                <c:pt idx="345">
                  <c:v>11.157999999999999</c:v>
                </c:pt>
                <c:pt idx="346">
                  <c:v>11.18</c:v>
                </c:pt>
                <c:pt idx="347">
                  <c:v>11.202</c:v>
                </c:pt>
                <c:pt idx="348">
                  <c:v>11.212</c:v>
                </c:pt>
                <c:pt idx="349">
                  <c:v>11.21</c:v>
                </c:pt>
                <c:pt idx="350">
                  <c:v>11.214</c:v>
                </c:pt>
                <c:pt idx="351">
                  <c:v>11.212</c:v>
                </c:pt>
                <c:pt idx="352">
                  <c:v>11.214</c:v>
                </c:pt>
                <c:pt idx="353">
                  <c:v>11.204000000000001</c:v>
                </c:pt>
                <c:pt idx="354">
                  <c:v>11.2</c:v>
                </c:pt>
                <c:pt idx="355">
                  <c:v>11.206</c:v>
                </c:pt>
                <c:pt idx="356">
                  <c:v>11.208</c:v>
                </c:pt>
                <c:pt idx="357">
                  <c:v>11.215999999999999</c:v>
                </c:pt>
                <c:pt idx="358">
                  <c:v>11.21</c:v>
                </c:pt>
                <c:pt idx="359">
                  <c:v>11.21</c:v>
                </c:pt>
                <c:pt idx="360">
                  <c:v>11.208</c:v>
                </c:pt>
                <c:pt idx="361">
                  <c:v>11.214</c:v>
                </c:pt>
                <c:pt idx="362">
                  <c:v>11.183999999999999</c:v>
                </c:pt>
                <c:pt idx="363">
                  <c:v>11.164</c:v>
                </c:pt>
                <c:pt idx="364">
                  <c:v>11.146000000000001</c:v>
                </c:pt>
                <c:pt idx="365">
                  <c:v>11.124000000000001</c:v>
                </c:pt>
                <c:pt idx="366">
                  <c:v>11.106</c:v>
                </c:pt>
                <c:pt idx="367">
                  <c:v>11.096</c:v>
                </c:pt>
                <c:pt idx="368">
                  <c:v>11.082000000000001</c:v>
                </c:pt>
                <c:pt idx="369">
                  <c:v>11.077999999999999</c:v>
                </c:pt>
                <c:pt idx="370">
                  <c:v>11.058</c:v>
                </c:pt>
                <c:pt idx="371">
                  <c:v>11.038</c:v>
                </c:pt>
                <c:pt idx="372">
                  <c:v>11.038</c:v>
                </c:pt>
                <c:pt idx="373">
                  <c:v>11.038</c:v>
                </c:pt>
                <c:pt idx="374">
                  <c:v>11.03</c:v>
                </c:pt>
                <c:pt idx="375">
                  <c:v>11.036</c:v>
                </c:pt>
                <c:pt idx="376">
                  <c:v>11.054</c:v>
                </c:pt>
                <c:pt idx="377">
                  <c:v>11.077999999999999</c:v>
                </c:pt>
                <c:pt idx="378">
                  <c:v>11.106</c:v>
                </c:pt>
                <c:pt idx="379">
                  <c:v>11.124000000000001</c:v>
                </c:pt>
                <c:pt idx="380">
                  <c:v>11.138</c:v>
                </c:pt>
                <c:pt idx="381">
                  <c:v>11.156000000000001</c:v>
                </c:pt>
                <c:pt idx="382">
                  <c:v>11.17</c:v>
                </c:pt>
                <c:pt idx="383">
                  <c:v>11.188000000000001</c:v>
                </c:pt>
                <c:pt idx="384">
                  <c:v>11.214</c:v>
                </c:pt>
                <c:pt idx="385">
                  <c:v>11.231999999999999</c:v>
                </c:pt>
                <c:pt idx="386">
                  <c:v>11.238</c:v>
                </c:pt>
                <c:pt idx="387">
                  <c:v>11.257999999999999</c:v>
                </c:pt>
                <c:pt idx="388">
                  <c:v>11.292</c:v>
                </c:pt>
                <c:pt idx="389">
                  <c:v>11.321999999999999</c:v>
                </c:pt>
                <c:pt idx="390">
                  <c:v>11.346</c:v>
                </c:pt>
                <c:pt idx="391">
                  <c:v>11.378</c:v>
                </c:pt>
                <c:pt idx="392">
                  <c:v>11.422000000000001</c:v>
                </c:pt>
                <c:pt idx="393">
                  <c:v>11.448</c:v>
                </c:pt>
                <c:pt idx="394">
                  <c:v>11.486000000000001</c:v>
                </c:pt>
                <c:pt idx="395">
                  <c:v>11.52</c:v>
                </c:pt>
                <c:pt idx="396">
                  <c:v>11.568</c:v>
                </c:pt>
                <c:pt idx="397">
                  <c:v>11.602</c:v>
                </c:pt>
                <c:pt idx="398">
                  <c:v>11.648</c:v>
                </c:pt>
                <c:pt idx="399">
                  <c:v>11.686</c:v>
                </c:pt>
                <c:pt idx="400">
                  <c:v>11.73</c:v>
                </c:pt>
                <c:pt idx="401">
                  <c:v>11.788</c:v>
                </c:pt>
                <c:pt idx="402">
                  <c:v>11.846</c:v>
                </c:pt>
                <c:pt idx="403">
                  <c:v>11.907999999999999</c:v>
                </c:pt>
                <c:pt idx="404">
                  <c:v>11.972</c:v>
                </c:pt>
                <c:pt idx="405">
                  <c:v>12.034000000000001</c:v>
                </c:pt>
                <c:pt idx="406">
                  <c:v>12.09</c:v>
                </c:pt>
                <c:pt idx="407">
                  <c:v>12.15</c:v>
                </c:pt>
                <c:pt idx="408">
                  <c:v>12.246</c:v>
                </c:pt>
                <c:pt idx="409">
                  <c:v>12.348000000000001</c:v>
                </c:pt>
                <c:pt idx="410">
                  <c:v>12.436</c:v>
                </c:pt>
                <c:pt idx="411">
                  <c:v>12.532</c:v>
                </c:pt>
                <c:pt idx="412">
                  <c:v>12.664</c:v>
                </c:pt>
                <c:pt idx="413">
                  <c:v>12.76</c:v>
                </c:pt>
                <c:pt idx="414">
                  <c:v>12.846</c:v>
                </c:pt>
                <c:pt idx="415">
                  <c:v>12.932</c:v>
                </c:pt>
                <c:pt idx="416">
                  <c:v>13.004</c:v>
                </c:pt>
                <c:pt idx="417">
                  <c:v>13.061999999999999</c:v>
                </c:pt>
                <c:pt idx="418">
                  <c:v>13.156000000000001</c:v>
                </c:pt>
                <c:pt idx="419">
                  <c:v>13.234</c:v>
                </c:pt>
                <c:pt idx="420">
                  <c:v>13.316000000000001</c:v>
                </c:pt>
                <c:pt idx="421">
                  <c:v>13.4</c:v>
                </c:pt>
                <c:pt idx="422">
                  <c:v>13.456</c:v>
                </c:pt>
                <c:pt idx="423">
                  <c:v>13.502000000000001</c:v>
                </c:pt>
                <c:pt idx="424">
                  <c:v>13.548</c:v>
                </c:pt>
                <c:pt idx="425">
                  <c:v>13.582000000000001</c:v>
                </c:pt>
                <c:pt idx="426">
                  <c:v>13.62</c:v>
                </c:pt>
                <c:pt idx="427">
                  <c:v>13.65</c:v>
                </c:pt>
                <c:pt idx="428">
                  <c:v>13.68</c:v>
                </c:pt>
                <c:pt idx="429">
                  <c:v>13.718</c:v>
                </c:pt>
                <c:pt idx="430">
                  <c:v>13.74</c:v>
                </c:pt>
                <c:pt idx="431">
                  <c:v>13.754</c:v>
                </c:pt>
                <c:pt idx="432">
                  <c:v>13.772</c:v>
                </c:pt>
                <c:pt idx="433">
                  <c:v>13.8</c:v>
                </c:pt>
                <c:pt idx="434">
                  <c:v>13.816000000000001</c:v>
                </c:pt>
                <c:pt idx="435">
                  <c:v>13.852</c:v>
                </c:pt>
                <c:pt idx="436">
                  <c:v>13.878</c:v>
                </c:pt>
                <c:pt idx="437">
                  <c:v>13.898</c:v>
                </c:pt>
                <c:pt idx="438">
                  <c:v>13.916</c:v>
                </c:pt>
                <c:pt idx="439">
                  <c:v>13.93</c:v>
                </c:pt>
                <c:pt idx="440">
                  <c:v>13.93</c:v>
                </c:pt>
                <c:pt idx="441">
                  <c:v>13.93</c:v>
                </c:pt>
                <c:pt idx="442">
                  <c:v>13.907999999999999</c:v>
                </c:pt>
                <c:pt idx="443">
                  <c:v>13.888</c:v>
                </c:pt>
                <c:pt idx="444">
                  <c:v>13.852</c:v>
                </c:pt>
                <c:pt idx="445">
                  <c:v>13.811999999999999</c:v>
                </c:pt>
                <c:pt idx="446">
                  <c:v>13.76</c:v>
                </c:pt>
                <c:pt idx="447">
                  <c:v>13.726000000000001</c:v>
                </c:pt>
                <c:pt idx="448">
                  <c:v>13.682</c:v>
                </c:pt>
                <c:pt idx="449">
                  <c:v>13.648</c:v>
                </c:pt>
                <c:pt idx="450">
                  <c:v>13.608000000000001</c:v>
                </c:pt>
                <c:pt idx="451">
                  <c:v>13.555999999999999</c:v>
                </c:pt>
                <c:pt idx="452">
                  <c:v>13.486000000000001</c:v>
                </c:pt>
                <c:pt idx="453">
                  <c:v>13.428000000000001</c:v>
                </c:pt>
                <c:pt idx="454">
                  <c:v>13.366</c:v>
                </c:pt>
                <c:pt idx="455">
                  <c:v>13.311999999999999</c:v>
                </c:pt>
                <c:pt idx="456">
                  <c:v>13.254</c:v>
                </c:pt>
                <c:pt idx="457">
                  <c:v>13.176</c:v>
                </c:pt>
                <c:pt idx="458">
                  <c:v>13.082000000000001</c:v>
                </c:pt>
                <c:pt idx="459">
                  <c:v>12.978</c:v>
                </c:pt>
                <c:pt idx="460">
                  <c:v>12.882</c:v>
                </c:pt>
                <c:pt idx="461">
                  <c:v>12.766</c:v>
                </c:pt>
                <c:pt idx="462">
                  <c:v>12.644</c:v>
                </c:pt>
                <c:pt idx="463">
                  <c:v>12.56</c:v>
                </c:pt>
                <c:pt idx="464">
                  <c:v>12.481999999999999</c:v>
                </c:pt>
                <c:pt idx="465">
                  <c:v>12.398</c:v>
                </c:pt>
                <c:pt idx="466">
                  <c:v>12.321999999999999</c:v>
                </c:pt>
                <c:pt idx="467">
                  <c:v>12.256</c:v>
                </c:pt>
                <c:pt idx="468">
                  <c:v>12.173999999999999</c:v>
                </c:pt>
                <c:pt idx="469">
                  <c:v>12.102</c:v>
                </c:pt>
                <c:pt idx="470">
                  <c:v>12.032</c:v>
                </c:pt>
                <c:pt idx="471">
                  <c:v>11.972</c:v>
                </c:pt>
                <c:pt idx="472">
                  <c:v>11.916</c:v>
                </c:pt>
                <c:pt idx="473">
                  <c:v>11.866</c:v>
                </c:pt>
                <c:pt idx="474">
                  <c:v>11.814</c:v>
                </c:pt>
                <c:pt idx="475">
                  <c:v>11.76</c:v>
                </c:pt>
                <c:pt idx="476">
                  <c:v>11.704000000000001</c:v>
                </c:pt>
                <c:pt idx="477">
                  <c:v>11.65</c:v>
                </c:pt>
                <c:pt idx="478">
                  <c:v>11.577999999999999</c:v>
                </c:pt>
                <c:pt idx="479">
                  <c:v>11.522</c:v>
                </c:pt>
                <c:pt idx="480">
                  <c:v>11.488</c:v>
                </c:pt>
                <c:pt idx="481">
                  <c:v>11.458</c:v>
                </c:pt>
                <c:pt idx="482">
                  <c:v>11.44</c:v>
                </c:pt>
                <c:pt idx="483">
                  <c:v>11.398</c:v>
                </c:pt>
                <c:pt idx="484">
                  <c:v>11.37</c:v>
                </c:pt>
                <c:pt idx="485">
                  <c:v>11.336</c:v>
                </c:pt>
                <c:pt idx="486">
                  <c:v>11.33</c:v>
                </c:pt>
                <c:pt idx="487">
                  <c:v>11.314</c:v>
                </c:pt>
                <c:pt idx="488">
                  <c:v>11.305999999999999</c:v>
                </c:pt>
                <c:pt idx="489">
                  <c:v>11.272</c:v>
                </c:pt>
                <c:pt idx="490">
                  <c:v>11.263999999999999</c:v>
                </c:pt>
                <c:pt idx="491">
                  <c:v>11.247999999999999</c:v>
                </c:pt>
                <c:pt idx="492">
                  <c:v>11.26</c:v>
                </c:pt>
                <c:pt idx="493">
                  <c:v>11.273999999999999</c:v>
                </c:pt>
                <c:pt idx="494">
                  <c:v>11.276</c:v>
                </c:pt>
                <c:pt idx="495">
                  <c:v>11.284000000000001</c:v>
                </c:pt>
                <c:pt idx="496">
                  <c:v>11.28</c:v>
                </c:pt>
                <c:pt idx="497">
                  <c:v>11.268000000000001</c:v>
                </c:pt>
                <c:pt idx="498">
                  <c:v>11.263999999999999</c:v>
                </c:pt>
                <c:pt idx="499">
                  <c:v>11.272</c:v>
                </c:pt>
                <c:pt idx="500">
                  <c:v>11.288</c:v>
                </c:pt>
                <c:pt idx="501">
                  <c:v>11.295999999999999</c:v>
                </c:pt>
                <c:pt idx="502">
                  <c:v>11.362</c:v>
                </c:pt>
                <c:pt idx="503">
                  <c:v>11.374000000000001</c:v>
                </c:pt>
                <c:pt idx="504">
                  <c:v>11.385999999999999</c:v>
                </c:pt>
                <c:pt idx="505">
                  <c:v>11.33</c:v>
                </c:pt>
                <c:pt idx="506">
                  <c:v>11.2918</c:v>
                </c:pt>
                <c:pt idx="507">
                  <c:v>11.263199999999999</c:v>
                </c:pt>
                <c:pt idx="508">
                  <c:v>11.23278</c:v>
                </c:pt>
                <c:pt idx="509">
                  <c:v>11.203139999999999</c:v>
                </c:pt>
                <c:pt idx="510">
                  <c:v>11.17914</c:v>
                </c:pt>
                <c:pt idx="511">
                  <c:v>11.15714</c:v>
                </c:pt>
                <c:pt idx="512">
                  <c:v>11.140459999999999</c:v>
                </c:pt>
                <c:pt idx="513">
                  <c:v>11.124459999999999</c:v>
                </c:pt>
                <c:pt idx="514">
                  <c:v>11.107100000000001</c:v>
                </c:pt>
                <c:pt idx="515">
                  <c:v>11.09188</c:v>
                </c:pt>
                <c:pt idx="516">
                  <c:v>11.0769</c:v>
                </c:pt>
                <c:pt idx="517">
                  <c:v>11.05992</c:v>
                </c:pt>
                <c:pt idx="518">
                  <c:v>11.03992</c:v>
                </c:pt>
                <c:pt idx="519">
                  <c:v>11.025919999999999</c:v>
                </c:pt>
                <c:pt idx="520">
                  <c:v>11.01192</c:v>
                </c:pt>
                <c:pt idx="521">
                  <c:v>10.987920000000001</c:v>
                </c:pt>
                <c:pt idx="522">
                  <c:v>10.958920000000001</c:v>
                </c:pt>
                <c:pt idx="523">
                  <c:v>10.92892</c:v>
                </c:pt>
                <c:pt idx="524">
                  <c:v>10.896839999999999</c:v>
                </c:pt>
                <c:pt idx="525">
                  <c:v>10.87096</c:v>
                </c:pt>
                <c:pt idx="526">
                  <c:v>10.849780000000001</c:v>
                </c:pt>
                <c:pt idx="527">
                  <c:v>10.829800000000001</c:v>
                </c:pt>
                <c:pt idx="528">
                  <c:v>10.8278</c:v>
                </c:pt>
                <c:pt idx="529">
                  <c:v>10.813800000000001</c:v>
                </c:pt>
                <c:pt idx="530">
                  <c:v>10.8018</c:v>
                </c:pt>
                <c:pt idx="531">
                  <c:v>10.793799999999999</c:v>
                </c:pt>
                <c:pt idx="532">
                  <c:v>10.7758</c:v>
                </c:pt>
                <c:pt idx="533">
                  <c:v>10.7638</c:v>
                </c:pt>
                <c:pt idx="534">
                  <c:v>10.733219999999999</c:v>
                </c:pt>
                <c:pt idx="535">
                  <c:v>10.70922</c:v>
                </c:pt>
                <c:pt idx="536">
                  <c:v>10.6623</c:v>
                </c:pt>
                <c:pt idx="537">
                  <c:v>10.620520000000001</c:v>
                </c:pt>
                <c:pt idx="538">
                  <c:v>10.572520000000001</c:v>
                </c:pt>
                <c:pt idx="539">
                  <c:v>10.552519999999999</c:v>
                </c:pt>
                <c:pt idx="540">
                  <c:v>10.51976</c:v>
                </c:pt>
                <c:pt idx="541">
                  <c:v>10.482760000000001</c:v>
                </c:pt>
                <c:pt idx="542">
                  <c:v>10.440759999999999</c:v>
                </c:pt>
                <c:pt idx="543">
                  <c:v>10.402760000000001</c:v>
                </c:pt>
                <c:pt idx="544">
                  <c:v>10.36458</c:v>
                </c:pt>
                <c:pt idx="545">
                  <c:v>10.3226</c:v>
                </c:pt>
                <c:pt idx="546">
                  <c:v>10.2921</c:v>
                </c:pt>
                <c:pt idx="547">
                  <c:v>10.25614</c:v>
                </c:pt>
                <c:pt idx="548">
                  <c:v>10.219239999999999</c:v>
                </c:pt>
                <c:pt idx="549">
                  <c:v>10.178100000000001</c:v>
                </c:pt>
                <c:pt idx="550">
                  <c:v>10.11464</c:v>
                </c:pt>
                <c:pt idx="551">
                  <c:v>10.06664</c:v>
                </c:pt>
                <c:pt idx="552">
                  <c:v>9.9722600000000003</c:v>
                </c:pt>
                <c:pt idx="553">
                  <c:v>9.9252000000000002</c:v>
                </c:pt>
                <c:pt idx="554">
                  <c:v>9.8839199999999998</c:v>
                </c:pt>
                <c:pt idx="555">
                  <c:v>9.9007799999999992</c:v>
                </c:pt>
                <c:pt idx="556">
                  <c:v>9.9109599999999993</c:v>
                </c:pt>
                <c:pt idx="557">
                  <c:v>9.9255600000000008</c:v>
                </c:pt>
                <c:pt idx="558">
                  <c:v>9.9379799999999996</c:v>
                </c:pt>
                <c:pt idx="559">
                  <c:v>9.9616199999999999</c:v>
                </c:pt>
                <c:pt idx="560">
                  <c:v>9.9836200000000002</c:v>
                </c:pt>
                <c:pt idx="561">
                  <c:v>9.9856200000000008</c:v>
                </c:pt>
                <c:pt idx="562">
                  <c:v>9.9902999999999995</c:v>
                </c:pt>
                <c:pt idx="563">
                  <c:v>9.9902999999999995</c:v>
                </c:pt>
                <c:pt idx="564">
                  <c:v>9.98794</c:v>
                </c:pt>
                <c:pt idx="565">
                  <c:v>9.9921600000000002</c:v>
                </c:pt>
                <c:pt idx="566">
                  <c:v>9.9892400000000006</c:v>
                </c:pt>
                <c:pt idx="567">
                  <c:v>10.000220000000001</c:v>
                </c:pt>
                <c:pt idx="568">
                  <c:v>10.00422</c:v>
                </c:pt>
                <c:pt idx="569">
                  <c:v>10.006220000000001</c:v>
                </c:pt>
                <c:pt idx="570">
                  <c:v>10.012219999999999</c:v>
                </c:pt>
                <c:pt idx="571">
                  <c:v>10.02022</c:v>
                </c:pt>
                <c:pt idx="572">
                  <c:v>10.03922</c:v>
                </c:pt>
                <c:pt idx="573">
                  <c:v>10.04922</c:v>
                </c:pt>
                <c:pt idx="574">
                  <c:v>10.071301</c:v>
                </c:pt>
                <c:pt idx="575">
                  <c:v>10.095181</c:v>
                </c:pt>
                <c:pt idx="576">
                  <c:v>10.12236</c:v>
                </c:pt>
                <c:pt idx="577">
                  <c:v>10.14634</c:v>
                </c:pt>
                <c:pt idx="578">
                  <c:v>10.170339999999999</c:v>
                </c:pt>
                <c:pt idx="579">
                  <c:v>10.20234</c:v>
                </c:pt>
                <c:pt idx="580">
                  <c:v>10.21834</c:v>
                </c:pt>
                <c:pt idx="581">
                  <c:v>10.22634</c:v>
                </c:pt>
                <c:pt idx="582">
                  <c:v>10.23034</c:v>
                </c:pt>
                <c:pt idx="583">
                  <c:v>10.25034</c:v>
                </c:pt>
                <c:pt idx="584">
                  <c:v>10.27092</c:v>
                </c:pt>
                <c:pt idx="585">
                  <c:v>10.28492</c:v>
                </c:pt>
                <c:pt idx="586">
                  <c:v>10.29984</c:v>
                </c:pt>
                <c:pt idx="587">
                  <c:v>10.31962</c:v>
                </c:pt>
                <c:pt idx="588">
                  <c:v>10.31762</c:v>
                </c:pt>
                <c:pt idx="589">
                  <c:v>10.30742</c:v>
                </c:pt>
                <c:pt idx="590">
                  <c:v>10.310180000000001</c:v>
                </c:pt>
                <c:pt idx="591">
                  <c:v>10.3093</c:v>
                </c:pt>
                <c:pt idx="592">
                  <c:v>10.3193</c:v>
                </c:pt>
                <c:pt idx="593">
                  <c:v>10.3233</c:v>
                </c:pt>
                <c:pt idx="594">
                  <c:v>10.347479999999999</c:v>
                </c:pt>
                <c:pt idx="595">
                  <c:v>10.381460000000001</c:v>
                </c:pt>
                <c:pt idx="596">
                  <c:v>10.413959999999999</c:v>
                </c:pt>
                <c:pt idx="597">
                  <c:v>10.461919999999999</c:v>
                </c:pt>
                <c:pt idx="598">
                  <c:v>10.510820000000001</c:v>
                </c:pt>
                <c:pt idx="599">
                  <c:v>10.56596</c:v>
                </c:pt>
                <c:pt idx="600">
                  <c:v>10.64142</c:v>
                </c:pt>
                <c:pt idx="601">
                  <c:v>10.69942</c:v>
                </c:pt>
                <c:pt idx="602">
                  <c:v>10.7418</c:v>
                </c:pt>
                <c:pt idx="603">
                  <c:v>10.796860000000001</c:v>
                </c:pt>
                <c:pt idx="604">
                  <c:v>10.85214</c:v>
                </c:pt>
                <c:pt idx="605">
                  <c:v>10.899279999999999</c:v>
                </c:pt>
                <c:pt idx="606">
                  <c:v>10.9473</c:v>
                </c:pt>
                <c:pt idx="607">
                  <c:v>10.997299999999999</c:v>
                </c:pt>
                <c:pt idx="608">
                  <c:v>11.0473</c:v>
                </c:pt>
                <c:pt idx="609">
                  <c:v>11.077299999999999</c:v>
                </c:pt>
                <c:pt idx="610">
                  <c:v>11.113300000000001</c:v>
                </c:pt>
                <c:pt idx="611">
                  <c:v>11.163301000000001</c:v>
                </c:pt>
                <c:pt idx="612">
                  <c:v>11.209300000000001</c:v>
                </c:pt>
                <c:pt idx="613">
                  <c:v>11.255300999999999</c:v>
                </c:pt>
                <c:pt idx="614">
                  <c:v>11.315020000000001</c:v>
                </c:pt>
                <c:pt idx="615">
                  <c:v>11.36802</c:v>
                </c:pt>
                <c:pt idx="616">
                  <c:v>11.43792</c:v>
                </c:pt>
                <c:pt idx="617">
                  <c:v>11.499919999999999</c:v>
                </c:pt>
                <c:pt idx="618">
                  <c:v>11.545920000000001</c:v>
                </c:pt>
                <c:pt idx="619">
                  <c:v>11.59192</c:v>
                </c:pt>
                <c:pt idx="620">
                  <c:v>11.61992</c:v>
                </c:pt>
                <c:pt idx="621">
                  <c:v>11.65192</c:v>
                </c:pt>
                <c:pt idx="622">
                  <c:v>11.70992</c:v>
                </c:pt>
                <c:pt idx="623">
                  <c:v>11.78192</c:v>
                </c:pt>
                <c:pt idx="624">
                  <c:v>11.849919999999999</c:v>
                </c:pt>
                <c:pt idx="625">
                  <c:v>11.92192</c:v>
                </c:pt>
                <c:pt idx="626">
                  <c:v>11.987920000000001</c:v>
                </c:pt>
                <c:pt idx="627">
                  <c:v>12.03792</c:v>
                </c:pt>
                <c:pt idx="628">
                  <c:v>12.08792</c:v>
                </c:pt>
                <c:pt idx="629">
                  <c:v>12.121919999999999</c:v>
                </c:pt>
                <c:pt idx="630">
                  <c:v>12.179919999999999</c:v>
                </c:pt>
                <c:pt idx="631">
                  <c:v>12.25192</c:v>
                </c:pt>
                <c:pt idx="632">
                  <c:v>12.327920000000001</c:v>
                </c:pt>
                <c:pt idx="633">
                  <c:v>12.37392</c:v>
                </c:pt>
                <c:pt idx="634">
                  <c:v>12.417920000000001</c:v>
                </c:pt>
                <c:pt idx="635">
                  <c:v>12.46992</c:v>
                </c:pt>
                <c:pt idx="636">
                  <c:v>12.515919999999999</c:v>
                </c:pt>
                <c:pt idx="637">
                  <c:v>12.53792</c:v>
                </c:pt>
                <c:pt idx="638">
                  <c:v>12.55592</c:v>
                </c:pt>
                <c:pt idx="639">
                  <c:v>12.570119999999999</c:v>
                </c:pt>
                <c:pt idx="640">
                  <c:v>12.58812</c:v>
                </c:pt>
                <c:pt idx="641">
                  <c:v>12.603999999999999</c:v>
                </c:pt>
                <c:pt idx="642">
                  <c:v>12.596</c:v>
                </c:pt>
                <c:pt idx="643">
                  <c:v>12.603999999999999</c:v>
                </c:pt>
                <c:pt idx="644">
                  <c:v>12.603999999999999</c:v>
                </c:pt>
                <c:pt idx="645">
                  <c:v>12.596</c:v>
                </c:pt>
                <c:pt idx="646">
                  <c:v>12.58</c:v>
                </c:pt>
                <c:pt idx="647">
                  <c:v>12.55</c:v>
                </c:pt>
                <c:pt idx="648">
                  <c:v>12.51</c:v>
                </c:pt>
                <c:pt idx="649">
                  <c:v>12.45518</c:v>
                </c:pt>
                <c:pt idx="650">
                  <c:v>12.39118</c:v>
                </c:pt>
                <c:pt idx="651">
                  <c:v>12.3352</c:v>
                </c:pt>
                <c:pt idx="652">
                  <c:v>12.28904</c:v>
                </c:pt>
                <c:pt idx="653">
                  <c:v>12.222239999999999</c:v>
                </c:pt>
                <c:pt idx="654">
                  <c:v>12.15424</c:v>
                </c:pt>
                <c:pt idx="655">
                  <c:v>12.1</c:v>
                </c:pt>
                <c:pt idx="656">
                  <c:v>12.040240000000001</c:v>
                </c:pt>
                <c:pt idx="657">
                  <c:v>11.966240000000001</c:v>
                </c:pt>
                <c:pt idx="658">
                  <c:v>11.88824</c:v>
                </c:pt>
                <c:pt idx="659">
                  <c:v>11.82924</c:v>
                </c:pt>
                <c:pt idx="660">
                  <c:v>11.75794</c:v>
                </c:pt>
                <c:pt idx="661">
                  <c:v>11.70684</c:v>
                </c:pt>
                <c:pt idx="662">
                  <c:v>11.646839999999999</c:v>
                </c:pt>
                <c:pt idx="663">
                  <c:v>11.58896</c:v>
                </c:pt>
                <c:pt idx="664">
                  <c:v>11.538959999999999</c:v>
                </c:pt>
                <c:pt idx="665">
                  <c:v>11.48462</c:v>
                </c:pt>
                <c:pt idx="666">
                  <c:v>11.42062</c:v>
                </c:pt>
                <c:pt idx="667">
                  <c:v>11.34676</c:v>
                </c:pt>
                <c:pt idx="668">
                  <c:v>11.28876</c:v>
                </c:pt>
                <c:pt idx="669">
                  <c:v>11.217219999999999</c:v>
                </c:pt>
                <c:pt idx="670">
                  <c:v>11.16728</c:v>
                </c:pt>
                <c:pt idx="671">
                  <c:v>11.11928</c:v>
                </c:pt>
                <c:pt idx="672">
                  <c:v>11.02604</c:v>
                </c:pt>
                <c:pt idx="673">
                  <c:v>10.92604</c:v>
                </c:pt>
                <c:pt idx="674">
                  <c:v>10.810980000000001</c:v>
                </c:pt>
                <c:pt idx="675">
                  <c:v>10.67986</c:v>
                </c:pt>
                <c:pt idx="676">
                  <c:v>10.56208</c:v>
                </c:pt>
                <c:pt idx="677">
                  <c:v>10.449299999999999</c:v>
                </c:pt>
                <c:pt idx="678">
                  <c:v>10.34376</c:v>
                </c:pt>
                <c:pt idx="679">
                  <c:v>10.25774</c:v>
                </c:pt>
                <c:pt idx="680">
                  <c:v>10.169739999999999</c:v>
                </c:pt>
                <c:pt idx="681">
                  <c:v>10.069940000000001</c:v>
                </c:pt>
                <c:pt idx="682">
                  <c:v>9.9630399999999995</c:v>
                </c:pt>
                <c:pt idx="683">
                  <c:v>9.8724799999999995</c:v>
                </c:pt>
                <c:pt idx="684">
                  <c:v>9.8042200000000008</c:v>
                </c:pt>
                <c:pt idx="685">
                  <c:v>9.7258999999999993</c:v>
                </c:pt>
                <c:pt idx="686">
                  <c:v>9.6638999999999999</c:v>
                </c:pt>
                <c:pt idx="687">
                  <c:v>9.6188199999999995</c:v>
                </c:pt>
                <c:pt idx="688">
                  <c:v>9.5835399999999993</c:v>
                </c:pt>
                <c:pt idx="689">
                  <c:v>9.5696600000000007</c:v>
                </c:pt>
                <c:pt idx="690">
                  <c:v>9.5490200000000005</c:v>
                </c:pt>
                <c:pt idx="691">
                  <c:v>9.5292399999999997</c:v>
                </c:pt>
                <c:pt idx="692">
                  <c:v>9.5138200000000008</c:v>
                </c:pt>
                <c:pt idx="693">
                  <c:v>9.5038199999999993</c:v>
                </c:pt>
                <c:pt idx="694">
                  <c:v>9.4809400000000004</c:v>
                </c:pt>
                <c:pt idx="695">
                  <c:v>9.4609400000000008</c:v>
                </c:pt>
                <c:pt idx="696">
                  <c:v>9.4589409999999994</c:v>
                </c:pt>
                <c:pt idx="697">
                  <c:v>9.4589409999999994</c:v>
                </c:pt>
                <c:pt idx="698">
                  <c:v>9.4649400000000004</c:v>
                </c:pt>
                <c:pt idx="699">
                  <c:v>9.4601600000000001</c:v>
                </c:pt>
                <c:pt idx="700">
                  <c:v>9.4601600000000001</c:v>
                </c:pt>
                <c:pt idx="701">
                  <c:v>9.4539399999999993</c:v>
                </c:pt>
                <c:pt idx="702">
                  <c:v>9.4589599999999994</c:v>
                </c:pt>
                <c:pt idx="703">
                  <c:v>9.4755800000000008</c:v>
                </c:pt>
                <c:pt idx="704">
                  <c:v>9.4955800000000004</c:v>
                </c:pt>
                <c:pt idx="705">
                  <c:v>9.4928399999999993</c:v>
                </c:pt>
                <c:pt idx="706">
                  <c:v>9.4805600000000005</c:v>
                </c:pt>
                <c:pt idx="707">
                  <c:v>9.4625400000000006</c:v>
                </c:pt>
                <c:pt idx="708">
                  <c:v>9.4443999999999999</c:v>
                </c:pt>
                <c:pt idx="709">
                  <c:v>9.4088799999999999</c:v>
                </c:pt>
                <c:pt idx="710">
                  <c:v>9.3689199999999992</c:v>
                </c:pt>
                <c:pt idx="711">
                  <c:v>9.3235399999999995</c:v>
                </c:pt>
                <c:pt idx="712">
                  <c:v>9.2762799999999999</c:v>
                </c:pt>
                <c:pt idx="713">
                  <c:v>9.2243200000000005</c:v>
                </c:pt>
                <c:pt idx="714">
                  <c:v>9.1580600000000008</c:v>
                </c:pt>
                <c:pt idx="715">
                  <c:v>9.0960199999999993</c:v>
                </c:pt>
                <c:pt idx="716">
                  <c:v>9.0437600000000007</c:v>
                </c:pt>
                <c:pt idx="717">
                  <c:v>8.9996200000000002</c:v>
                </c:pt>
                <c:pt idx="718">
                  <c:v>8.9474</c:v>
                </c:pt>
                <c:pt idx="719">
                  <c:v>8.8780800000000006</c:v>
                </c:pt>
                <c:pt idx="720">
                  <c:v>8.80002</c:v>
                </c:pt>
                <c:pt idx="721">
                  <c:v>8.7195199999999993</c:v>
                </c:pt>
                <c:pt idx="722">
                  <c:v>8.6735600000000002</c:v>
                </c:pt>
                <c:pt idx="723">
                  <c:v>8.6416599999999999</c:v>
                </c:pt>
                <c:pt idx="724">
                  <c:v>8.6134799999999991</c:v>
                </c:pt>
                <c:pt idx="725">
                  <c:v>8.5778999999999996</c:v>
                </c:pt>
                <c:pt idx="726">
                  <c:v>8.5456800000000008</c:v>
                </c:pt>
                <c:pt idx="727">
                  <c:v>8.5481800000000003</c:v>
                </c:pt>
                <c:pt idx="728">
                  <c:v>8.5557200000000009</c:v>
                </c:pt>
                <c:pt idx="729">
                  <c:v>8.5457400000000003</c:v>
                </c:pt>
                <c:pt idx="730">
                  <c:v>8.54772</c:v>
                </c:pt>
                <c:pt idx="731">
                  <c:v>8.5605799999999999</c:v>
                </c:pt>
                <c:pt idx="732">
                  <c:v>8.58948</c:v>
                </c:pt>
                <c:pt idx="733">
                  <c:v>8.6140399999999993</c:v>
                </c:pt>
                <c:pt idx="734">
                  <c:v>8.6214600000000008</c:v>
                </c:pt>
                <c:pt idx="735">
                  <c:v>8.6117799999999995</c:v>
                </c:pt>
                <c:pt idx="736">
                  <c:v>8.6177799999999998</c:v>
                </c:pt>
                <c:pt idx="737">
                  <c:v>8.6508599999999998</c:v>
                </c:pt>
                <c:pt idx="738">
                  <c:v>8.6881400000000006</c:v>
                </c:pt>
                <c:pt idx="739">
                  <c:v>8.7300210000000007</c:v>
                </c:pt>
                <c:pt idx="740">
                  <c:v>8.7906600000000008</c:v>
                </c:pt>
                <c:pt idx="741">
                  <c:v>8.8524399999999996</c:v>
                </c:pt>
                <c:pt idx="742">
                  <c:v>8.9018599999999992</c:v>
                </c:pt>
                <c:pt idx="743">
                  <c:v>8.9378600000000006</c:v>
                </c:pt>
                <c:pt idx="744">
                  <c:v>8.9687400000000004</c:v>
                </c:pt>
                <c:pt idx="745">
                  <c:v>8.9987399999999997</c:v>
                </c:pt>
                <c:pt idx="746">
                  <c:v>9.0187399999999993</c:v>
                </c:pt>
                <c:pt idx="747">
                  <c:v>9.0487400000000004</c:v>
                </c:pt>
                <c:pt idx="748">
                  <c:v>9.0767399999999991</c:v>
                </c:pt>
                <c:pt idx="749">
                  <c:v>9.1123399999999997</c:v>
                </c:pt>
                <c:pt idx="750">
                  <c:v>9.1563400000000001</c:v>
                </c:pt>
                <c:pt idx="751">
                  <c:v>9.1925399999999993</c:v>
                </c:pt>
                <c:pt idx="752">
                  <c:v>9.2136800000000001</c:v>
                </c:pt>
                <c:pt idx="753">
                  <c:v>9.2378599999999995</c:v>
                </c:pt>
                <c:pt idx="754">
                  <c:v>9.2618600000000004</c:v>
                </c:pt>
                <c:pt idx="755">
                  <c:v>9.3048400000000004</c:v>
                </c:pt>
                <c:pt idx="756">
                  <c:v>9.3608799999999999</c:v>
                </c:pt>
                <c:pt idx="757">
                  <c:v>9.4148999999999994</c:v>
                </c:pt>
                <c:pt idx="758">
                  <c:v>9.4850399999999997</c:v>
                </c:pt>
                <c:pt idx="759">
                  <c:v>9.5735600000000005</c:v>
                </c:pt>
                <c:pt idx="760">
                  <c:v>9.6648200000000006</c:v>
                </c:pt>
                <c:pt idx="761">
                  <c:v>9.7553000000000001</c:v>
                </c:pt>
                <c:pt idx="762">
                  <c:v>9.8585600000000007</c:v>
                </c:pt>
                <c:pt idx="763">
                  <c:v>9.9624000000000006</c:v>
                </c:pt>
                <c:pt idx="764">
                  <c:v>10.068659999999999</c:v>
                </c:pt>
                <c:pt idx="765">
                  <c:v>10.17704</c:v>
                </c:pt>
                <c:pt idx="766">
                  <c:v>10.263299999999999</c:v>
                </c:pt>
                <c:pt idx="767">
                  <c:v>10.343299999999999</c:v>
                </c:pt>
                <c:pt idx="768">
                  <c:v>10.44552</c:v>
                </c:pt>
                <c:pt idx="769">
                  <c:v>10.55838</c:v>
                </c:pt>
                <c:pt idx="770">
                  <c:v>10.674379999999999</c:v>
                </c:pt>
                <c:pt idx="771">
                  <c:v>10.810879999999999</c:v>
                </c:pt>
                <c:pt idx="772">
                  <c:v>10.93008</c:v>
                </c:pt>
                <c:pt idx="773">
                  <c:v>11.031980000000001</c:v>
                </c:pt>
                <c:pt idx="774">
                  <c:v>11.147220000000001</c:v>
                </c:pt>
                <c:pt idx="775">
                  <c:v>11.275919999999999</c:v>
                </c:pt>
                <c:pt idx="776">
                  <c:v>11.39592</c:v>
                </c:pt>
                <c:pt idx="777">
                  <c:v>11.4802</c:v>
                </c:pt>
                <c:pt idx="778">
                  <c:v>11.5482</c:v>
                </c:pt>
                <c:pt idx="779">
                  <c:v>11.6122</c:v>
                </c:pt>
                <c:pt idx="780">
                  <c:v>11.64622</c:v>
                </c:pt>
                <c:pt idx="781">
                  <c:v>11.66516</c:v>
                </c:pt>
                <c:pt idx="782">
                  <c:v>11.68116</c:v>
                </c:pt>
                <c:pt idx="783">
                  <c:v>11.69516</c:v>
                </c:pt>
                <c:pt idx="784">
                  <c:v>11.708</c:v>
                </c:pt>
                <c:pt idx="785">
                  <c:v>11.736000000000001</c:v>
                </c:pt>
                <c:pt idx="786">
                  <c:v>11.754</c:v>
                </c:pt>
                <c:pt idx="787">
                  <c:v>11.744</c:v>
                </c:pt>
                <c:pt idx="788">
                  <c:v>11.731999999999999</c:v>
                </c:pt>
                <c:pt idx="789">
                  <c:v>11.712</c:v>
                </c:pt>
                <c:pt idx="790">
                  <c:v>11.673999999999999</c:v>
                </c:pt>
                <c:pt idx="791">
                  <c:v>11.648</c:v>
                </c:pt>
                <c:pt idx="792">
                  <c:v>11.644</c:v>
                </c:pt>
                <c:pt idx="793">
                  <c:v>11.64</c:v>
                </c:pt>
                <c:pt idx="794">
                  <c:v>11.641999999999999</c:v>
                </c:pt>
                <c:pt idx="795">
                  <c:v>11.64</c:v>
                </c:pt>
                <c:pt idx="796">
                  <c:v>11.635999999999999</c:v>
                </c:pt>
                <c:pt idx="797">
                  <c:v>11.625999999999999</c:v>
                </c:pt>
                <c:pt idx="798">
                  <c:v>11.624000000000001</c:v>
                </c:pt>
                <c:pt idx="799">
                  <c:v>11.62</c:v>
                </c:pt>
                <c:pt idx="800">
                  <c:v>11.62</c:v>
                </c:pt>
                <c:pt idx="801">
                  <c:v>11.634</c:v>
                </c:pt>
                <c:pt idx="802">
                  <c:v>11.672000000000001</c:v>
                </c:pt>
                <c:pt idx="803">
                  <c:v>11.75</c:v>
                </c:pt>
                <c:pt idx="804">
                  <c:v>11.824</c:v>
                </c:pt>
                <c:pt idx="805">
                  <c:v>11.9</c:v>
                </c:pt>
                <c:pt idx="806">
                  <c:v>11.997999999999999</c:v>
                </c:pt>
                <c:pt idx="807">
                  <c:v>12.114000000000001</c:v>
                </c:pt>
                <c:pt idx="808">
                  <c:v>12.218</c:v>
                </c:pt>
                <c:pt idx="809">
                  <c:v>12.311999999999999</c:v>
                </c:pt>
                <c:pt idx="810">
                  <c:v>12.407999999999999</c:v>
                </c:pt>
                <c:pt idx="811">
                  <c:v>12.507999999999999</c:v>
                </c:pt>
                <c:pt idx="812">
                  <c:v>12.608000000000001</c:v>
                </c:pt>
                <c:pt idx="813">
                  <c:v>12.708</c:v>
                </c:pt>
                <c:pt idx="814">
                  <c:v>12.814</c:v>
                </c:pt>
                <c:pt idx="815">
                  <c:v>12.916</c:v>
                </c:pt>
                <c:pt idx="816">
                  <c:v>13.016</c:v>
                </c:pt>
                <c:pt idx="817">
                  <c:v>13.118</c:v>
                </c:pt>
                <c:pt idx="818">
                  <c:v>13.204000000000001</c:v>
                </c:pt>
                <c:pt idx="819">
                  <c:v>13.288</c:v>
                </c:pt>
                <c:pt idx="820">
                  <c:v>13.384</c:v>
                </c:pt>
                <c:pt idx="821">
                  <c:v>13.452</c:v>
                </c:pt>
                <c:pt idx="822">
                  <c:v>13.518000000000001</c:v>
                </c:pt>
                <c:pt idx="823">
                  <c:v>13.584</c:v>
                </c:pt>
                <c:pt idx="824">
                  <c:v>13.634</c:v>
                </c:pt>
                <c:pt idx="825">
                  <c:v>13.7</c:v>
                </c:pt>
                <c:pt idx="826">
                  <c:v>13.752000000000001</c:v>
                </c:pt>
                <c:pt idx="827">
                  <c:v>13.805999999999999</c:v>
                </c:pt>
                <c:pt idx="828">
                  <c:v>13.858000000000001</c:v>
                </c:pt>
                <c:pt idx="829">
                  <c:v>13.941998999999999</c:v>
                </c:pt>
                <c:pt idx="830">
                  <c:v>14.038</c:v>
                </c:pt>
                <c:pt idx="831">
                  <c:v>14.156000000000001</c:v>
                </c:pt>
                <c:pt idx="832">
                  <c:v>14.257999</c:v>
                </c:pt>
                <c:pt idx="833">
                  <c:v>14.382</c:v>
                </c:pt>
                <c:pt idx="834">
                  <c:v>14.492000000000001</c:v>
                </c:pt>
                <c:pt idx="835">
                  <c:v>14.602</c:v>
                </c:pt>
                <c:pt idx="836">
                  <c:v>14.7</c:v>
                </c:pt>
                <c:pt idx="837">
                  <c:v>14.802</c:v>
                </c:pt>
                <c:pt idx="838">
                  <c:v>14.9</c:v>
                </c:pt>
                <c:pt idx="839">
                  <c:v>14.992000000000001</c:v>
                </c:pt>
                <c:pt idx="840">
                  <c:v>15.102</c:v>
                </c:pt>
                <c:pt idx="841">
                  <c:v>15.21</c:v>
                </c:pt>
                <c:pt idx="842">
                  <c:v>15.32</c:v>
                </c:pt>
                <c:pt idx="843">
                  <c:v>15.458</c:v>
                </c:pt>
                <c:pt idx="844">
                  <c:v>15.599999</c:v>
                </c:pt>
                <c:pt idx="845">
                  <c:v>15.724</c:v>
                </c:pt>
                <c:pt idx="846">
                  <c:v>15.835998999999999</c:v>
                </c:pt>
                <c:pt idx="847">
                  <c:v>15.944000000000001</c:v>
                </c:pt>
                <c:pt idx="848">
                  <c:v>16.058001000000001</c:v>
                </c:pt>
                <c:pt idx="849">
                  <c:v>16.176000999999999</c:v>
                </c:pt>
                <c:pt idx="850">
                  <c:v>16.256001000000001</c:v>
                </c:pt>
                <c:pt idx="851">
                  <c:v>16.347999999999999</c:v>
                </c:pt>
                <c:pt idx="852">
                  <c:v>16.445999</c:v>
                </c:pt>
                <c:pt idx="853">
                  <c:v>16.493998999999999</c:v>
                </c:pt>
                <c:pt idx="854">
                  <c:v>16.552</c:v>
                </c:pt>
                <c:pt idx="855">
                  <c:v>16.610001</c:v>
                </c:pt>
                <c:pt idx="856">
                  <c:v>16.664000000000001</c:v>
                </c:pt>
                <c:pt idx="857">
                  <c:v>16.747999</c:v>
                </c:pt>
                <c:pt idx="858">
                  <c:v>16.822001</c:v>
                </c:pt>
                <c:pt idx="859">
                  <c:v>16.898001000000001</c:v>
                </c:pt>
                <c:pt idx="860">
                  <c:v>16.972000000000001</c:v>
                </c:pt>
                <c:pt idx="861">
                  <c:v>17.058001000000001</c:v>
                </c:pt>
                <c:pt idx="862">
                  <c:v>17.135999999999999</c:v>
                </c:pt>
                <c:pt idx="863">
                  <c:v>17.200001</c:v>
                </c:pt>
                <c:pt idx="864">
                  <c:v>17.242000999999998</c:v>
                </c:pt>
                <c:pt idx="865">
                  <c:v>17.261998999999999</c:v>
                </c:pt>
                <c:pt idx="866">
                  <c:v>17.294001000000002</c:v>
                </c:pt>
                <c:pt idx="867">
                  <c:v>17.318000999999999</c:v>
                </c:pt>
                <c:pt idx="868">
                  <c:v>17.32</c:v>
                </c:pt>
                <c:pt idx="869">
                  <c:v>17.351998999999999</c:v>
                </c:pt>
                <c:pt idx="870">
                  <c:v>17.393999000000001</c:v>
                </c:pt>
                <c:pt idx="871">
                  <c:v>17.427999</c:v>
                </c:pt>
                <c:pt idx="872">
                  <c:v>17.478000999999999</c:v>
                </c:pt>
                <c:pt idx="873">
                  <c:v>17.552</c:v>
                </c:pt>
                <c:pt idx="874">
                  <c:v>17.632000000000001</c:v>
                </c:pt>
                <c:pt idx="875">
                  <c:v>17.718</c:v>
                </c:pt>
                <c:pt idx="876">
                  <c:v>17.802</c:v>
                </c:pt>
                <c:pt idx="877">
                  <c:v>17.885999999999999</c:v>
                </c:pt>
                <c:pt idx="878">
                  <c:v>17.975999999999999</c:v>
                </c:pt>
                <c:pt idx="879">
                  <c:v>18.025998999999999</c:v>
                </c:pt>
                <c:pt idx="880">
                  <c:v>18.065999999999999</c:v>
                </c:pt>
                <c:pt idx="881">
                  <c:v>18.076000000000001</c:v>
                </c:pt>
                <c:pt idx="882">
                  <c:v>18.117999999999999</c:v>
                </c:pt>
                <c:pt idx="883">
                  <c:v>18.148001000000001</c:v>
                </c:pt>
                <c:pt idx="884">
                  <c:v>18.193999999999999</c:v>
                </c:pt>
                <c:pt idx="885">
                  <c:v>18.243998999999999</c:v>
                </c:pt>
                <c:pt idx="886">
                  <c:v>18.318000999999999</c:v>
                </c:pt>
                <c:pt idx="887">
                  <c:v>18.358000000000001</c:v>
                </c:pt>
                <c:pt idx="888">
                  <c:v>18.416</c:v>
                </c:pt>
                <c:pt idx="889">
                  <c:v>18.478000999999999</c:v>
                </c:pt>
                <c:pt idx="890">
                  <c:v>18.542000000000002</c:v>
                </c:pt>
                <c:pt idx="891">
                  <c:v>18.577998999999998</c:v>
                </c:pt>
                <c:pt idx="892">
                  <c:v>18.572001</c:v>
                </c:pt>
                <c:pt idx="893">
                  <c:v>18.542000000000002</c:v>
                </c:pt>
                <c:pt idx="894">
                  <c:v>18.516000999999999</c:v>
                </c:pt>
                <c:pt idx="895">
                  <c:v>18.497999</c:v>
                </c:pt>
                <c:pt idx="896">
                  <c:v>18.5</c:v>
                </c:pt>
                <c:pt idx="897">
                  <c:v>18.481999999999999</c:v>
                </c:pt>
                <c:pt idx="898">
                  <c:v>18.457999999999998</c:v>
                </c:pt>
                <c:pt idx="899">
                  <c:v>18.455998999999998</c:v>
                </c:pt>
                <c:pt idx="900">
                  <c:v>18.5</c:v>
                </c:pt>
                <c:pt idx="901">
                  <c:v>18.524000000000001</c:v>
                </c:pt>
                <c:pt idx="902">
                  <c:v>18.497999</c:v>
                </c:pt>
                <c:pt idx="903">
                  <c:v>18.497999</c:v>
                </c:pt>
                <c:pt idx="904">
                  <c:v>18.48</c:v>
                </c:pt>
                <c:pt idx="905">
                  <c:v>18.468</c:v>
                </c:pt>
                <c:pt idx="906">
                  <c:v>18.454000000000001</c:v>
                </c:pt>
                <c:pt idx="907">
                  <c:v>18.403998999999999</c:v>
                </c:pt>
                <c:pt idx="908">
                  <c:v>18.358000000000001</c:v>
                </c:pt>
                <c:pt idx="909">
                  <c:v>18.299999</c:v>
                </c:pt>
                <c:pt idx="910">
                  <c:v>18.236000000000001</c:v>
                </c:pt>
                <c:pt idx="911">
                  <c:v>18.139999</c:v>
                </c:pt>
                <c:pt idx="912">
                  <c:v>18.044001000000002</c:v>
                </c:pt>
                <c:pt idx="913">
                  <c:v>17.950001</c:v>
                </c:pt>
                <c:pt idx="914">
                  <c:v>17.870000999999998</c:v>
                </c:pt>
                <c:pt idx="915">
                  <c:v>17.812000000000001</c:v>
                </c:pt>
                <c:pt idx="916">
                  <c:v>17.736000000000001</c:v>
                </c:pt>
                <c:pt idx="917">
                  <c:v>17.666</c:v>
                </c:pt>
                <c:pt idx="918">
                  <c:v>17.632000000000001</c:v>
                </c:pt>
                <c:pt idx="919">
                  <c:v>17.579999999999998</c:v>
                </c:pt>
                <c:pt idx="920">
                  <c:v>17.506001000000001</c:v>
                </c:pt>
                <c:pt idx="921">
                  <c:v>17.437999999999999</c:v>
                </c:pt>
                <c:pt idx="922">
                  <c:v>17.353999999999999</c:v>
                </c:pt>
                <c:pt idx="923">
                  <c:v>17.233999000000001</c:v>
                </c:pt>
                <c:pt idx="924">
                  <c:v>17.110001</c:v>
                </c:pt>
                <c:pt idx="925">
                  <c:v>16.952000000000002</c:v>
                </c:pt>
                <c:pt idx="926">
                  <c:v>16.813998999999999</c:v>
                </c:pt>
                <c:pt idx="927">
                  <c:v>16.695999</c:v>
                </c:pt>
                <c:pt idx="928">
                  <c:v>16.562000000000001</c:v>
                </c:pt>
                <c:pt idx="929">
                  <c:v>16.441998999999999</c:v>
                </c:pt>
                <c:pt idx="930">
                  <c:v>16.346001000000001</c:v>
                </c:pt>
                <c:pt idx="931">
                  <c:v>16.27</c:v>
                </c:pt>
                <c:pt idx="932">
                  <c:v>16.167998999999998</c:v>
                </c:pt>
                <c:pt idx="933">
                  <c:v>16.07</c:v>
                </c:pt>
                <c:pt idx="934">
                  <c:v>15.984</c:v>
                </c:pt>
                <c:pt idx="935">
                  <c:v>15.901999999999999</c:v>
                </c:pt>
                <c:pt idx="936">
                  <c:v>15.81</c:v>
                </c:pt>
                <c:pt idx="937">
                  <c:v>15.74</c:v>
                </c:pt>
                <c:pt idx="938">
                  <c:v>15.664</c:v>
                </c:pt>
                <c:pt idx="939">
                  <c:v>15.576000000000001</c:v>
                </c:pt>
                <c:pt idx="940">
                  <c:v>15.474</c:v>
                </c:pt>
                <c:pt idx="941">
                  <c:v>15.385999999999999</c:v>
                </c:pt>
                <c:pt idx="942">
                  <c:v>15.324</c:v>
                </c:pt>
                <c:pt idx="943">
                  <c:v>15.262</c:v>
                </c:pt>
                <c:pt idx="944">
                  <c:v>15.198</c:v>
                </c:pt>
                <c:pt idx="945">
                  <c:v>15.138</c:v>
                </c:pt>
                <c:pt idx="946">
                  <c:v>15.074</c:v>
                </c:pt>
                <c:pt idx="947">
                  <c:v>15.054</c:v>
                </c:pt>
                <c:pt idx="948">
                  <c:v>14.992000000000001</c:v>
                </c:pt>
                <c:pt idx="949">
                  <c:v>14.917999999999999</c:v>
                </c:pt>
                <c:pt idx="950">
                  <c:v>14.814</c:v>
                </c:pt>
                <c:pt idx="951">
                  <c:v>14.718</c:v>
                </c:pt>
                <c:pt idx="952">
                  <c:v>14.666</c:v>
                </c:pt>
                <c:pt idx="953">
                  <c:v>14.592000000000001</c:v>
                </c:pt>
                <c:pt idx="954">
                  <c:v>14.523999999999999</c:v>
                </c:pt>
                <c:pt idx="955">
                  <c:v>14.454000000000001</c:v>
                </c:pt>
                <c:pt idx="956">
                  <c:v>14.36</c:v>
                </c:pt>
                <c:pt idx="957">
                  <c:v>14.276</c:v>
                </c:pt>
                <c:pt idx="958">
                  <c:v>14.215999999999999</c:v>
                </c:pt>
                <c:pt idx="959">
                  <c:v>14.172000000000001</c:v>
                </c:pt>
                <c:pt idx="960">
                  <c:v>14.132</c:v>
                </c:pt>
                <c:pt idx="961">
                  <c:v>14.112</c:v>
                </c:pt>
                <c:pt idx="962">
                  <c:v>14.093999999999999</c:v>
                </c:pt>
                <c:pt idx="963">
                  <c:v>14.077999999999999</c:v>
                </c:pt>
                <c:pt idx="964">
                  <c:v>14.061999999999999</c:v>
                </c:pt>
                <c:pt idx="965">
                  <c:v>14.04</c:v>
                </c:pt>
                <c:pt idx="966">
                  <c:v>14.05</c:v>
                </c:pt>
                <c:pt idx="967">
                  <c:v>14.07</c:v>
                </c:pt>
                <c:pt idx="968">
                  <c:v>14.093999999999999</c:v>
                </c:pt>
                <c:pt idx="969">
                  <c:v>14.141999999999999</c:v>
                </c:pt>
                <c:pt idx="970">
                  <c:v>14.19</c:v>
                </c:pt>
                <c:pt idx="971">
                  <c:v>14.234</c:v>
                </c:pt>
                <c:pt idx="972">
                  <c:v>14.29</c:v>
                </c:pt>
                <c:pt idx="973">
                  <c:v>14.362</c:v>
                </c:pt>
                <c:pt idx="974">
                  <c:v>14.427999</c:v>
                </c:pt>
                <c:pt idx="975">
                  <c:v>14.507999999999999</c:v>
                </c:pt>
                <c:pt idx="976">
                  <c:v>14.586</c:v>
                </c:pt>
                <c:pt idx="977">
                  <c:v>14.662000000000001</c:v>
                </c:pt>
                <c:pt idx="978">
                  <c:v>14.766</c:v>
                </c:pt>
                <c:pt idx="979">
                  <c:v>14.874000000000001</c:v>
                </c:pt>
                <c:pt idx="980">
                  <c:v>14.956</c:v>
                </c:pt>
                <c:pt idx="981">
                  <c:v>15.038</c:v>
                </c:pt>
                <c:pt idx="982">
                  <c:v>15.1</c:v>
                </c:pt>
                <c:pt idx="983">
                  <c:v>15.167999999999999</c:v>
                </c:pt>
                <c:pt idx="984">
                  <c:v>15.244</c:v>
                </c:pt>
                <c:pt idx="985">
                  <c:v>15.308</c:v>
                </c:pt>
                <c:pt idx="986">
                  <c:v>15.352</c:v>
                </c:pt>
                <c:pt idx="987">
                  <c:v>15.426</c:v>
                </c:pt>
                <c:pt idx="988">
                  <c:v>15.502000000000001</c:v>
                </c:pt>
                <c:pt idx="989">
                  <c:v>15.598000000000001</c:v>
                </c:pt>
                <c:pt idx="990">
                  <c:v>15.702</c:v>
                </c:pt>
                <c:pt idx="991">
                  <c:v>15.82</c:v>
                </c:pt>
                <c:pt idx="992">
                  <c:v>15.938000000000001</c:v>
                </c:pt>
                <c:pt idx="993">
                  <c:v>16.038</c:v>
                </c:pt>
                <c:pt idx="994">
                  <c:v>16.146000000000001</c:v>
                </c:pt>
                <c:pt idx="995">
                  <c:v>16.245999999999999</c:v>
                </c:pt>
                <c:pt idx="996">
                  <c:v>16.327998999999998</c:v>
                </c:pt>
                <c:pt idx="997">
                  <c:v>16.382000000000001</c:v>
                </c:pt>
                <c:pt idx="998">
                  <c:v>16.48</c:v>
                </c:pt>
                <c:pt idx="999">
                  <c:v>16.57</c:v>
                </c:pt>
                <c:pt idx="1000">
                  <c:v>16.66</c:v>
                </c:pt>
                <c:pt idx="1001">
                  <c:v>16.747999</c:v>
                </c:pt>
                <c:pt idx="1002">
                  <c:v>16.827998999999998</c:v>
                </c:pt>
                <c:pt idx="1003">
                  <c:v>16.912001</c:v>
                </c:pt>
                <c:pt idx="1004">
                  <c:v>16.989999999999998</c:v>
                </c:pt>
                <c:pt idx="1005">
                  <c:v>17.063998999999999</c:v>
                </c:pt>
                <c:pt idx="1006">
                  <c:v>17.152000000000001</c:v>
                </c:pt>
                <c:pt idx="1007">
                  <c:v>17.23</c:v>
                </c:pt>
                <c:pt idx="1008">
                  <c:v>17.294001000000002</c:v>
                </c:pt>
                <c:pt idx="1009">
                  <c:v>17.337999</c:v>
                </c:pt>
                <c:pt idx="1010">
                  <c:v>17.384001000000001</c:v>
                </c:pt>
                <c:pt idx="1011">
                  <c:v>17.41</c:v>
                </c:pt>
                <c:pt idx="1012">
                  <c:v>17.434000000000001</c:v>
                </c:pt>
                <c:pt idx="1013">
                  <c:v>17.472000000000001</c:v>
                </c:pt>
                <c:pt idx="1014">
                  <c:v>17.510000000000002</c:v>
                </c:pt>
                <c:pt idx="1015">
                  <c:v>17.568000999999999</c:v>
                </c:pt>
                <c:pt idx="1016">
                  <c:v>17.615998999999999</c:v>
                </c:pt>
                <c:pt idx="1017">
                  <c:v>17.657999</c:v>
                </c:pt>
                <c:pt idx="1018">
                  <c:v>17.690000999999999</c:v>
                </c:pt>
                <c:pt idx="1019">
                  <c:v>17.705998999999998</c:v>
                </c:pt>
                <c:pt idx="1020">
                  <c:v>17.73</c:v>
                </c:pt>
                <c:pt idx="1021">
                  <c:v>17.768000000000001</c:v>
                </c:pt>
                <c:pt idx="1022">
                  <c:v>17.797999999999998</c:v>
                </c:pt>
                <c:pt idx="1023">
                  <c:v>17.823999000000001</c:v>
                </c:pt>
                <c:pt idx="1024">
                  <c:v>17.872</c:v>
                </c:pt>
                <c:pt idx="1025">
                  <c:v>17.927999</c:v>
                </c:pt>
                <c:pt idx="1026">
                  <c:v>17.974001000000001</c:v>
                </c:pt>
                <c:pt idx="1027">
                  <c:v>17.997999</c:v>
                </c:pt>
                <c:pt idx="1028">
                  <c:v>18.007999000000002</c:v>
                </c:pt>
                <c:pt idx="1029">
                  <c:v>18.02</c:v>
                </c:pt>
                <c:pt idx="1030">
                  <c:v>18.042000000000002</c:v>
                </c:pt>
                <c:pt idx="1031">
                  <c:v>18.054001</c:v>
                </c:pt>
                <c:pt idx="1032">
                  <c:v>18.082001000000002</c:v>
                </c:pt>
                <c:pt idx="1033">
                  <c:v>18.101998999999999</c:v>
                </c:pt>
                <c:pt idx="1034">
                  <c:v>18.087999</c:v>
                </c:pt>
                <c:pt idx="1035">
                  <c:v>18.097999999999999</c:v>
                </c:pt>
                <c:pt idx="1036">
                  <c:v>18.111999999999998</c:v>
                </c:pt>
                <c:pt idx="1037">
                  <c:v>18.094000000000001</c:v>
                </c:pt>
                <c:pt idx="1038">
                  <c:v>18.073999000000001</c:v>
                </c:pt>
                <c:pt idx="1039">
                  <c:v>18.042000000000002</c:v>
                </c:pt>
                <c:pt idx="1040">
                  <c:v>17.988001000000001</c:v>
                </c:pt>
                <c:pt idx="1041">
                  <c:v>17.940000999999999</c:v>
                </c:pt>
                <c:pt idx="1042">
                  <c:v>17.905999999999999</c:v>
                </c:pt>
                <c:pt idx="1043">
                  <c:v>17.884001000000001</c:v>
                </c:pt>
                <c:pt idx="1044">
                  <c:v>17.856000999999999</c:v>
                </c:pt>
                <c:pt idx="1045">
                  <c:v>17.835999999999999</c:v>
                </c:pt>
                <c:pt idx="1046">
                  <c:v>17.829999999999998</c:v>
                </c:pt>
                <c:pt idx="1047">
                  <c:v>17.829999999999998</c:v>
                </c:pt>
                <c:pt idx="1048">
                  <c:v>17.832001000000002</c:v>
                </c:pt>
                <c:pt idx="1049">
                  <c:v>17.82</c:v>
                </c:pt>
                <c:pt idx="1050">
                  <c:v>17.82</c:v>
                </c:pt>
                <c:pt idx="1051">
                  <c:v>17.832001000000002</c:v>
                </c:pt>
                <c:pt idx="1052">
                  <c:v>17.84</c:v>
                </c:pt>
                <c:pt idx="1053">
                  <c:v>17.835999999999999</c:v>
                </c:pt>
                <c:pt idx="1054">
                  <c:v>17.844000000000001</c:v>
                </c:pt>
                <c:pt idx="1055">
                  <c:v>17.847999999999999</c:v>
                </c:pt>
                <c:pt idx="1056">
                  <c:v>17.844000000000001</c:v>
                </c:pt>
                <c:pt idx="1057">
                  <c:v>17.834</c:v>
                </c:pt>
                <c:pt idx="1058">
                  <c:v>17.812000000000001</c:v>
                </c:pt>
                <c:pt idx="1059">
                  <c:v>17.823999000000001</c:v>
                </c:pt>
                <c:pt idx="1060">
                  <c:v>17.856000999999999</c:v>
                </c:pt>
                <c:pt idx="1061">
                  <c:v>17.902000000000001</c:v>
                </c:pt>
                <c:pt idx="1062">
                  <c:v>17.952000000000002</c:v>
                </c:pt>
                <c:pt idx="1063">
                  <c:v>18.010000000000002</c:v>
                </c:pt>
                <c:pt idx="1064">
                  <c:v>18.068000999999999</c:v>
                </c:pt>
                <c:pt idx="1065">
                  <c:v>18.115998999999999</c:v>
                </c:pt>
                <c:pt idx="1066">
                  <c:v>18.164000000000001</c:v>
                </c:pt>
                <c:pt idx="1067">
                  <c:v>18.204000000000001</c:v>
                </c:pt>
                <c:pt idx="1068">
                  <c:v>18.27</c:v>
                </c:pt>
                <c:pt idx="1069">
                  <c:v>18.329999999999998</c:v>
                </c:pt>
                <c:pt idx="1070">
                  <c:v>18.388000000000002</c:v>
                </c:pt>
                <c:pt idx="1071">
                  <c:v>18.441998999999999</c:v>
                </c:pt>
                <c:pt idx="1072">
                  <c:v>18.533999999999999</c:v>
                </c:pt>
                <c:pt idx="1073">
                  <c:v>18.635999999999999</c:v>
                </c:pt>
                <c:pt idx="1074">
                  <c:v>18.725999999999999</c:v>
                </c:pt>
                <c:pt idx="1075">
                  <c:v>18.809999000000001</c:v>
                </c:pt>
                <c:pt idx="1076">
                  <c:v>18.889999</c:v>
                </c:pt>
                <c:pt idx="1077">
                  <c:v>18.978000999999999</c:v>
                </c:pt>
                <c:pt idx="1078">
                  <c:v>19.073999000000001</c:v>
                </c:pt>
                <c:pt idx="1079">
                  <c:v>19.155999999999999</c:v>
                </c:pt>
                <c:pt idx="1080">
                  <c:v>19.218</c:v>
                </c:pt>
                <c:pt idx="1081">
                  <c:v>19.290001</c:v>
                </c:pt>
                <c:pt idx="1082">
                  <c:v>19.346001000000001</c:v>
                </c:pt>
                <c:pt idx="1083">
                  <c:v>19.396000000000001</c:v>
                </c:pt>
                <c:pt idx="1084">
                  <c:v>19.466000000000001</c:v>
                </c:pt>
                <c:pt idx="1085">
                  <c:v>19.511998999999999</c:v>
                </c:pt>
                <c:pt idx="1086">
                  <c:v>19.559999000000001</c:v>
                </c:pt>
                <c:pt idx="1087">
                  <c:v>19.620000999999998</c:v>
                </c:pt>
                <c:pt idx="1088">
                  <c:v>19.672001000000002</c:v>
                </c:pt>
                <c:pt idx="1089">
                  <c:v>19.705998999999998</c:v>
                </c:pt>
                <c:pt idx="1090">
                  <c:v>19.75</c:v>
                </c:pt>
                <c:pt idx="1091">
                  <c:v>19.782</c:v>
                </c:pt>
                <c:pt idx="1092">
                  <c:v>19.804001</c:v>
                </c:pt>
                <c:pt idx="1093">
                  <c:v>19.823999000000001</c:v>
                </c:pt>
                <c:pt idx="1094">
                  <c:v>19.84</c:v>
                </c:pt>
                <c:pt idx="1095">
                  <c:v>19.858000000000001</c:v>
                </c:pt>
                <c:pt idx="1096">
                  <c:v>19.898001000000001</c:v>
                </c:pt>
                <c:pt idx="1097">
                  <c:v>19.934000000000001</c:v>
                </c:pt>
                <c:pt idx="1098">
                  <c:v>19.954000000000001</c:v>
                </c:pt>
                <c:pt idx="1099">
                  <c:v>19.992000999999998</c:v>
                </c:pt>
                <c:pt idx="1100">
                  <c:v>20.027999999999999</c:v>
                </c:pt>
                <c:pt idx="1101">
                  <c:v>20.063998999999999</c:v>
                </c:pt>
                <c:pt idx="1102">
                  <c:v>20.100000000000001</c:v>
                </c:pt>
                <c:pt idx="1103">
                  <c:v>20.135999999999999</c:v>
                </c:pt>
                <c:pt idx="1104">
                  <c:v>20.164000000000001</c:v>
                </c:pt>
                <c:pt idx="1105">
                  <c:v>20.202000000000002</c:v>
                </c:pt>
                <c:pt idx="1106">
                  <c:v>20.243998999999999</c:v>
                </c:pt>
                <c:pt idx="1107">
                  <c:v>20.292000000000002</c:v>
                </c:pt>
                <c:pt idx="1108">
                  <c:v>20.34</c:v>
                </c:pt>
                <c:pt idx="1109">
                  <c:v>20.374001</c:v>
                </c:pt>
                <c:pt idx="1110">
                  <c:v>20.385999999999999</c:v>
                </c:pt>
                <c:pt idx="1111">
                  <c:v>20.399999999999999</c:v>
                </c:pt>
                <c:pt idx="1112">
                  <c:v>20.41</c:v>
                </c:pt>
                <c:pt idx="1113">
                  <c:v>20.426000999999999</c:v>
                </c:pt>
                <c:pt idx="1114">
                  <c:v>20.436001000000001</c:v>
                </c:pt>
                <c:pt idx="1115">
                  <c:v>20.420000000000002</c:v>
                </c:pt>
                <c:pt idx="1116">
                  <c:v>20.417998999999998</c:v>
                </c:pt>
                <c:pt idx="1117">
                  <c:v>20.420000000000002</c:v>
                </c:pt>
                <c:pt idx="1118">
                  <c:v>20.385999999999999</c:v>
                </c:pt>
                <c:pt idx="1119">
                  <c:v>20.346001000000001</c:v>
                </c:pt>
                <c:pt idx="1120">
                  <c:v>20.294001000000002</c:v>
                </c:pt>
                <c:pt idx="1121">
                  <c:v>20.243998999999999</c:v>
                </c:pt>
                <c:pt idx="1122">
                  <c:v>20.195999</c:v>
                </c:pt>
                <c:pt idx="1123">
                  <c:v>20.149999999999999</c:v>
                </c:pt>
                <c:pt idx="1124">
                  <c:v>20.114000000000001</c:v>
                </c:pt>
                <c:pt idx="1125">
                  <c:v>20.079999999999998</c:v>
                </c:pt>
                <c:pt idx="1126">
                  <c:v>20.056000000000001</c:v>
                </c:pt>
                <c:pt idx="1127">
                  <c:v>20.033999999999999</c:v>
                </c:pt>
                <c:pt idx="1128">
                  <c:v>20</c:v>
                </c:pt>
                <c:pt idx="1129">
                  <c:v>19.988001000000001</c:v>
                </c:pt>
                <c:pt idx="1130">
                  <c:v>20</c:v>
                </c:pt>
                <c:pt idx="1131">
                  <c:v>20.002001</c:v>
                </c:pt>
                <c:pt idx="1132">
                  <c:v>20.035999</c:v>
                </c:pt>
                <c:pt idx="1133">
                  <c:v>20.085999999999999</c:v>
                </c:pt>
                <c:pt idx="1134">
                  <c:v>20.141999999999999</c:v>
                </c:pt>
                <c:pt idx="1135">
                  <c:v>20.214001</c:v>
                </c:pt>
                <c:pt idx="1136">
                  <c:v>20.308001000000001</c:v>
                </c:pt>
                <c:pt idx="1137">
                  <c:v>20.388000000000002</c:v>
                </c:pt>
                <c:pt idx="1138">
                  <c:v>20.459999</c:v>
                </c:pt>
                <c:pt idx="1139">
                  <c:v>20.565999999999999</c:v>
                </c:pt>
                <c:pt idx="1140">
                  <c:v>20.653998999999999</c:v>
                </c:pt>
                <c:pt idx="1141">
                  <c:v>20.733999000000001</c:v>
                </c:pt>
                <c:pt idx="1142">
                  <c:v>20.792000000000002</c:v>
                </c:pt>
                <c:pt idx="1143">
                  <c:v>20.851998999999999</c:v>
                </c:pt>
                <c:pt idx="1144">
                  <c:v>20.92</c:v>
                </c:pt>
                <c:pt idx="1145">
                  <c:v>20.992000999999998</c:v>
                </c:pt>
                <c:pt idx="1146">
                  <c:v>21.047999999999998</c:v>
                </c:pt>
                <c:pt idx="1147">
                  <c:v>21.103999999999999</c:v>
                </c:pt>
                <c:pt idx="1148">
                  <c:v>21.164000000000001</c:v>
                </c:pt>
                <c:pt idx="1149">
                  <c:v>21.231999999999999</c:v>
                </c:pt>
                <c:pt idx="1150">
                  <c:v>21.285999</c:v>
                </c:pt>
                <c:pt idx="1151">
                  <c:v>21.326000000000001</c:v>
                </c:pt>
                <c:pt idx="1152">
                  <c:v>21.353999999999999</c:v>
                </c:pt>
                <c:pt idx="1153">
                  <c:v>21.375999</c:v>
                </c:pt>
                <c:pt idx="1154">
                  <c:v>21.398001000000001</c:v>
                </c:pt>
                <c:pt idx="1155">
                  <c:v>21.414000000000001</c:v>
                </c:pt>
                <c:pt idx="1156">
                  <c:v>21.436001000000001</c:v>
                </c:pt>
                <c:pt idx="1157">
                  <c:v>21.475999999999999</c:v>
                </c:pt>
                <c:pt idx="1158">
                  <c:v>21.525998999999999</c:v>
                </c:pt>
                <c:pt idx="1159">
                  <c:v>21.568000999999999</c:v>
                </c:pt>
                <c:pt idx="1160">
                  <c:v>21.610001</c:v>
                </c:pt>
                <c:pt idx="1161">
                  <c:v>21.652000000000001</c:v>
                </c:pt>
                <c:pt idx="1162">
                  <c:v>21.693999999999999</c:v>
                </c:pt>
                <c:pt idx="1163">
                  <c:v>21.725999999999999</c:v>
                </c:pt>
                <c:pt idx="1164">
                  <c:v>21.76</c:v>
                </c:pt>
                <c:pt idx="1165">
                  <c:v>21.818000999999999</c:v>
                </c:pt>
                <c:pt idx="1166">
                  <c:v>21.858000000000001</c:v>
                </c:pt>
                <c:pt idx="1167">
                  <c:v>21.896000000000001</c:v>
                </c:pt>
                <c:pt idx="1168">
                  <c:v>21.936001000000001</c:v>
                </c:pt>
                <c:pt idx="1169">
                  <c:v>21.992000999999998</c:v>
                </c:pt>
                <c:pt idx="1170">
                  <c:v>22.052</c:v>
                </c:pt>
                <c:pt idx="1171">
                  <c:v>22.101998999999999</c:v>
                </c:pt>
                <c:pt idx="1172">
                  <c:v>22.106000999999999</c:v>
                </c:pt>
                <c:pt idx="1173">
                  <c:v>22.120000999999998</c:v>
                </c:pt>
                <c:pt idx="1174">
                  <c:v>22.139999</c:v>
                </c:pt>
                <c:pt idx="1175">
                  <c:v>22.155999999999999</c:v>
                </c:pt>
                <c:pt idx="1176">
                  <c:v>22.17</c:v>
                </c:pt>
                <c:pt idx="1177">
                  <c:v>22.191998999999999</c:v>
                </c:pt>
                <c:pt idx="1178">
                  <c:v>22.218</c:v>
                </c:pt>
                <c:pt idx="1179">
                  <c:v>22.218</c:v>
                </c:pt>
                <c:pt idx="1180">
                  <c:v>22.209999</c:v>
                </c:pt>
                <c:pt idx="1181">
                  <c:v>22.204000000000001</c:v>
                </c:pt>
                <c:pt idx="1182">
                  <c:v>22.193999999999999</c:v>
                </c:pt>
                <c:pt idx="1183">
                  <c:v>22.157999</c:v>
                </c:pt>
                <c:pt idx="1184">
                  <c:v>22.106000999999999</c:v>
                </c:pt>
                <c:pt idx="1185">
                  <c:v>22.047999999999998</c:v>
                </c:pt>
                <c:pt idx="1186">
                  <c:v>21.978000999999999</c:v>
                </c:pt>
                <c:pt idx="1187">
                  <c:v>21.941998999999999</c:v>
                </c:pt>
                <c:pt idx="1188">
                  <c:v>21.914000000000001</c:v>
                </c:pt>
                <c:pt idx="1189">
                  <c:v>21.858000000000001</c:v>
                </c:pt>
                <c:pt idx="1190">
                  <c:v>21.808001000000001</c:v>
                </c:pt>
                <c:pt idx="1191">
                  <c:v>21.763999999999999</c:v>
                </c:pt>
                <c:pt idx="1192">
                  <c:v>21.74</c:v>
                </c:pt>
                <c:pt idx="1193">
                  <c:v>21.712</c:v>
                </c:pt>
                <c:pt idx="1194">
                  <c:v>21.684000000000001</c:v>
                </c:pt>
                <c:pt idx="1195">
                  <c:v>21.655999999999999</c:v>
                </c:pt>
                <c:pt idx="1196">
                  <c:v>21.624001</c:v>
                </c:pt>
                <c:pt idx="1197">
                  <c:v>21.594000000000001</c:v>
                </c:pt>
                <c:pt idx="1198">
                  <c:v>21.572001</c:v>
                </c:pt>
                <c:pt idx="1199">
                  <c:v>21.542000000000002</c:v>
                </c:pt>
                <c:pt idx="1200">
                  <c:v>21.518000000000001</c:v>
                </c:pt>
                <c:pt idx="1201">
                  <c:v>21.495999999999999</c:v>
                </c:pt>
                <c:pt idx="1202">
                  <c:v>21.493998999999999</c:v>
                </c:pt>
                <c:pt idx="1203">
                  <c:v>21.513999999999999</c:v>
                </c:pt>
                <c:pt idx="1204">
                  <c:v>21.526001000000001</c:v>
                </c:pt>
                <c:pt idx="1205">
                  <c:v>21.521999000000001</c:v>
                </c:pt>
                <c:pt idx="1206">
                  <c:v>21.513999999999999</c:v>
                </c:pt>
                <c:pt idx="1207">
                  <c:v>21.492000999999998</c:v>
                </c:pt>
                <c:pt idx="1208">
                  <c:v>21.464001</c:v>
                </c:pt>
                <c:pt idx="1209">
                  <c:v>21.450001</c:v>
                </c:pt>
                <c:pt idx="1210">
                  <c:v>21.440000999999999</c:v>
                </c:pt>
                <c:pt idx="1211">
                  <c:v>21.42</c:v>
                </c:pt>
                <c:pt idx="1212">
                  <c:v>21.403998999999999</c:v>
                </c:pt>
                <c:pt idx="1213">
                  <c:v>21.388000000000002</c:v>
                </c:pt>
                <c:pt idx="1214">
                  <c:v>21.364000000000001</c:v>
                </c:pt>
                <c:pt idx="1215">
                  <c:v>21.346001000000001</c:v>
                </c:pt>
                <c:pt idx="1216">
                  <c:v>21.34</c:v>
                </c:pt>
                <c:pt idx="1217">
                  <c:v>21.323999000000001</c:v>
                </c:pt>
                <c:pt idx="1218">
                  <c:v>21.294001000000002</c:v>
                </c:pt>
                <c:pt idx="1219">
                  <c:v>21.277999999999999</c:v>
                </c:pt>
                <c:pt idx="1220">
                  <c:v>21.288</c:v>
                </c:pt>
                <c:pt idx="1221">
                  <c:v>21.290001</c:v>
                </c:pt>
                <c:pt idx="1222">
                  <c:v>21.288</c:v>
                </c:pt>
                <c:pt idx="1223">
                  <c:v>21.271999000000001</c:v>
                </c:pt>
                <c:pt idx="1224">
                  <c:v>21.219999000000001</c:v>
                </c:pt>
                <c:pt idx="1225">
                  <c:v>21.17</c:v>
                </c:pt>
                <c:pt idx="1226">
                  <c:v>21.120000999999998</c:v>
                </c:pt>
                <c:pt idx="1227">
                  <c:v>21.062000000000001</c:v>
                </c:pt>
                <c:pt idx="1228">
                  <c:v>21.01</c:v>
                </c:pt>
                <c:pt idx="1229">
                  <c:v>20.98</c:v>
                </c:pt>
                <c:pt idx="1230">
                  <c:v>20.952000000000002</c:v>
                </c:pt>
                <c:pt idx="1231">
                  <c:v>20.923999999999999</c:v>
                </c:pt>
                <c:pt idx="1232">
                  <c:v>20.896000000000001</c:v>
                </c:pt>
                <c:pt idx="1233">
                  <c:v>20.878</c:v>
                </c:pt>
                <c:pt idx="1234">
                  <c:v>20.879999000000002</c:v>
                </c:pt>
                <c:pt idx="1235">
                  <c:v>20.853999999999999</c:v>
                </c:pt>
                <c:pt idx="1236">
                  <c:v>20.815999999999999</c:v>
                </c:pt>
                <c:pt idx="1237">
                  <c:v>20.763999999999999</c:v>
                </c:pt>
                <c:pt idx="1238">
                  <c:v>20.710000999999998</c:v>
                </c:pt>
                <c:pt idx="1239">
                  <c:v>20.681999000000001</c:v>
                </c:pt>
                <c:pt idx="1240">
                  <c:v>20.672001000000002</c:v>
                </c:pt>
                <c:pt idx="1241">
                  <c:v>20.667998999999998</c:v>
                </c:pt>
                <c:pt idx="1242">
                  <c:v>20.673999999999999</c:v>
                </c:pt>
                <c:pt idx="1243">
                  <c:v>20.690000999999999</c:v>
                </c:pt>
                <c:pt idx="1244">
                  <c:v>20.714001</c:v>
                </c:pt>
                <c:pt idx="1245">
                  <c:v>20.752001</c:v>
                </c:pt>
                <c:pt idx="1246">
                  <c:v>20.818000999999999</c:v>
                </c:pt>
                <c:pt idx="1247">
                  <c:v>20.878</c:v>
                </c:pt>
                <c:pt idx="1248">
                  <c:v>20.898001000000001</c:v>
                </c:pt>
                <c:pt idx="1249">
                  <c:v>20.91</c:v>
                </c:pt>
                <c:pt idx="1250">
                  <c:v>20.893999000000001</c:v>
                </c:pt>
                <c:pt idx="1251">
                  <c:v>20.896000000000001</c:v>
                </c:pt>
                <c:pt idx="1252">
                  <c:v>20.875999</c:v>
                </c:pt>
                <c:pt idx="1253">
                  <c:v>20.872</c:v>
                </c:pt>
                <c:pt idx="1254">
                  <c:v>20.889999</c:v>
                </c:pt>
                <c:pt idx="1255">
                  <c:v>20.9</c:v>
                </c:pt>
                <c:pt idx="1256">
                  <c:v>20.93</c:v>
                </c:pt>
                <c:pt idx="1257">
                  <c:v>20.955998999999998</c:v>
                </c:pt>
                <c:pt idx="1258">
                  <c:v>20.972000000000001</c:v>
                </c:pt>
                <c:pt idx="1259">
                  <c:v>20.993998999999999</c:v>
                </c:pt>
                <c:pt idx="1260">
                  <c:v>21.040001</c:v>
                </c:pt>
                <c:pt idx="1261">
                  <c:v>21.097999999999999</c:v>
                </c:pt>
                <c:pt idx="1262">
                  <c:v>21.187999999999999</c:v>
                </c:pt>
                <c:pt idx="1263">
                  <c:v>21.236000000000001</c:v>
                </c:pt>
                <c:pt idx="1264">
                  <c:v>21.27</c:v>
                </c:pt>
                <c:pt idx="1265">
                  <c:v>21.302</c:v>
                </c:pt>
                <c:pt idx="1266">
                  <c:v>21.32</c:v>
                </c:pt>
                <c:pt idx="1267">
                  <c:v>21.360001</c:v>
                </c:pt>
                <c:pt idx="1268">
                  <c:v>21.43</c:v>
                </c:pt>
                <c:pt idx="1269">
                  <c:v>21.483999000000001</c:v>
                </c:pt>
                <c:pt idx="1270">
                  <c:v>21.504000000000001</c:v>
                </c:pt>
                <c:pt idx="1271">
                  <c:v>21.539999000000002</c:v>
                </c:pt>
                <c:pt idx="1272">
                  <c:v>21.558001000000001</c:v>
                </c:pt>
                <c:pt idx="1273">
                  <c:v>21.582001000000002</c:v>
                </c:pt>
                <c:pt idx="1274">
                  <c:v>21.641999999999999</c:v>
                </c:pt>
                <c:pt idx="1275">
                  <c:v>21.702000000000002</c:v>
                </c:pt>
                <c:pt idx="1276">
                  <c:v>21.766000999999999</c:v>
                </c:pt>
                <c:pt idx="1277">
                  <c:v>21.864000000000001</c:v>
                </c:pt>
                <c:pt idx="1278">
                  <c:v>21.916</c:v>
                </c:pt>
                <c:pt idx="1279">
                  <c:v>21.950001</c:v>
                </c:pt>
                <c:pt idx="1280">
                  <c:v>21.995999999999999</c:v>
                </c:pt>
                <c:pt idx="1281">
                  <c:v>22.065999999999999</c:v>
                </c:pt>
                <c:pt idx="1282">
                  <c:v>22.105999000000001</c:v>
                </c:pt>
                <c:pt idx="1283">
                  <c:v>22.152000000000001</c:v>
                </c:pt>
                <c:pt idx="1284">
                  <c:v>22.167998999999998</c:v>
                </c:pt>
                <c:pt idx="1285">
                  <c:v>22.191998999999999</c:v>
                </c:pt>
                <c:pt idx="1286">
                  <c:v>22.218</c:v>
                </c:pt>
                <c:pt idx="1287">
                  <c:v>22.24</c:v>
                </c:pt>
                <c:pt idx="1288">
                  <c:v>22.257999000000002</c:v>
                </c:pt>
                <c:pt idx="1289">
                  <c:v>22.256001000000001</c:v>
                </c:pt>
                <c:pt idx="1290">
                  <c:v>22.209999</c:v>
                </c:pt>
                <c:pt idx="1291">
                  <c:v>22.162001</c:v>
                </c:pt>
                <c:pt idx="1292">
                  <c:v>22.101998999999999</c:v>
                </c:pt>
                <c:pt idx="1293">
                  <c:v>22.044001000000002</c:v>
                </c:pt>
                <c:pt idx="1294">
                  <c:v>21.978000999999999</c:v>
                </c:pt>
                <c:pt idx="1295">
                  <c:v>21.902000000000001</c:v>
                </c:pt>
                <c:pt idx="1296">
                  <c:v>21.804001</c:v>
                </c:pt>
                <c:pt idx="1297">
                  <c:v>21.722000000000001</c:v>
                </c:pt>
                <c:pt idx="1298">
                  <c:v>21.686001000000001</c:v>
                </c:pt>
                <c:pt idx="1299">
                  <c:v>21.655999999999999</c:v>
                </c:pt>
                <c:pt idx="1300">
                  <c:v>21.648001000000001</c:v>
                </c:pt>
                <c:pt idx="1301">
                  <c:v>21.622</c:v>
                </c:pt>
                <c:pt idx="1302">
                  <c:v>21.617999999999999</c:v>
                </c:pt>
                <c:pt idx="1303">
                  <c:v>21.597999999999999</c:v>
                </c:pt>
                <c:pt idx="1304">
                  <c:v>21.554001</c:v>
                </c:pt>
                <c:pt idx="1305">
                  <c:v>21.530000999999999</c:v>
                </c:pt>
                <c:pt idx="1306">
                  <c:v>21.492000999999998</c:v>
                </c:pt>
                <c:pt idx="1307">
                  <c:v>21.441998999999999</c:v>
                </c:pt>
                <c:pt idx="1308">
                  <c:v>21.4</c:v>
                </c:pt>
                <c:pt idx="1309">
                  <c:v>21.34</c:v>
                </c:pt>
                <c:pt idx="1310">
                  <c:v>21.256001000000001</c:v>
                </c:pt>
                <c:pt idx="1311">
                  <c:v>21.177999</c:v>
                </c:pt>
                <c:pt idx="1312">
                  <c:v>21.063998999999999</c:v>
                </c:pt>
                <c:pt idx="1313">
                  <c:v>20.995999999999999</c:v>
                </c:pt>
                <c:pt idx="1314">
                  <c:v>20.948</c:v>
                </c:pt>
                <c:pt idx="1315">
                  <c:v>20.888000000000002</c:v>
                </c:pt>
                <c:pt idx="1316">
                  <c:v>20.827998999999998</c:v>
                </c:pt>
                <c:pt idx="1317">
                  <c:v>20.757999000000002</c:v>
                </c:pt>
                <c:pt idx="1318">
                  <c:v>20.676000999999999</c:v>
                </c:pt>
                <c:pt idx="1319">
                  <c:v>20.587999</c:v>
                </c:pt>
                <c:pt idx="1320">
                  <c:v>20.51</c:v>
                </c:pt>
                <c:pt idx="1321">
                  <c:v>20.431999000000001</c:v>
                </c:pt>
                <c:pt idx="1322">
                  <c:v>20.382000000000001</c:v>
                </c:pt>
                <c:pt idx="1323">
                  <c:v>20.334</c:v>
                </c:pt>
              </c:numCache>
            </c:numRef>
          </c:val>
          <c:smooth val="0"/>
          <c:extLst>
            <c:ext xmlns:c16="http://schemas.microsoft.com/office/drawing/2014/chart" uri="{C3380CC4-5D6E-409C-BE32-E72D297353CC}">
              <c16:uniqueId val="{00000001-4D66-634F-868C-429012388D49}"/>
            </c:ext>
          </c:extLst>
        </c:ser>
        <c:ser>
          <c:idx val="2"/>
          <c:order val="2"/>
          <c:tx>
            <c:strRef>
              <c:f>Sheet1!$R$1</c:f>
              <c:strCache>
                <c:ptCount val="1"/>
                <c:pt idx="0">
                  <c:v>SMAVG (100)</c:v>
                </c:pt>
              </c:strCache>
            </c:strRef>
          </c:tx>
          <c:spPr>
            <a:ln w="28575" cap="rnd">
              <a:solidFill>
                <a:srgbClr val="FF0000"/>
              </a:solidFill>
              <a:round/>
            </a:ln>
            <a:effectLst/>
          </c:spPr>
          <c:marker>
            <c:symbol val="none"/>
          </c:marker>
          <c:cat>
            <c:numRef>
              <c:f>Sheet1!$O$2:$O$1325</c:f>
              <c:numCache>
                <c:formatCode>m/d/yy</c:formatCode>
                <c:ptCount val="1324"/>
                <c:pt idx="0">
                  <c:v>45027</c:v>
                </c:pt>
                <c:pt idx="1">
                  <c:v>45026</c:v>
                </c:pt>
                <c:pt idx="2">
                  <c:v>45022</c:v>
                </c:pt>
                <c:pt idx="3">
                  <c:v>45021</c:v>
                </c:pt>
                <c:pt idx="4">
                  <c:v>45020</c:v>
                </c:pt>
                <c:pt idx="5">
                  <c:v>45019</c:v>
                </c:pt>
                <c:pt idx="6">
                  <c:v>45016</c:v>
                </c:pt>
                <c:pt idx="7">
                  <c:v>45015</c:v>
                </c:pt>
                <c:pt idx="8">
                  <c:v>45014</c:v>
                </c:pt>
                <c:pt idx="9">
                  <c:v>45013</c:v>
                </c:pt>
                <c:pt idx="10">
                  <c:v>45012</c:v>
                </c:pt>
                <c:pt idx="11">
                  <c:v>45009</c:v>
                </c:pt>
                <c:pt idx="12">
                  <c:v>45008</c:v>
                </c:pt>
                <c:pt idx="13">
                  <c:v>45007</c:v>
                </c:pt>
                <c:pt idx="14">
                  <c:v>45006</c:v>
                </c:pt>
                <c:pt idx="15">
                  <c:v>45005</c:v>
                </c:pt>
                <c:pt idx="16">
                  <c:v>45002</c:v>
                </c:pt>
                <c:pt idx="17">
                  <c:v>45001</c:v>
                </c:pt>
                <c:pt idx="18">
                  <c:v>45000</c:v>
                </c:pt>
                <c:pt idx="19">
                  <c:v>44999</c:v>
                </c:pt>
                <c:pt idx="20">
                  <c:v>44998</c:v>
                </c:pt>
                <c:pt idx="21">
                  <c:v>44995</c:v>
                </c:pt>
                <c:pt idx="22">
                  <c:v>44994</c:v>
                </c:pt>
                <c:pt idx="23">
                  <c:v>44993</c:v>
                </c:pt>
                <c:pt idx="24">
                  <c:v>44992</c:v>
                </c:pt>
                <c:pt idx="25">
                  <c:v>44991</c:v>
                </c:pt>
                <c:pt idx="26">
                  <c:v>44988</c:v>
                </c:pt>
                <c:pt idx="27">
                  <c:v>44987</c:v>
                </c:pt>
                <c:pt idx="28">
                  <c:v>44986</c:v>
                </c:pt>
                <c:pt idx="29">
                  <c:v>44985</c:v>
                </c:pt>
                <c:pt idx="30">
                  <c:v>44984</c:v>
                </c:pt>
                <c:pt idx="31">
                  <c:v>44981</c:v>
                </c:pt>
                <c:pt idx="32">
                  <c:v>44980</c:v>
                </c:pt>
                <c:pt idx="33">
                  <c:v>44979</c:v>
                </c:pt>
                <c:pt idx="34">
                  <c:v>44978</c:v>
                </c:pt>
                <c:pt idx="35">
                  <c:v>44974</c:v>
                </c:pt>
                <c:pt idx="36">
                  <c:v>44973</c:v>
                </c:pt>
                <c:pt idx="37">
                  <c:v>44972</c:v>
                </c:pt>
                <c:pt idx="38">
                  <c:v>44971</c:v>
                </c:pt>
                <c:pt idx="39">
                  <c:v>44970</c:v>
                </c:pt>
                <c:pt idx="40">
                  <c:v>44967</c:v>
                </c:pt>
                <c:pt idx="41">
                  <c:v>44966</c:v>
                </c:pt>
                <c:pt idx="42">
                  <c:v>44965</c:v>
                </c:pt>
                <c:pt idx="43">
                  <c:v>44964</c:v>
                </c:pt>
                <c:pt idx="44">
                  <c:v>44963</c:v>
                </c:pt>
                <c:pt idx="45">
                  <c:v>44960</c:v>
                </c:pt>
                <c:pt idx="46">
                  <c:v>44959</c:v>
                </c:pt>
                <c:pt idx="47">
                  <c:v>44958</c:v>
                </c:pt>
                <c:pt idx="48">
                  <c:v>44957</c:v>
                </c:pt>
                <c:pt idx="49">
                  <c:v>44956</c:v>
                </c:pt>
                <c:pt idx="50">
                  <c:v>44953</c:v>
                </c:pt>
                <c:pt idx="51">
                  <c:v>44952</c:v>
                </c:pt>
                <c:pt idx="52">
                  <c:v>44951</c:v>
                </c:pt>
                <c:pt idx="53">
                  <c:v>44950</c:v>
                </c:pt>
                <c:pt idx="54">
                  <c:v>44949</c:v>
                </c:pt>
                <c:pt idx="55">
                  <c:v>44946</c:v>
                </c:pt>
                <c:pt idx="56">
                  <c:v>44945</c:v>
                </c:pt>
                <c:pt idx="57">
                  <c:v>44944</c:v>
                </c:pt>
                <c:pt idx="58">
                  <c:v>44943</c:v>
                </c:pt>
                <c:pt idx="59">
                  <c:v>44939</c:v>
                </c:pt>
                <c:pt idx="60">
                  <c:v>44938</c:v>
                </c:pt>
                <c:pt idx="61">
                  <c:v>44937</c:v>
                </c:pt>
                <c:pt idx="62">
                  <c:v>44936</c:v>
                </c:pt>
                <c:pt idx="63">
                  <c:v>44935</c:v>
                </c:pt>
                <c:pt idx="64">
                  <c:v>44932</c:v>
                </c:pt>
                <c:pt idx="65">
                  <c:v>44931</c:v>
                </c:pt>
                <c:pt idx="66">
                  <c:v>44930</c:v>
                </c:pt>
                <c:pt idx="67">
                  <c:v>44929</c:v>
                </c:pt>
                <c:pt idx="68">
                  <c:v>44925</c:v>
                </c:pt>
                <c:pt idx="69">
                  <c:v>44924</c:v>
                </c:pt>
                <c:pt idx="70">
                  <c:v>44923</c:v>
                </c:pt>
                <c:pt idx="71">
                  <c:v>44922</c:v>
                </c:pt>
                <c:pt idx="72">
                  <c:v>44918</c:v>
                </c:pt>
                <c:pt idx="73">
                  <c:v>44917</c:v>
                </c:pt>
                <c:pt idx="74">
                  <c:v>44916</c:v>
                </c:pt>
                <c:pt idx="75">
                  <c:v>44915</c:v>
                </c:pt>
                <c:pt idx="76">
                  <c:v>44914</c:v>
                </c:pt>
                <c:pt idx="77">
                  <c:v>44911</c:v>
                </c:pt>
                <c:pt idx="78">
                  <c:v>44910</c:v>
                </c:pt>
                <c:pt idx="79">
                  <c:v>44909</c:v>
                </c:pt>
                <c:pt idx="80">
                  <c:v>44908</c:v>
                </c:pt>
                <c:pt idx="81">
                  <c:v>44907</c:v>
                </c:pt>
                <c:pt idx="82">
                  <c:v>44904</c:v>
                </c:pt>
                <c:pt idx="83">
                  <c:v>44903</c:v>
                </c:pt>
                <c:pt idx="84">
                  <c:v>44902</c:v>
                </c:pt>
                <c:pt idx="85">
                  <c:v>44901</c:v>
                </c:pt>
                <c:pt idx="86">
                  <c:v>44900</c:v>
                </c:pt>
                <c:pt idx="87">
                  <c:v>44897</c:v>
                </c:pt>
                <c:pt idx="88">
                  <c:v>44896</c:v>
                </c:pt>
                <c:pt idx="89">
                  <c:v>44895</c:v>
                </c:pt>
                <c:pt idx="90">
                  <c:v>44894</c:v>
                </c:pt>
                <c:pt idx="91">
                  <c:v>44893</c:v>
                </c:pt>
                <c:pt idx="92">
                  <c:v>44890</c:v>
                </c:pt>
                <c:pt idx="93">
                  <c:v>44888</c:v>
                </c:pt>
                <c:pt idx="94">
                  <c:v>44887</c:v>
                </c:pt>
                <c:pt idx="95">
                  <c:v>44886</c:v>
                </c:pt>
                <c:pt idx="96">
                  <c:v>44883</c:v>
                </c:pt>
                <c:pt idx="97">
                  <c:v>44882</c:v>
                </c:pt>
                <c:pt idx="98">
                  <c:v>44881</c:v>
                </c:pt>
                <c:pt idx="99">
                  <c:v>44880</c:v>
                </c:pt>
                <c:pt idx="100">
                  <c:v>44879</c:v>
                </c:pt>
                <c:pt idx="101">
                  <c:v>44876</c:v>
                </c:pt>
                <c:pt idx="102">
                  <c:v>44875</c:v>
                </c:pt>
                <c:pt idx="103">
                  <c:v>44874</c:v>
                </c:pt>
                <c:pt idx="104">
                  <c:v>44873</c:v>
                </c:pt>
                <c:pt idx="105">
                  <c:v>44872</c:v>
                </c:pt>
                <c:pt idx="106">
                  <c:v>44869</c:v>
                </c:pt>
                <c:pt idx="107">
                  <c:v>44868</c:v>
                </c:pt>
                <c:pt idx="108">
                  <c:v>44867</c:v>
                </c:pt>
                <c:pt idx="109">
                  <c:v>44866</c:v>
                </c:pt>
                <c:pt idx="110">
                  <c:v>44865</c:v>
                </c:pt>
                <c:pt idx="111">
                  <c:v>44862</c:v>
                </c:pt>
                <c:pt idx="112">
                  <c:v>44861</c:v>
                </c:pt>
                <c:pt idx="113">
                  <c:v>44860</c:v>
                </c:pt>
                <c:pt idx="114">
                  <c:v>44859</c:v>
                </c:pt>
                <c:pt idx="115">
                  <c:v>44858</c:v>
                </c:pt>
                <c:pt idx="116">
                  <c:v>44855</c:v>
                </c:pt>
                <c:pt idx="117">
                  <c:v>44854</c:v>
                </c:pt>
                <c:pt idx="118">
                  <c:v>44853</c:v>
                </c:pt>
                <c:pt idx="119">
                  <c:v>44852</c:v>
                </c:pt>
                <c:pt idx="120">
                  <c:v>44851</c:v>
                </c:pt>
                <c:pt idx="121">
                  <c:v>44848</c:v>
                </c:pt>
                <c:pt idx="122">
                  <c:v>44847</c:v>
                </c:pt>
                <c:pt idx="123">
                  <c:v>44846</c:v>
                </c:pt>
                <c:pt idx="124">
                  <c:v>44845</c:v>
                </c:pt>
                <c:pt idx="125">
                  <c:v>44844</c:v>
                </c:pt>
                <c:pt idx="126">
                  <c:v>44841</c:v>
                </c:pt>
                <c:pt idx="127">
                  <c:v>44840</c:v>
                </c:pt>
                <c:pt idx="128">
                  <c:v>44839</c:v>
                </c:pt>
                <c:pt idx="129">
                  <c:v>44838</c:v>
                </c:pt>
                <c:pt idx="130">
                  <c:v>44837</c:v>
                </c:pt>
                <c:pt idx="131">
                  <c:v>44834</c:v>
                </c:pt>
                <c:pt idx="132">
                  <c:v>44833</c:v>
                </c:pt>
                <c:pt idx="133">
                  <c:v>44832</c:v>
                </c:pt>
                <c:pt idx="134">
                  <c:v>44831</c:v>
                </c:pt>
                <c:pt idx="135">
                  <c:v>44830</c:v>
                </c:pt>
                <c:pt idx="136">
                  <c:v>44827</c:v>
                </c:pt>
                <c:pt idx="137">
                  <c:v>44826</c:v>
                </c:pt>
                <c:pt idx="138">
                  <c:v>44825</c:v>
                </c:pt>
                <c:pt idx="139">
                  <c:v>44824</c:v>
                </c:pt>
                <c:pt idx="140">
                  <c:v>44823</c:v>
                </c:pt>
                <c:pt idx="141">
                  <c:v>44820</c:v>
                </c:pt>
                <c:pt idx="142">
                  <c:v>44819</c:v>
                </c:pt>
                <c:pt idx="143">
                  <c:v>44818</c:v>
                </c:pt>
                <c:pt idx="144">
                  <c:v>44817</c:v>
                </c:pt>
                <c:pt idx="145">
                  <c:v>44816</c:v>
                </c:pt>
                <c:pt idx="146">
                  <c:v>44813</c:v>
                </c:pt>
                <c:pt idx="147">
                  <c:v>44812</c:v>
                </c:pt>
                <c:pt idx="148">
                  <c:v>44811</c:v>
                </c:pt>
                <c:pt idx="149">
                  <c:v>44810</c:v>
                </c:pt>
                <c:pt idx="150">
                  <c:v>44806</c:v>
                </c:pt>
                <c:pt idx="151">
                  <c:v>44805</c:v>
                </c:pt>
                <c:pt idx="152">
                  <c:v>44804</c:v>
                </c:pt>
                <c:pt idx="153">
                  <c:v>44803</c:v>
                </c:pt>
                <c:pt idx="154">
                  <c:v>44802</c:v>
                </c:pt>
                <c:pt idx="155">
                  <c:v>44799</c:v>
                </c:pt>
                <c:pt idx="156">
                  <c:v>44798</c:v>
                </c:pt>
                <c:pt idx="157">
                  <c:v>44797</c:v>
                </c:pt>
                <c:pt idx="158">
                  <c:v>44796</c:v>
                </c:pt>
                <c:pt idx="159">
                  <c:v>44795</c:v>
                </c:pt>
                <c:pt idx="160">
                  <c:v>44792</c:v>
                </c:pt>
                <c:pt idx="161">
                  <c:v>44791</c:v>
                </c:pt>
                <c:pt idx="162">
                  <c:v>44790</c:v>
                </c:pt>
                <c:pt idx="163">
                  <c:v>44789</c:v>
                </c:pt>
                <c:pt idx="164">
                  <c:v>44788</c:v>
                </c:pt>
                <c:pt idx="165">
                  <c:v>44785</c:v>
                </c:pt>
                <c:pt idx="166">
                  <c:v>44784</c:v>
                </c:pt>
                <c:pt idx="167">
                  <c:v>44783</c:v>
                </c:pt>
                <c:pt idx="168">
                  <c:v>44782</c:v>
                </c:pt>
                <c:pt idx="169">
                  <c:v>44781</c:v>
                </c:pt>
                <c:pt idx="170">
                  <c:v>44778</c:v>
                </c:pt>
                <c:pt idx="171">
                  <c:v>44777</c:v>
                </c:pt>
                <c:pt idx="172">
                  <c:v>44776</c:v>
                </c:pt>
                <c:pt idx="173">
                  <c:v>44775</c:v>
                </c:pt>
                <c:pt idx="174">
                  <c:v>44774</c:v>
                </c:pt>
                <c:pt idx="175">
                  <c:v>44771</c:v>
                </c:pt>
                <c:pt idx="176">
                  <c:v>44770</c:v>
                </c:pt>
                <c:pt idx="177">
                  <c:v>44769</c:v>
                </c:pt>
                <c:pt idx="178">
                  <c:v>44768</c:v>
                </c:pt>
                <c:pt idx="179">
                  <c:v>44767</c:v>
                </c:pt>
                <c:pt idx="180">
                  <c:v>44764</c:v>
                </c:pt>
                <c:pt idx="181">
                  <c:v>44763</c:v>
                </c:pt>
                <c:pt idx="182">
                  <c:v>44762</c:v>
                </c:pt>
                <c:pt idx="183">
                  <c:v>44761</c:v>
                </c:pt>
                <c:pt idx="184">
                  <c:v>44760</c:v>
                </c:pt>
                <c:pt idx="185">
                  <c:v>44757</c:v>
                </c:pt>
                <c:pt idx="186">
                  <c:v>44756</c:v>
                </c:pt>
                <c:pt idx="187">
                  <c:v>44755</c:v>
                </c:pt>
                <c:pt idx="188">
                  <c:v>44754</c:v>
                </c:pt>
                <c:pt idx="189">
                  <c:v>44753</c:v>
                </c:pt>
                <c:pt idx="190">
                  <c:v>44750</c:v>
                </c:pt>
                <c:pt idx="191">
                  <c:v>44749</c:v>
                </c:pt>
                <c:pt idx="192">
                  <c:v>44748</c:v>
                </c:pt>
                <c:pt idx="193">
                  <c:v>44747</c:v>
                </c:pt>
                <c:pt idx="194">
                  <c:v>44743</c:v>
                </c:pt>
                <c:pt idx="195">
                  <c:v>44742</c:v>
                </c:pt>
                <c:pt idx="196">
                  <c:v>44741</c:v>
                </c:pt>
                <c:pt idx="197">
                  <c:v>44740</c:v>
                </c:pt>
                <c:pt idx="198">
                  <c:v>44739</c:v>
                </c:pt>
                <c:pt idx="199">
                  <c:v>44736</c:v>
                </c:pt>
                <c:pt idx="200">
                  <c:v>44735</c:v>
                </c:pt>
                <c:pt idx="201">
                  <c:v>44734</c:v>
                </c:pt>
                <c:pt idx="202">
                  <c:v>44733</c:v>
                </c:pt>
                <c:pt idx="203">
                  <c:v>44729</c:v>
                </c:pt>
                <c:pt idx="204">
                  <c:v>44728</c:v>
                </c:pt>
                <c:pt idx="205">
                  <c:v>44727</c:v>
                </c:pt>
                <c:pt idx="206">
                  <c:v>44726</c:v>
                </c:pt>
                <c:pt idx="207">
                  <c:v>44725</c:v>
                </c:pt>
                <c:pt idx="208">
                  <c:v>44722</c:v>
                </c:pt>
                <c:pt idx="209">
                  <c:v>44721</c:v>
                </c:pt>
                <c:pt idx="210">
                  <c:v>44720</c:v>
                </c:pt>
                <c:pt idx="211">
                  <c:v>44719</c:v>
                </c:pt>
                <c:pt idx="212">
                  <c:v>44718</c:v>
                </c:pt>
                <c:pt idx="213">
                  <c:v>44715</c:v>
                </c:pt>
                <c:pt idx="214">
                  <c:v>44714</c:v>
                </c:pt>
                <c:pt idx="215">
                  <c:v>44713</c:v>
                </c:pt>
                <c:pt idx="216">
                  <c:v>44712</c:v>
                </c:pt>
                <c:pt idx="217">
                  <c:v>44708</c:v>
                </c:pt>
                <c:pt idx="218">
                  <c:v>44707</c:v>
                </c:pt>
                <c:pt idx="219">
                  <c:v>44706</c:v>
                </c:pt>
                <c:pt idx="220">
                  <c:v>44705</c:v>
                </c:pt>
                <c:pt idx="221">
                  <c:v>44704</c:v>
                </c:pt>
                <c:pt idx="222">
                  <c:v>44701</c:v>
                </c:pt>
                <c:pt idx="223">
                  <c:v>44700</c:v>
                </c:pt>
                <c:pt idx="224">
                  <c:v>44699</c:v>
                </c:pt>
                <c:pt idx="225">
                  <c:v>44698</c:v>
                </c:pt>
                <c:pt idx="226">
                  <c:v>44697</c:v>
                </c:pt>
                <c:pt idx="227">
                  <c:v>44694</c:v>
                </c:pt>
                <c:pt idx="228">
                  <c:v>44693</c:v>
                </c:pt>
                <c:pt idx="229">
                  <c:v>44692</c:v>
                </c:pt>
                <c:pt idx="230">
                  <c:v>44691</c:v>
                </c:pt>
                <c:pt idx="231">
                  <c:v>44690</c:v>
                </c:pt>
                <c:pt idx="232">
                  <c:v>44687</c:v>
                </c:pt>
                <c:pt idx="233">
                  <c:v>44686</c:v>
                </c:pt>
                <c:pt idx="234">
                  <c:v>44685</c:v>
                </c:pt>
                <c:pt idx="235">
                  <c:v>44684</c:v>
                </c:pt>
                <c:pt idx="236">
                  <c:v>44683</c:v>
                </c:pt>
                <c:pt idx="237">
                  <c:v>44680</c:v>
                </c:pt>
                <c:pt idx="238">
                  <c:v>44679</c:v>
                </c:pt>
                <c:pt idx="239">
                  <c:v>44678</c:v>
                </c:pt>
                <c:pt idx="240">
                  <c:v>44677</c:v>
                </c:pt>
                <c:pt idx="241">
                  <c:v>44676</c:v>
                </c:pt>
                <c:pt idx="242">
                  <c:v>44673</c:v>
                </c:pt>
                <c:pt idx="243">
                  <c:v>44672</c:v>
                </c:pt>
                <c:pt idx="244">
                  <c:v>44671</c:v>
                </c:pt>
                <c:pt idx="245">
                  <c:v>44670</c:v>
                </c:pt>
                <c:pt idx="246">
                  <c:v>44669</c:v>
                </c:pt>
                <c:pt idx="247">
                  <c:v>44665</c:v>
                </c:pt>
                <c:pt idx="248">
                  <c:v>44664</c:v>
                </c:pt>
                <c:pt idx="249">
                  <c:v>44663</c:v>
                </c:pt>
                <c:pt idx="250">
                  <c:v>44662</c:v>
                </c:pt>
                <c:pt idx="251">
                  <c:v>44659</c:v>
                </c:pt>
                <c:pt idx="252">
                  <c:v>44658</c:v>
                </c:pt>
                <c:pt idx="253">
                  <c:v>44657</c:v>
                </c:pt>
                <c:pt idx="254">
                  <c:v>44656</c:v>
                </c:pt>
                <c:pt idx="255">
                  <c:v>44655</c:v>
                </c:pt>
                <c:pt idx="256">
                  <c:v>44652</c:v>
                </c:pt>
                <c:pt idx="257">
                  <c:v>44651</c:v>
                </c:pt>
                <c:pt idx="258">
                  <c:v>44650</c:v>
                </c:pt>
                <c:pt idx="259">
                  <c:v>44649</c:v>
                </c:pt>
                <c:pt idx="260">
                  <c:v>44648</c:v>
                </c:pt>
                <c:pt idx="261">
                  <c:v>44645</c:v>
                </c:pt>
                <c:pt idx="262">
                  <c:v>44644</c:v>
                </c:pt>
                <c:pt idx="263">
                  <c:v>44643</c:v>
                </c:pt>
                <c:pt idx="264">
                  <c:v>44642</c:v>
                </c:pt>
                <c:pt idx="265">
                  <c:v>44641</c:v>
                </c:pt>
                <c:pt idx="266">
                  <c:v>44638</c:v>
                </c:pt>
                <c:pt idx="267">
                  <c:v>44637</c:v>
                </c:pt>
                <c:pt idx="268">
                  <c:v>44636</c:v>
                </c:pt>
                <c:pt idx="269">
                  <c:v>44635</c:v>
                </c:pt>
                <c:pt idx="270">
                  <c:v>44634</c:v>
                </c:pt>
                <c:pt idx="271">
                  <c:v>44631</c:v>
                </c:pt>
                <c:pt idx="272">
                  <c:v>44630</c:v>
                </c:pt>
                <c:pt idx="273">
                  <c:v>44629</c:v>
                </c:pt>
                <c:pt idx="274">
                  <c:v>44628</c:v>
                </c:pt>
                <c:pt idx="275">
                  <c:v>44627</c:v>
                </c:pt>
                <c:pt idx="276">
                  <c:v>44624</c:v>
                </c:pt>
                <c:pt idx="277">
                  <c:v>44623</c:v>
                </c:pt>
                <c:pt idx="278">
                  <c:v>44622</c:v>
                </c:pt>
                <c:pt idx="279">
                  <c:v>44621</c:v>
                </c:pt>
                <c:pt idx="280">
                  <c:v>44620</c:v>
                </c:pt>
                <c:pt idx="281">
                  <c:v>44617</c:v>
                </c:pt>
                <c:pt idx="282">
                  <c:v>44616</c:v>
                </c:pt>
                <c:pt idx="283">
                  <c:v>44615</c:v>
                </c:pt>
                <c:pt idx="284">
                  <c:v>44614</c:v>
                </c:pt>
                <c:pt idx="285">
                  <c:v>44610</c:v>
                </c:pt>
                <c:pt idx="286">
                  <c:v>44609</c:v>
                </c:pt>
                <c:pt idx="287">
                  <c:v>44608</c:v>
                </c:pt>
                <c:pt idx="288">
                  <c:v>44607</c:v>
                </c:pt>
                <c:pt idx="289">
                  <c:v>44606</c:v>
                </c:pt>
                <c:pt idx="290">
                  <c:v>44603</c:v>
                </c:pt>
                <c:pt idx="291">
                  <c:v>44602</c:v>
                </c:pt>
                <c:pt idx="292">
                  <c:v>44601</c:v>
                </c:pt>
                <c:pt idx="293">
                  <c:v>44600</c:v>
                </c:pt>
                <c:pt idx="294">
                  <c:v>44599</c:v>
                </c:pt>
                <c:pt idx="295">
                  <c:v>44596</c:v>
                </c:pt>
                <c:pt idx="296">
                  <c:v>44595</c:v>
                </c:pt>
                <c:pt idx="297">
                  <c:v>44594</c:v>
                </c:pt>
                <c:pt idx="298">
                  <c:v>44593</c:v>
                </c:pt>
                <c:pt idx="299">
                  <c:v>44592</c:v>
                </c:pt>
                <c:pt idx="300">
                  <c:v>44589</c:v>
                </c:pt>
                <c:pt idx="301">
                  <c:v>44588</c:v>
                </c:pt>
                <c:pt idx="302">
                  <c:v>44587</c:v>
                </c:pt>
                <c:pt idx="303">
                  <c:v>44586</c:v>
                </c:pt>
                <c:pt idx="304">
                  <c:v>44585</c:v>
                </c:pt>
                <c:pt idx="305">
                  <c:v>44582</c:v>
                </c:pt>
                <c:pt idx="306">
                  <c:v>44581</c:v>
                </c:pt>
                <c:pt idx="307">
                  <c:v>44580</c:v>
                </c:pt>
                <c:pt idx="308">
                  <c:v>44579</c:v>
                </c:pt>
                <c:pt idx="309">
                  <c:v>44575</c:v>
                </c:pt>
                <c:pt idx="310">
                  <c:v>44574</c:v>
                </c:pt>
                <c:pt idx="311">
                  <c:v>44573</c:v>
                </c:pt>
                <c:pt idx="312">
                  <c:v>44572</c:v>
                </c:pt>
                <c:pt idx="313">
                  <c:v>44571</c:v>
                </c:pt>
                <c:pt idx="314">
                  <c:v>44568</c:v>
                </c:pt>
                <c:pt idx="315">
                  <c:v>44567</c:v>
                </c:pt>
                <c:pt idx="316">
                  <c:v>44566</c:v>
                </c:pt>
                <c:pt idx="317">
                  <c:v>44565</c:v>
                </c:pt>
                <c:pt idx="318">
                  <c:v>44564</c:v>
                </c:pt>
                <c:pt idx="319">
                  <c:v>44561</c:v>
                </c:pt>
                <c:pt idx="320">
                  <c:v>44560</c:v>
                </c:pt>
                <c:pt idx="321">
                  <c:v>44559</c:v>
                </c:pt>
                <c:pt idx="322">
                  <c:v>44558</c:v>
                </c:pt>
                <c:pt idx="323">
                  <c:v>44557</c:v>
                </c:pt>
                <c:pt idx="324">
                  <c:v>44553</c:v>
                </c:pt>
                <c:pt idx="325">
                  <c:v>44552</c:v>
                </c:pt>
                <c:pt idx="326">
                  <c:v>44551</c:v>
                </c:pt>
                <c:pt idx="327">
                  <c:v>44550</c:v>
                </c:pt>
                <c:pt idx="328">
                  <c:v>44547</c:v>
                </c:pt>
                <c:pt idx="329">
                  <c:v>44546</c:v>
                </c:pt>
                <c:pt idx="330">
                  <c:v>44545</c:v>
                </c:pt>
                <c:pt idx="331">
                  <c:v>44544</c:v>
                </c:pt>
                <c:pt idx="332">
                  <c:v>44543</c:v>
                </c:pt>
                <c:pt idx="333">
                  <c:v>44540</c:v>
                </c:pt>
                <c:pt idx="334">
                  <c:v>44539</c:v>
                </c:pt>
                <c:pt idx="335">
                  <c:v>44538</c:v>
                </c:pt>
                <c:pt idx="336">
                  <c:v>44537</c:v>
                </c:pt>
                <c:pt idx="337">
                  <c:v>44536</c:v>
                </c:pt>
                <c:pt idx="338">
                  <c:v>44533</c:v>
                </c:pt>
                <c:pt idx="339">
                  <c:v>44532</c:v>
                </c:pt>
                <c:pt idx="340">
                  <c:v>44531</c:v>
                </c:pt>
                <c:pt idx="341">
                  <c:v>44530</c:v>
                </c:pt>
                <c:pt idx="342">
                  <c:v>44529</c:v>
                </c:pt>
                <c:pt idx="343">
                  <c:v>44526</c:v>
                </c:pt>
                <c:pt idx="344">
                  <c:v>44524</c:v>
                </c:pt>
                <c:pt idx="345">
                  <c:v>44523</c:v>
                </c:pt>
                <c:pt idx="346">
                  <c:v>44522</c:v>
                </c:pt>
                <c:pt idx="347">
                  <c:v>44519</c:v>
                </c:pt>
                <c:pt idx="348">
                  <c:v>44518</c:v>
                </c:pt>
                <c:pt idx="349">
                  <c:v>44517</c:v>
                </c:pt>
                <c:pt idx="350">
                  <c:v>44516</c:v>
                </c:pt>
                <c:pt idx="351">
                  <c:v>44515</c:v>
                </c:pt>
                <c:pt idx="352">
                  <c:v>44512</c:v>
                </c:pt>
                <c:pt idx="353">
                  <c:v>44511</c:v>
                </c:pt>
                <c:pt idx="354">
                  <c:v>44510</c:v>
                </c:pt>
                <c:pt idx="355">
                  <c:v>44509</c:v>
                </c:pt>
                <c:pt idx="356">
                  <c:v>44508</c:v>
                </c:pt>
                <c:pt idx="357">
                  <c:v>44505</c:v>
                </c:pt>
                <c:pt idx="358">
                  <c:v>44504</c:v>
                </c:pt>
                <c:pt idx="359">
                  <c:v>44503</c:v>
                </c:pt>
                <c:pt idx="360">
                  <c:v>44502</c:v>
                </c:pt>
                <c:pt idx="361">
                  <c:v>44501</c:v>
                </c:pt>
                <c:pt idx="362">
                  <c:v>44498</c:v>
                </c:pt>
                <c:pt idx="363">
                  <c:v>44497</c:v>
                </c:pt>
                <c:pt idx="364">
                  <c:v>44496</c:v>
                </c:pt>
                <c:pt idx="365">
                  <c:v>44495</c:v>
                </c:pt>
                <c:pt idx="366">
                  <c:v>44494</c:v>
                </c:pt>
                <c:pt idx="367">
                  <c:v>44491</c:v>
                </c:pt>
                <c:pt idx="368">
                  <c:v>44490</c:v>
                </c:pt>
                <c:pt idx="369">
                  <c:v>44489</c:v>
                </c:pt>
                <c:pt idx="370">
                  <c:v>44488</c:v>
                </c:pt>
                <c:pt idx="371">
                  <c:v>44487</c:v>
                </c:pt>
                <c:pt idx="372">
                  <c:v>44484</c:v>
                </c:pt>
                <c:pt idx="373">
                  <c:v>44483</c:v>
                </c:pt>
                <c:pt idx="374">
                  <c:v>44482</c:v>
                </c:pt>
                <c:pt idx="375">
                  <c:v>44481</c:v>
                </c:pt>
                <c:pt idx="376">
                  <c:v>44480</c:v>
                </c:pt>
                <c:pt idx="377">
                  <c:v>44477</c:v>
                </c:pt>
                <c:pt idx="378">
                  <c:v>44476</c:v>
                </c:pt>
                <c:pt idx="379">
                  <c:v>44475</c:v>
                </c:pt>
                <c:pt idx="380">
                  <c:v>44474</c:v>
                </c:pt>
                <c:pt idx="381">
                  <c:v>44473</c:v>
                </c:pt>
                <c:pt idx="382">
                  <c:v>44470</c:v>
                </c:pt>
                <c:pt idx="383">
                  <c:v>44469</c:v>
                </c:pt>
                <c:pt idx="384">
                  <c:v>44468</c:v>
                </c:pt>
                <c:pt idx="385">
                  <c:v>44467</c:v>
                </c:pt>
                <c:pt idx="386">
                  <c:v>44466</c:v>
                </c:pt>
                <c:pt idx="387">
                  <c:v>44463</c:v>
                </c:pt>
                <c:pt idx="388">
                  <c:v>44462</c:v>
                </c:pt>
                <c:pt idx="389">
                  <c:v>44461</c:v>
                </c:pt>
                <c:pt idx="390">
                  <c:v>44460</c:v>
                </c:pt>
                <c:pt idx="391">
                  <c:v>44459</c:v>
                </c:pt>
                <c:pt idx="392">
                  <c:v>44456</c:v>
                </c:pt>
                <c:pt idx="393">
                  <c:v>44455</c:v>
                </c:pt>
                <c:pt idx="394">
                  <c:v>44454</c:v>
                </c:pt>
                <c:pt idx="395">
                  <c:v>44453</c:v>
                </c:pt>
                <c:pt idx="396">
                  <c:v>44452</c:v>
                </c:pt>
                <c:pt idx="397">
                  <c:v>44449</c:v>
                </c:pt>
                <c:pt idx="398">
                  <c:v>44448</c:v>
                </c:pt>
                <c:pt idx="399">
                  <c:v>44447</c:v>
                </c:pt>
                <c:pt idx="400">
                  <c:v>44446</c:v>
                </c:pt>
                <c:pt idx="401">
                  <c:v>44442</c:v>
                </c:pt>
                <c:pt idx="402">
                  <c:v>44441</c:v>
                </c:pt>
                <c:pt idx="403">
                  <c:v>44440</c:v>
                </c:pt>
                <c:pt idx="404">
                  <c:v>44439</c:v>
                </c:pt>
                <c:pt idx="405">
                  <c:v>44438</c:v>
                </c:pt>
                <c:pt idx="406">
                  <c:v>44435</c:v>
                </c:pt>
                <c:pt idx="407">
                  <c:v>44434</c:v>
                </c:pt>
                <c:pt idx="408">
                  <c:v>44433</c:v>
                </c:pt>
                <c:pt idx="409">
                  <c:v>44432</c:v>
                </c:pt>
                <c:pt idx="410">
                  <c:v>44431</c:v>
                </c:pt>
                <c:pt idx="411">
                  <c:v>44428</c:v>
                </c:pt>
                <c:pt idx="412">
                  <c:v>44427</c:v>
                </c:pt>
                <c:pt idx="413">
                  <c:v>44426</c:v>
                </c:pt>
                <c:pt idx="414">
                  <c:v>44425</c:v>
                </c:pt>
                <c:pt idx="415">
                  <c:v>44424</c:v>
                </c:pt>
                <c:pt idx="416">
                  <c:v>44421</c:v>
                </c:pt>
                <c:pt idx="417">
                  <c:v>44420</c:v>
                </c:pt>
                <c:pt idx="418">
                  <c:v>44419</c:v>
                </c:pt>
                <c:pt idx="419">
                  <c:v>44418</c:v>
                </c:pt>
                <c:pt idx="420">
                  <c:v>44417</c:v>
                </c:pt>
                <c:pt idx="421">
                  <c:v>44414</c:v>
                </c:pt>
                <c:pt idx="422">
                  <c:v>44413</c:v>
                </c:pt>
                <c:pt idx="423">
                  <c:v>44412</c:v>
                </c:pt>
                <c:pt idx="424">
                  <c:v>44411</c:v>
                </c:pt>
                <c:pt idx="425">
                  <c:v>44410</c:v>
                </c:pt>
                <c:pt idx="426">
                  <c:v>44407</c:v>
                </c:pt>
                <c:pt idx="427">
                  <c:v>44406</c:v>
                </c:pt>
                <c:pt idx="428">
                  <c:v>44405</c:v>
                </c:pt>
                <c:pt idx="429">
                  <c:v>44404</c:v>
                </c:pt>
                <c:pt idx="430">
                  <c:v>44403</c:v>
                </c:pt>
                <c:pt idx="431">
                  <c:v>44400</c:v>
                </c:pt>
                <c:pt idx="432">
                  <c:v>44399</c:v>
                </c:pt>
                <c:pt idx="433">
                  <c:v>44398</c:v>
                </c:pt>
                <c:pt idx="434">
                  <c:v>44397</c:v>
                </c:pt>
                <c:pt idx="435">
                  <c:v>44396</c:v>
                </c:pt>
                <c:pt idx="436">
                  <c:v>44393</c:v>
                </c:pt>
                <c:pt idx="437">
                  <c:v>44392</c:v>
                </c:pt>
                <c:pt idx="438">
                  <c:v>44391</c:v>
                </c:pt>
                <c:pt idx="439">
                  <c:v>44390</c:v>
                </c:pt>
                <c:pt idx="440">
                  <c:v>44389</c:v>
                </c:pt>
                <c:pt idx="441">
                  <c:v>44386</c:v>
                </c:pt>
                <c:pt idx="442">
                  <c:v>44385</c:v>
                </c:pt>
                <c:pt idx="443">
                  <c:v>44384</c:v>
                </c:pt>
                <c:pt idx="444">
                  <c:v>44383</c:v>
                </c:pt>
                <c:pt idx="445">
                  <c:v>44379</c:v>
                </c:pt>
                <c:pt idx="446">
                  <c:v>44378</c:v>
                </c:pt>
                <c:pt idx="447">
                  <c:v>44377</c:v>
                </c:pt>
                <c:pt idx="448">
                  <c:v>44376</c:v>
                </c:pt>
                <c:pt idx="449">
                  <c:v>44375</c:v>
                </c:pt>
                <c:pt idx="450">
                  <c:v>44372</c:v>
                </c:pt>
                <c:pt idx="451">
                  <c:v>44371</c:v>
                </c:pt>
                <c:pt idx="452">
                  <c:v>44370</c:v>
                </c:pt>
                <c:pt idx="453">
                  <c:v>44369</c:v>
                </c:pt>
                <c:pt idx="454">
                  <c:v>44368</c:v>
                </c:pt>
                <c:pt idx="455">
                  <c:v>44365</c:v>
                </c:pt>
                <c:pt idx="456">
                  <c:v>44364</c:v>
                </c:pt>
                <c:pt idx="457">
                  <c:v>44363</c:v>
                </c:pt>
                <c:pt idx="458">
                  <c:v>44362</c:v>
                </c:pt>
                <c:pt idx="459">
                  <c:v>44361</c:v>
                </c:pt>
                <c:pt idx="460">
                  <c:v>44358</c:v>
                </c:pt>
                <c:pt idx="461">
                  <c:v>44357</c:v>
                </c:pt>
                <c:pt idx="462">
                  <c:v>44356</c:v>
                </c:pt>
                <c:pt idx="463">
                  <c:v>44355</c:v>
                </c:pt>
                <c:pt idx="464">
                  <c:v>44354</c:v>
                </c:pt>
                <c:pt idx="465">
                  <c:v>44351</c:v>
                </c:pt>
                <c:pt idx="466">
                  <c:v>44350</c:v>
                </c:pt>
                <c:pt idx="467">
                  <c:v>44349</c:v>
                </c:pt>
                <c:pt idx="468">
                  <c:v>44348</c:v>
                </c:pt>
                <c:pt idx="469">
                  <c:v>44344</c:v>
                </c:pt>
                <c:pt idx="470">
                  <c:v>44343</c:v>
                </c:pt>
                <c:pt idx="471">
                  <c:v>44342</c:v>
                </c:pt>
                <c:pt idx="472">
                  <c:v>44341</c:v>
                </c:pt>
                <c:pt idx="473">
                  <c:v>44340</c:v>
                </c:pt>
                <c:pt idx="474">
                  <c:v>44337</c:v>
                </c:pt>
                <c:pt idx="475">
                  <c:v>44336</c:v>
                </c:pt>
                <c:pt idx="476">
                  <c:v>44335</c:v>
                </c:pt>
                <c:pt idx="477">
                  <c:v>44334</c:v>
                </c:pt>
                <c:pt idx="478">
                  <c:v>44333</c:v>
                </c:pt>
                <c:pt idx="479">
                  <c:v>44330</c:v>
                </c:pt>
                <c:pt idx="480">
                  <c:v>44329</c:v>
                </c:pt>
                <c:pt idx="481">
                  <c:v>44328</c:v>
                </c:pt>
                <c:pt idx="482">
                  <c:v>44327</c:v>
                </c:pt>
                <c:pt idx="483">
                  <c:v>44326</c:v>
                </c:pt>
                <c:pt idx="484">
                  <c:v>44323</c:v>
                </c:pt>
                <c:pt idx="485">
                  <c:v>44322</c:v>
                </c:pt>
                <c:pt idx="486">
                  <c:v>44321</c:v>
                </c:pt>
                <c:pt idx="487">
                  <c:v>44320</c:v>
                </c:pt>
                <c:pt idx="488">
                  <c:v>44319</c:v>
                </c:pt>
                <c:pt idx="489">
                  <c:v>44316</c:v>
                </c:pt>
                <c:pt idx="490">
                  <c:v>44315</c:v>
                </c:pt>
                <c:pt idx="491">
                  <c:v>44314</c:v>
                </c:pt>
                <c:pt idx="492">
                  <c:v>44313</c:v>
                </c:pt>
                <c:pt idx="493">
                  <c:v>44312</c:v>
                </c:pt>
                <c:pt idx="494">
                  <c:v>44309</c:v>
                </c:pt>
                <c:pt idx="495">
                  <c:v>44308</c:v>
                </c:pt>
                <c:pt idx="496">
                  <c:v>44307</c:v>
                </c:pt>
                <c:pt idx="497">
                  <c:v>44306</c:v>
                </c:pt>
                <c:pt idx="498">
                  <c:v>44305</c:v>
                </c:pt>
                <c:pt idx="499">
                  <c:v>44302</c:v>
                </c:pt>
                <c:pt idx="500">
                  <c:v>44301</c:v>
                </c:pt>
                <c:pt idx="501">
                  <c:v>44300</c:v>
                </c:pt>
                <c:pt idx="502">
                  <c:v>44299</c:v>
                </c:pt>
                <c:pt idx="503">
                  <c:v>44298</c:v>
                </c:pt>
                <c:pt idx="504">
                  <c:v>44295</c:v>
                </c:pt>
                <c:pt idx="505">
                  <c:v>44294</c:v>
                </c:pt>
                <c:pt idx="506">
                  <c:v>44293</c:v>
                </c:pt>
                <c:pt idx="507">
                  <c:v>44292</c:v>
                </c:pt>
                <c:pt idx="508">
                  <c:v>44291</c:v>
                </c:pt>
                <c:pt idx="509">
                  <c:v>44287</c:v>
                </c:pt>
                <c:pt idx="510">
                  <c:v>44286</c:v>
                </c:pt>
                <c:pt idx="511">
                  <c:v>44285</c:v>
                </c:pt>
                <c:pt idx="512">
                  <c:v>44284</c:v>
                </c:pt>
                <c:pt idx="513">
                  <c:v>44281</c:v>
                </c:pt>
                <c:pt idx="514">
                  <c:v>44280</c:v>
                </c:pt>
                <c:pt idx="515">
                  <c:v>44279</c:v>
                </c:pt>
                <c:pt idx="516">
                  <c:v>44278</c:v>
                </c:pt>
                <c:pt idx="517">
                  <c:v>44277</c:v>
                </c:pt>
                <c:pt idx="518">
                  <c:v>44274</c:v>
                </c:pt>
                <c:pt idx="519">
                  <c:v>44273</c:v>
                </c:pt>
                <c:pt idx="520">
                  <c:v>44272</c:v>
                </c:pt>
                <c:pt idx="521">
                  <c:v>44271</c:v>
                </c:pt>
                <c:pt idx="522">
                  <c:v>44270</c:v>
                </c:pt>
                <c:pt idx="523">
                  <c:v>44267</c:v>
                </c:pt>
                <c:pt idx="524">
                  <c:v>44266</c:v>
                </c:pt>
                <c:pt idx="525">
                  <c:v>44265</c:v>
                </c:pt>
                <c:pt idx="526">
                  <c:v>44264</c:v>
                </c:pt>
                <c:pt idx="527">
                  <c:v>44263</c:v>
                </c:pt>
                <c:pt idx="528">
                  <c:v>44260</c:v>
                </c:pt>
                <c:pt idx="529">
                  <c:v>44259</c:v>
                </c:pt>
                <c:pt idx="530">
                  <c:v>44258</c:v>
                </c:pt>
                <c:pt idx="531">
                  <c:v>44257</c:v>
                </c:pt>
                <c:pt idx="532">
                  <c:v>44256</c:v>
                </c:pt>
                <c:pt idx="533">
                  <c:v>44253</c:v>
                </c:pt>
                <c:pt idx="534">
                  <c:v>44252</c:v>
                </c:pt>
                <c:pt idx="535">
                  <c:v>44251</c:v>
                </c:pt>
                <c:pt idx="536">
                  <c:v>44250</c:v>
                </c:pt>
                <c:pt idx="537">
                  <c:v>44249</c:v>
                </c:pt>
                <c:pt idx="538">
                  <c:v>44246</c:v>
                </c:pt>
                <c:pt idx="539">
                  <c:v>44245</c:v>
                </c:pt>
                <c:pt idx="540">
                  <c:v>44244</c:v>
                </c:pt>
                <c:pt idx="541">
                  <c:v>44243</c:v>
                </c:pt>
                <c:pt idx="542">
                  <c:v>44239</c:v>
                </c:pt>
                <c:pt idx="543">
                  <c:v>44238</c:v>
                </c:pt>
                <c:pt idx="544">
                  <c:v>44237</c:v>
                </c:pt>
                <c:pt idx="545">
                  <c:v>44236</c:v>
                </c:pt>
                <c:pt idx="546">
                  <c:v>44235</c:v>
                </c:pt>
                <c:pt idx="547">
                  <c:v>44232</c:v>
                </c:pt>
                <c:pt idx="548">
                  <c:v>44231</c:v>
                </c:pt>
                <c:pt idx="549">
                  <c:v>44230</c:v>
                </c:pt>
                <c:pt idx="550">
                  <c:v>44229</c:v>
                </c:pt>
                <c:pt idx="551">
                  <c:v>44228</c:v>
                </c:pt>
                <c:pt idx="552">
                  <c:v>44225</c:v>
                </c:pt>
                <c:pt idx="553">
                  <c:v>44224</c:v>
                </c:pt>
                <c:pt idx="554">
                  <c:v>44223</c:v>
                </c:pt>
                <c:pt idx="555">
                  <c:v>44222</c:v>
                </c:pt>
                <c:pt idx="556">
                  <c:v>44221</c:v>
                </c:pt>
                <c:pt idx="557">
                  <c:v>44218</c:v>
                </c:pt>
                <c:pt idx="558">
                  <c:v>44217</c:v>
                </c:pt>
                <c:pt idx="559">
                  <c:v>44216</c:v>
                </c:pt>
                <c:pt idx="560">
                  <c:v>44215</c:v>
                </c:pt>
                <c:pt idx="561">
                  <c:v>44211</c:v>
                </c:pt>
                <c:pt idx="562">
                  <c:v>44210</c:v>
                </c:pt>
                <c:pt idx="563">
                  <c:v>44209</c:v>
                </c:pt>
                <c:pt idx="564">
                  <c:v>44208</c:v>
                </c:pt>
                <c:pt idx="565">
                  <c:v>44207</c:v>
                </c:pt>
                <c:pt idx="566">
                  <c:v>44204</c:v>
                </c:pt>
                <c:pt idx="567">
                  <c:v>44203</c:v>
                </c:pt>
                <c:pt idx="568">
                  <c:v>44202</c:v>
                </c:pt>
                <c:pt idx="569">
                  <c:v>44201</c:v>
                </c:pt>
                <c:pt idx="570">
                  <c:v>44200</c:v>
                </c:pt>
                <c:pt idx="571">
                  <c:v>44196</c:v>
                </c:pt>
                <c:pt idx="572">
                  <c:v>44195</c:v>
                </c:pt>
                <c:pt idx="573">
                  <c:v>44194</c:v>
                </c:pt>
                <c:pt idx="574">
                  <c:v>44193</c:v>
                </c:pt>
                <c:pt idx="575">
                  <c:v>44189</c:v>
                </c:pt>
                <c:pt idx="576">
                  <c:v>44188</c:v>
                </c:pt>
                <c:pt idx="577">
                  <c:v>44187</c:v>
                </c:pt>
                <c:pt idx="578">
                  <c:v>44186</c:v>
                </c:pt>
                <c:pt idx="579">
                  <c:v>44183</c:v>
                </c:pt>
                <c:pt idx="580">
                  <c:v>44182</c:v>
                </c:pt>
                <c:pt idx="581">
                  <c:v>44181</c:v>
                </c:pt>
                <c:pt idx="582">
                  <c:v>44180</c:v>
                </c:pt>
                <c:pt idx="583">
                  <c:v>44179</c:v>
                </c:pt>
                <c:pt idx="584">
                  <c:v>44176</c:v>
                </c:pt>
                <c:pt idx="585">
                  <c:v>44175</c:v>
                </c:pt>
                <c:pt idx="586">
                  <c:v>44174</c:v>
                </c:pt>
                <c:pt idx="587">
                  <c:v>44173</c:v>
                </c:pt>
                <c:pt idx="588">
                  <c:v>44172</c:v>
                </c:pt>
                <c:pt idx="589">
                  <c:v>44169</c:v>
                </c:pt>
                <c:pt idx="590">
                  <c:v>44168</c:v>
                </c:pt>
                <c:pt idx="591">
                  <c:v>44167</c:v>
                </c:pt>
                <c:pt idx="592">
                  <c:v>44166</c:v>
                </c:pt>
                <c:pt idx="593">
                  <c:v>44165</c:v>
                </c:pt>
                <c:pt idx="594">
                  <c:v>44162</c:v>
                </c:pt>
                <c:pt idx="595">
                  <c:v>44160</c:v>
                </c:pt>
                <c:pt idx="596">
                  <c:v>44159</c:v>
                </c:pt>
                <c:pt idx="597">
                  <c:v>44158</c:v>
                </c:pt>
                <c:pt idx="598">
                  <c:v>44155</c:v>
                </c:pt>
                <c:pt idx="599">
                  <c:v>44154</c:v>
                </c:pt>
                <c:pt idx="600">
                  <c:v>44153</c:v>
                </c:pt>
                <c:pt idx="601">
                  <c:v>44152</c:v>
                </c:pt>
                <c:pt idx="602">
                  <c:v>44151</c:v>
                </c:pt>
                <c:pt idx="603">
                  <c:v>44148</c:v>
                </c:pt>
                <c:pt idx="604">
                  <c:v>44147</c:v>
                </c:pt>
                <c:pt idx="605">
                  <c:v>44146</c:v>
                </c:pt>
                <c:pt idx="606">
                  <c:v>44145</c:v>
                </c:pt>
                <c:pt idx="607">
                  <c:v>44144</c:v>
                </c:pt>
                <c:pt idx="608">
                  <c:v>44141</c:v>
                </c:pt>
                <c:pt idx="609">
                  <c:v>44140</c:v>
                </c:pt>
                <c:pt idx="610">
                  <c:v>44139</c:v>
                </c:pt>
                <c:pt idx="611">
                  <c:v>44138</c:v>
                </c:pt>
                <c:pt idx="612">
                  <c:v>44137</c:v>
                </c:pt>
                <c:pt idx="613">
                  <c:v>44134</c:v>
                </c:pt>
                <c:pt idx="614">
                  <c:v>44133</c:v>
                </c:pt>
                <c:pt idx="615">
                  <c:v>44132</c:v>
                </c:pt>
                <c:pt idx="616">
                  <c:v>44131</c:v>
                </c:pt>
                <c:pt idx="617">
                  <c:v>44130</c:v>
                </c:pt>
                <c:pt idx="618">
                  <c:v>44127</c:v>
                </c:pt>
                <c:pt idx="619">
                  <c:v>44126</c:v>
                </c:pt>
                <c:pt idx="620">
                  <c:v>44125</c:v>
                </c:pt>
                <c:pt idx="621">
                  <c:v>44124</c:v>
                </c:pt>
                <c:pt idx="622">
                  <c:v>44123</c:v>
                </c:pt>
                <c:pt idx="623">
                  <c:v>44120</c:v>
                </c:pt>
                <c:pt idx="624">
                  <c:v>44119</c:v>
                </c:pt>
                <c:pt idx="625">
                  <c:v>44118</c:v>
                </c:pt>
                <c:pt idx="626">
                  <c:v>44117</c:v>
                </c:pt>
                <c:pt idx="627">
                  <c:v>44116</c:v>
                </c:pt>
                <c:pt idx="628">
                  <c:v>44113</c:v>
                </c:pt>
                <c:pt idx="629">
                  <c:v>44112</c:v>
                </c:pt>
                <c:pt idx="630">
                  <c:v>44111</c:v>
                </c:pt>
                <c:pt idx="631">
                  <c:v>44110</c:v>
                </c:pt>
                <c:pt idx="632">
                  <c:v>44109</c:v>
                </c:pt>
                <c:pt idx="633">
                  <c:v>44106</c:v>
                </c:pt>
                <c:pt idx="634">
                  <c:v>44105</c:v>
                </c:pt>
                <c:pt idx="635">
                  <c:v>44104</c:v>
                </c:pt>
                <c:pt idx="636">
                  <c:v>44103</c:v>
                </c:pt>
                <c:pt idx="637">
                  <c:v>44102</c:v>
                </c:pt>
                <c:pt idx="638">
                  <c:v>44099</c:v>
                </c:pt>
                <c:pt idx="639">
                  <c:v>44098</c:v>
                </c:pt>
                <c:pt idx="640">
                  <c:v>44097</c:v>
                </c:pt>
                <c:pt idx="641">
                  <c:v>44096</c:v>
                </c:pt>
                <c:pt idx="642">
                  <c:v>44095</c:v>
                </c:pt>
                <c:pt idx="643">
                  <c:v>44092</c:v>
                </c:pt>
                <c:pt idx="644">
                  <c:v>44091</c:v>
                </c:pt>
                <c:pt idx="645">
                  <c:v>44090</c:v>
                </c:pt>
                <c:pt idx="646">
                  <c:v>44089</c:v>
                </c:pt>
                <c:pt idx="647">
                  <c:v>44088</c:v>
                </c:pt>
                <c:pt idx="648">
                  <c:v>44085</c:v>
                </c:pt>
                <c:pt idx="649">
                  <c:v>44084</c:v>
                </c:pt>
                <c:pt idx="650">
                  <c:v>44083</c:v>
                </c:pt>
                <c:pt idx="651">
                  <c:v>44082</c:v>
                </c:pt>
                <c:pt idx="652">
                  <c:v>44078</c:v>
                </c:pt>
                <c:pt idx="653">
                  <c:v>44077</c:v>
                </c:pt>
                <c:pt idx="654">
                  <c:v>44076</c:v>
                </c:pt>
                <c:pt idx="655">
                  <c:v>44075</c:v>
                </c:pt>
                <c:pt idx="656">
                  <c:v>44074</c:v>
                </c:pt>
                <c:pt idx="657">
                  <c:v>44071</c:v>
                </c:pt>
                <c:pt idx="658">
                  <c:v>44070</c:v>
                </c:pt>
                <c:pt idx="659">
                  <c:v>44069</c:v>
                </c:pt>
                <c:pt idx="660">
                  <c:v>44068</c:v>
                </c:pt>
                <c:pt idx="661">
                  <c:v>44067</c:v>
                </c:pt>
                <c:pt idx="662">
                  <c:v>44064</c:v>
                </c:pt>
                <c:pt idx="663">
                  <c:v>44063</c:v>
                </c:pt>
                <c:pt idx="664">
                  <c:v>44062</c:v>
                </c:pt>
                <c:pt idx="665">
                  <c:v>44061</c:v>
                </c:pt>
                <c:pt idx="666">
                  <c:v>44060</c:v>
                </c:pt>
                <c:pt idx="667">
                  <c:v>44057</c:v>
                </c:pt>
                <c:pt idx="668">
                  <c:v>44056</c:v>
                </c:pt>
                <c:pt idx="669">
                  <c:v>44055</c:v>
                </c:pt>
                <c:pt idx="670">
                  <c:v>44054</c:v>
                </c:pt>
                <c:pt idx="671">
                  <c:v>44053</c:v>
                </c:pt>
                <c:pt idx="672">
                  <c:v>44050</c:v>
                </c:pt>
                <c:pt idx="673">
                  <c:v>44049</c:v>
                </c:pt>
                <c:pt idx="674">
                  <c:v>44048</c:v>
                </c:pt>
                <c:pt idx="675">
                  <c:v>44047</c:v>
                </c:pt>
                <c:pt idx="676">
                  <c:v>44046</c:v>
                </c:pt>
                <c:pt idx="677">
                  <c:v>44043</c:v>
                </c:pt>
                <c:pt idx="678">
                  <c:v>44042</c:v>
                </c:pt>
                <c:pt idx="679">
                  <c:v>44041</c:v>
                </c:pt>
                <c:pt idx="680">
                  <c:v>44040</c:v>
                </c:pt>
                <c:pt idx="681">
                  <c:v>44039</c:v>
                </c:pt>
                <c:pt idx="682">
                  <c:v>44036</c:v>
                </c:pt>
                <c:pt idx="683">
                  <c:v>44035</c:v>
                </c:pt>
                <c:pt idx="684">
                  <c:v>44034</c:v>
                </c:pt>
                <c:pt idx="685">
                  <c:v>44033</c:v>
                </c:pt>
                <c:pt idx="686">
                  <c:v>44032</c:v>
                </c:pt>
                <c:pt idx="687">
                  <c:v>44029</c:v>
                </c:pt>
                <c:pt idx="688">
                  <c:v>44028</c:v>
                </c:pt>
                <c:pt idx="689">
                  <c:v>44027</c:v>
                </c:pt>
                <c:pt idx="690">
                  <c:v>44026</c:v>
                </c:pt>
                <c:pt idx="691">
                  <c:v>44025</c:v>
                </c:pt>
                <c:pt idx="692">
                  <c:v>44022</c:v>
                </c:pt>
                <c:pt idx="693">
                  <c:v>44021</c:v>
                </c:pt>
                <c:pt idx="694">
                  <c:v>44020</c:v>
                </c:pt>
                <c:pt idx="695">
                  <c:v>44019</c:v>
                </c:pt>
                <c:pt idx="696">
                  <c:v>44018</c:v>
                </c:pt>
                <c:pt idx="697">
                  <c:v>44014</c:v>
                </c:pt>
                <c:pt idx="698">
                  <c:v>44013</c:v>
                </c:pt>
                <c:pt idx="699">
                  <c:v>44012</c:v>
                </c:pt>
                <c:pt idx="700">
                  <c:v>44011</c:v>
                </c:pt>
                <c:pt idx="701">
                  <c:v>44008</c:v>
                </c:pt>
                <c:pt idx="702">
                  <c:v>44007</c:v>
                </c:pt>
                <c:pt idx="703">
                  <c:v>44006</c:v>
                </c:pt>
                <c:pt idx="704">
                  <c:v>44005</c:v>
                </c:pt>
                <c:pt idx="705">
                  <c:v>44004</c:v>
                </c:pt>
                <c:pt idx="706">
                  <c:v>44001</c:v>
                </c:pt>
                <c:pt idx="707">
                  <c:v>44000</c:v>
                </c:pt>
                <c:pt idx="708">
                  <c:v>43999</c:v>
                </c:pt>
                <c:pt idx="709">
                  <c:v>43998</c:v>
                </c:pt>
                <c:pt idx="710">
                  <c:v>43997</c:v>
                </c:pt>
                <c:pt idx="711">
                  <c:v>43994</c:v>
                </c:pt>
                <c:pt idx="712">
                  <c:v>43993</c:v>
                </c:pt>
                <c:pt idx="713">
                  <c:v>43992</c:v>
                </c:pt>
                <c:pt idx="714">
                  <c:v>43991</c:v>
                </c:pt>
                <c:pt idx="715">
                  <c:v>43990</c:v>
                </c:pt>
                <c:pt idx="716">
                  <c:v>43987</c:v>
                </c:pt>
                <c:pt idx="717">
                  <c:v>43986</c:v>
                </c:pt>
                <c:pt idx="718">
                  <c:v>43985</c:v>
                </c:pt>
                <c:pt idx="719">
                  <c:v>43984</c:v>
                </c:pt>
                <c:pt idx="720">
                  <c:v>43983</c:v>
                </c:pt>
                <c:pt idx="721">
                  <c:v>43980</c:v>
                </c:pt>
                <c:pt idx="722">
                  <c:v>43979</c:v>
                </c:pt>
                <c:pt idx="723">
                  <c:v>43978</c:v>
                </c:pt>
                <c:pt idx="724">
                  <c:v>43977</c:v>
                </c:pt>
                <c:pt idx="725">
                  <c:v>43973</c:v>
                </c:pt>
                <c:pt idx="726">
                  <c:v>43972</c:v>
                </c:pt>
                <c:pt idx="727">
                  <c:v>43971</c:v>
                </c:pt>
                <c:pt idx="728">
                  <c:v>43970</c:v>
                </c:pt>
                <c:pt idx="729">
                  <c:v>43969</c:v>
                </c:pt>
                <c:pt idx="730">
                  <c:v>43966</c:v>
                </c:pt>
                <c:pt idx="731">
                  <c:v>43965</c:v>
                </c:pt>
                <c:pt idx="732">
                  <c:v>43964</c:v>
                </c:pt>
                <c:pt idx="733">
                  <c:v>43963</c:v>
                </c:pt>
                <c:pt idx="734">
                  <c:v>43962</c:v>
                </c:pt>
                <c:pt idx="735">
                  <c:v>43959</c:v>
                </c:pt>
                <c:pt idx="736">
                  <c:v>43958</c:v>
                </c:pt>
                <c:pt idx="737">
                  <c:v>43957</c:v>
                </c:pt>
                <c:pt idx="738">
                  <c:v>43956</c:v>
                </c:pt>
                <c:pt idx="739">
                  <c:v>43955</c:v>
                </c:pt>
                <c:pt idx="740">
                  <c:v>43952</c:v>
                </c:pt>
                <c:pt idx="741">
                  <c:v>43951</c:v>
                </c:pt>
                <c:pt idx="742">
                  <c:v>43950</c:v>
                </c:pt>
                <c:pt idx="743">
                  <c:v>43949</c:v>
                </c:pt>
                <c:pt idx="744">
                  <c:v>43948</c:v>
                </c:pt>
                <c:pt idx="745">
                  <c:v>43945</c:v>
                </c:pt>
                <c:pt idx="746">
                  <c:v>43944</c:v>
                </c:pt>
                <c:pt idx="747">
                  <c:v>43943</c:v>
                </c:pt>
                <c:pt idx="748">
                  <c:v>43942</c:v>
                </c:pt>
                <c:pt idx="749">
                  <c:v>43941</c:v>
                </c:pt>
                <c:pt idx="750">
                  <c:v>43938</c:v>
                </c:pt>
                <c:pt idx="751">
                  <c:v>43937</c:v>
                </c:pt>
                <c:pt idx="752">
                  <c:v>43936</c:v>
                </c:pt>
                <c:pt idx="753">
                  <c:v>43935</c:v>
                </c:pt>
                <c:pt idx="754">
                  <c:v>43934</c:v>
                </c:pt>
                <c:pt idx="755">
                  <c:v>43930</c:v>
                </c:pt>
                <c:pt idx="756">
                  <c:v>43929</c:v>
                </c:pt>
                <c:pt idx="757">
                  <c:v>43928</c:v>
                </c:pt>
                <c:pt idx="758">
                  <c:v>43927</c:v>
                </c:pt>
                <c:pt idx="759">
                  <c:v>43924</c:v>
                </c:pt>
                <c:pt idx="760">
                  <c:v>43923</c:v>
                </c:pt>
                <c:pt idx="761">
                  <c:v>43922</c:v>
                </c:pt>
                <c:pt idx="762">
                  <c:v>43921</c:v>
                </c:pt>
                <c:pt idx="763">
                  <c:v>43920</c:v>
                </c:pt>
                <c:pt idx="764">
                  <c:v>43917</c:v>
                </c:pt>
                <c:pt idx="765">
                  <c:v>43916</c:v>
                </c:pt>
                <c:pt idx="766">
                  <c:v>43915</c:v>
                </c:pt>
                <c:pt idx="767">
                  <c:v>43914</c:v>
                </c:pt>
                <c:pt idx="768">
                  <c:v>43913</c:v>
                </c:pt>
                <c:pt idx="769">
                  <c:v>43910</c:v>
                </c:pt>
                <c:pt idx="770">
                  <c:v>43909</c:v>
                </c:pt>
                <c:pt idx="771">
                  <c:v>43908</c:v>
                </c:pt>
                <c:pt idx="772">
                  <c:v>43907</c:v>
                </c:pt>
                <c:pt idx="773">
                  <c:v>43906</c:v>
                </c:pt>
                <c:pt idx="774">
                  <c:v>43903</c:v>
                </c:pt>
                <c:pt idx="775">
                  <c:v>43902</c:v>
                </c:pt>
                <c:pt idx="776">
                  <c:v>43901</c:v>
                </c:pt>
                <c:pt idx="777">
                  <c:v>43900</c:v>
                </c:pt>
                <c:pt idx="778">
                  <c:v>43899</c:v>
                </c:pt>
                <c:pt idx="779">
                  <c:v>43896</c:v>
                </c:pt>
                <c:pt idx="780">
                  <c:v>43895</c:v>
                </c:pt>
                <c:pt idx="781">
                  <c:v>43894</c:v>
                </c:pt>
                <c:pt idx="782">
                  <c:v>43893</c:v>
                </c:pt>
                <c:pt idx="783">
                  <c:v>43892</c:v>
                </c:pt>
                <c:pt idx="784">
                  <c:v>43889</c:v>
                </c:pt>
                <c:pt idx="785">
                  <c:v>43888</c:v>
                </c:pt>
                <c:pt idx="786">
                  <c:v>43887</c:v>
                </c:pt>
                <c:pt idx="787">
                  <c:v>43886</c:v>
                </c:pt>
                <c:pt idx="788">
                  <c:v>43885</c:v>
                </c:pt>
                <c:pt idx="789">
                  <c:v>43882</c:v>
                </c:pt>
                <c:pt idx="790">
                  <c:v>43881</c:v>
                </c:pt>
                <c:pt idx="791">
                  <c:v>43880</c:v>
                </c:pt>
                <c:pt idx="792">
                  <c:v>43879</c:v>
                </c:pt>
                <c:pt idx="793">
                  <c:v>43875</c:v>
                </c:pt>
                <c:pt idx="794">
                  <c:v>43874</c:v>
                </c:pt>
                <c:pt idx="795">
                  <c:v>43873</c:v>
                </c:pt>
                <c:pt idx="796">
                  <c:v>43872</c:v>
                </c:pt>
                <c:pt idx="797">
                  <c:v>43871</c:v>
                </c:pt>
                <c:pt idx="798">
                  <c:v>43868</c:v>
                </c:pt>
                <c:pt idx="799">
                  <c:v>43867</c:v>
                </c:pt>
                <c:pt idx="800">
                  <c:v>43866</c:v>
                </c:pt>
                <c:pt idx="801">
                  <c:v>43865</c:v>
                </c:pt>
                <c:pt idx="802">
                  <c:v>43864</c:v>
                </c:pt>
                <c:pt idx="803">
                  <c:v>43861</c:v>
                </c:pt>
                <c:pt idx="804">
                  <c:v>43860</c:v>
                </c:pt>
                <c:pt idx="805">
                  <c:v>43859</c:v>
                </c:pt>
                <c:pt idx="806">
                  <c:v>43858</c:v>
                </c:pt>
                <c:pt idx="807">
                  <c:v>43857</c:v>
                </c:pt>
                <c:pt idx="808">
                  <c:v>43854</c:v>
                </c:pt>
                <c:pt idx="809">
                  <c:v>43853</c:v>
                </c:pt>
                <c:pt idx="810">
                  <c:v>43852</c:v>
                </c:pt>
                <c:pt idx="811">
                  <c:v>43851</c:v>
                </c:pt>
                <c:pt idx="812">
                  <c:v>43847</c:v>
                </c:pt>
                <c:pt idx="813">
                  <c:v>43846</c:v>
                </c:pt>
                <c:pt idx="814">
                  <c:v>43845</c:v>
                </c:pt>
                <c:pt idx="815">
                  <c:v>43844</c:v>
                </c:pt>
                <c:pt idx="816">
                  <c:v>43843</c:v>
                </c:pt>
                <c:pt idx="817">
                  <c:v>43840</c:v>
                </c:pt>
                <c:pt idx="818">
                  <c:v>43839</c:v>
                </c:pt>
                <c:pt idx="819">
                  <c:v>43838</c:v>
                </c:pt>
                <c:pt idx="820">
                  <c:v>43837</c:v>
                </c:pt>
                <c:pt idx="821">
                  <c:v>43836</c:v>
                </c:pt>
                <c:pt idx="822">
                  <c:v>43833</c:v>
                </c:pt>
                <c:pt idx="823">
                  <c:v>43832</c:v>
                </c:pt>
                <c:pt idx="824">
                  <c:v>43830</c:v>
                </c:pt>
                <c:pt idx="825">
                  <c:v>43829</c:v>
                </c:pt>
                <c:pt idx="826">
                  <c:v>43826</c:v>
                </c:pt>
                <c:pt idx="827">
                  <c:v>43825</c:v>
                </c:pt>
                <c:pt idx="828">
                  <c:v>43823</c:v>
                </c:pt>
                <c:pt idx="829">
                  <c:v>43822</c:v>
                </c:pt>
                <c:pt idx="830">
                  <c:v>43819</c:v>
                </c:pt>
                <c:pt idx="831">
                  <c:v>43818</c:v>
                </c:pt>
                <c:pt idx="832">
                  <c:v>43817</c:v>
                </c:pt>
                <c:pt idx="833">
                  <c:v>43816</c:v>
                </c:pt>
                <c:pt idx="834">
                  <c:v>43815</c:v>
                </c:pt>
                <c:pt idx="835">
                  <c:v>43812</c:v>
                </c:pt>
                <c:pt idx="836">
                  <c:v>43811</c:v>
                </c:pt>
                <c:pt idx="837">
                  <c:v>43810</c:v>
                </c:pt>
                <c:pt idx="838">
                  <c:v>43809</c:v>
                </c:pt>
                <c:pt idx="839">
                  <c:v>43808</c:v>
                </c:pt>
                <c:pt idx="840">
                  <c:v>43805</c:v>
                </c:pt>
                <c:pt idx="841">
                  <c:v>43804</c:v>
                </c:pt>
                <c:pt idx="842">
                  <c:v>43803</c:v>
                </c:pt>
                <c:pt idx="843">
                  <c:v>43802</c:v>
                </c:pt>
                <c:pt idx="844">
                  <c:v>43801</c:v>
                </c:pt>
                <c:pt idx="845">
                  <c:v>43798</c:v>
                </c:pt>
                <c:pt idx="846">
                  <c:v>43796</c:v>
                </c:pt>
                <c:pt idx="847">
                  <c:v>43795</c:v>
                </c:pt>
                <c:pt idx="848">
                  <c:v>43794</c:v>
                </c:pt>
                <c:pt idx="849">
                  <c:v>43791</c:v>
                </c:pt>
                <c:pt idx="850">
                  <c:v>43790</c:v>
                </c:pt>
                <c:pt idx="851">
                  <c:v>43789</c:v>
                </c:pt>
                <c:pt idx="852">
                  <c:v>43788</c:v>
                </c:pt>
                <c:pt idx="853">
                  <c:v>43787</c:v>
                </c:pt>
                <c:pt idx="854">
                  <c:v>43784</c:v>
                </c:pt>
                <c:pt idx="855">
                  <c:v>43783</c:v>
                </c:pt>
                <c:pt idx="856">
                  <c:v>43782</c:v>
                </c:pt>
                <c:pt idx="857">
                  <c:v>43781</c:v>
                </c:pt>
                <c:pt idx="858">
                  <c:v>43780</c:v>
                </c:pt>
                <c:pt idx="859">
                  <c:v>43777</c:v>
                </c:pt>
                <c:pt idx="860">
                  <c:v>43776</c:v>
                </c:pt>
                <c:pt idx="861">
                  <c:v>43775</c:v>
                </c:pt>
                <c:pt idx="862">
                  <c:v>43774</c:v>
                </c:pt>
                <c:pt idx="863">
                  <c:v>43773</c:v>
                </c:pt>
                <c:pt idx="864">
                  <c:v>43770</c:v>
                </c:pt>
                <c:pt idx="865">
                  <c:v>43769</c:v>
                </c:pt>
                <c:pt idx="866">
                  <c:v>43768</c:v>
                </c:pt>
                <c:pt idx="867">
                  <c:v>43767</c:v>
                </c:pt>
                <c:pt idx="868">
                  <c:v>43766</c:v>
                </c:pt>
                <c:pt idx="869">
                  <c:v>43763</c:v>
                </c:pt>
                <c:pt idx="870">
                  <c:v>43762</c:v>
                </c:pt>
                <c:pt idx="871">
                  <c:v>43761</c:v>
                </c:pt>
                <c:pt idx="872">
                  <c:v>43760</c:v>
                </c:pt>
                <c:pt idx="873">
                  <c:v>43759</c:v>
                </c:pt>
                <c:pt idx="874">
                  <c:v>43756</c:v>
                </c:pt>
                <c:pt idx="875">
                  <c:v>43755</c:v>
                </c:pt>
                <c:pt idx="876">
                  <c:v>43754</c:v>
                </c:pt>
                <c:pt idx="877">
                  <c:v>43753</c:v>
                </c:pt>
                <c:pt idx="878">
                  <c:v>43752</c:v>
                </c:pt>
                <c:pt idx="879">
                  <c:v>43749</c:v>
                </c:pt>
                <c:pt idx="880">
                  <c:v>43748</c:v>
                </c:pt>
                <c:pt idx="881">
                  <c:v>43747</c:v>
                </c:pt>
                <c:pt idx="882">
                  <c:v>43746</c:v>
                </c:pt>
                <c:pt idx="883">
                  <c:v>43745</c:v>
                </c:pt>
                <c:pt idx="884">
                  <c:v>43742</c:v>
                </c:pt>
                <c:pt idx="885">
                  <c:v>43741</c:v>
                </c:pt>
                <c:pt idx="886">
                  <c:v>43740</c:v>
                </c:pt>
                <c:pt idx="887">
                  <c:v>43739</c:v>
                </c:pt>
                <c:pt idx="888">
                  <c:v>43738</c:v>
                </c:pt>
                <c:pt idx="889">
                  <c:v>43735</c:v>
                </c:pt>
                <c:pt idx="890">
                  <c:v>43734</c:v>
                </c:pt>
                <c:pt idx="891">
                  <c:v>43733</c:v>
                </c:pt>
                <c:pt idx="892">
                  <c:v>43732</c:v>
                </c:pt>
                <c:pt idx="893">
                  <c:v>43731</c:v>
                </c:pt>
                <c:pt idx="894">
                  <c:v>43728</c:v>
                </c:pt>
                <c:pt idx="895">
                  <c:v>43727</c:v>
                </c:pt>
                <c:pt idx="896">
                  <c:v>43726</c:v>
                </c:pt>
                <c:pt idx="897">
                  <c:v>43725</c:v>
                </c:pt>
                <c:pt idx="898">
                  <c:v>43724</c:v>
                </c:pt>
                <c:pt idx="899">
                  <c:v>43721</c:v>
                </c:pt>
                <c:pt idx="900">
                  <c:v>43720</c:v>
                </c:pt>
                <c:pt idx="901">
                  <c:v>43719</c:v>
                </c:pt>
                <c:pt idx="902">
                  <c:v>43718</c:v>
                </c:pt>
                <c:pt idx="903">
                  <c:v>43717</c:v>
                </c:pt>
                <c:pt idx="904">
                  <c:v>43714</c:v>
                </c:pt>
                <c:pt idx="905">
                  <c:v>43713</c:v>
                </c:pt>
                <c:pt idx="906">
                  <c:v>43712</c:v>
                </c:pt>
                <c:pt idx="907">
                  <c:v>43711</c:v>
                </c:pt>
                <c:pt idx="908">
                  <c:v>43707</c:v>
                </c:pt>
                <c:pt idx="909">
                  <c:v>43706</c:v>
                </c:pt>
                <c:pt idx="910">
                  <c:v>43705</c:v>
                </c:pt>
                <c:pt idx="911">
                  <c:v>43704</c:v>
                </c:pt>
                <c:pt idx="912">
                  <c:v>43703</c:v>
                </c:pt>
                <c:pt idx="913">
                  <c:v>43700</c:v>
                </c:pt>
                <c:pt idx="914">
                  <c:v>43699</c:v>
                </c:pt>
                <c:pt idx="915">
                  <c:v>43698</c:v>
                </c:pt>
                <c:pt idx="916">
                  <c:v>43697</c:v>
                </c:pt>
                <c:pt idx="917">
                  <c:v>43696</c:v>
                </c:pt>
                <c:pt idx="918">
                  <c:v>43693</c:v>
                </c:pt>
                <c:pt idx="919">
                  <c:v>43692</c:v>
                </c:pt>
                <c:pt idx="920">
                  <c:v>43691</c:v>
                </c:pt>
                <c:pt idx="921">
                  <c:v>43690</c:v>
                </c:pt>
                <c:pt idx="922">
                  <c:v>43689</c:v>
                </c:pt>
                <c:pt idx="923">
                  <c:v>43686</c:v>
                </c:pt>
                <c:pt idx="924">
                  <c:v>43685</c:v>
                </c:pt>
                <c:pt idx="925">
                  <c:v>43684</c:v>
                </c:pt>
                <c:pt idx="926">
                  <c:v>43683</c:v>
                </c:pt>
                <c:pt idx="927">
                  <c:v>43682</c:v>
                </c:pt>
                <c:pt idx="928">
                  <c:v>43679</c:v>
                </c:pt>
                <c:pt idx="929">
                  <c:v>43678</c:v>
                </c:pt>
                <c:pt idx="930">
                  <c:v>43677</c:v>
                </c:pt>
                <c:pt idx="931">
                  <c:v>43676</c:v>
                </c:pt>
                <c:pt idx="932">
                  <c:v>43675</c:v>
                </c:pt>
                <c:pt idx="933">
                  <c:v>43672</c:v>
                </c:pt>
                <c:pt idx="934">
                  <c:v>43671</c:v>
                </c:pt>
                <c:pt idx="935">
                  <c:v>43670</c:v>
                </c:pt>
                <c:pt idx="936">
                  <c:v>43669</c:v>
                </c:pt>
                <c:pt idx="937">
                  <c:v>43668</c:v>
                </c:pt>
                <c:pt idx="938">
                  <c:v>43665</c:v>
                </c:pt>
                <c:pt idx="939">
                  <c:v>43664</c:v>
                </c:pt>
                <c:pt idx="940">
                  <c:v>43663</c:v>
                </c:pt>
                <c:pt idx="941">
                  <c:v>43662</c:v>
                </c:pt>
                <c:pt idx="942">
                  <c:v>43661</c:v>
                </c:pt>
                <c:pt idx="943">
                  <c:v>43658</c:v>
                </c:pt>
                <c:pt idx="944">
                  <c:v>43657</c:v>
                </c:pt>
                <c:pt idx="945">
                  <c:v>43656</c:v>
                </c:pt>
                <c:pt idx="946">
                  <c:v>43655</c:v>
                </c:pt>
                <c:pt idx="947">
                  <c:v>43654</c:v>
                </c:pt>
                <c:pt idx="948">
                  <c:v>43651</c:v>
                </c:pt>
                <c:pt idx="949">
                  <c:v>43649</c:v>
                </c:pt>
                <c:pt idx="950">
                  <c:v>43648</c:v>
                </c:pt>
                <c:pt idx="951">
                  <c:v>43647</c:v>
                </c:pt>
                <c:pt idx="952">
                  <c:v>43644</c:v>
                </c:pt>
                <c:pt idx="953">
                  <c:v>43643</c:v>
                </c:pt>
                <c:pt idx="954">
                  <c:v>43642</c:v>
                </c:pt>
                <c:pt idx="955">
                  <c:v>43641</c:v>
                </c:pt>
                <c:pt idx="956">
                  <c:v>43640</c:v>
                </c:pt>
                <c:pt idx="957">
                  <c:v>43637</c:v>
                </c:pt>
                <c:pt idx="958">
                  <c:v>43636</c:v>
                </c:pt>
                <c:pt idx="959">
                  <c:v>43635</c:v>
                </c:pt>
                <c:pt idx="960">
                  <c:v>43634</c:v>
                </c:pt>
                <c:pt idx="961">
                  <c:v>43633</c:v>
                </c:pt>
                <c:pt idx="962">
                  <c:v>43630</c:v>
                </c:pt>
                <c:pt idx="963">
                  <c:v>43629</c:v>
                </c:pt>
                <c:pt idx="964">
                  <c:v>43628</c:v>
                </c:pt>
                <c:pt idx="965">
                  <c:v>43627</c:v>
                </c:pt>
                <c:pt idx="966">
                  <c:v>43626</c:v>
                </c:pt>
                <c:pt idx="967">
                  <c:v>43623</c:v>
                </c:pt>
                <c:pt idx="968">
                  <c:v>43622</c:v>
                </c:pt>
                <c:pt idx="969">
                  <c:v>43621</c:v>
                </c:pt>
                <c:pt idx="970">
                  <c:v>43620</c:v>
                </c:pt>
                <c:pt idx="971">
                  <c:v>43619</c:v>
                </c:pt>
                <c:pt idx="972">
                  <c:v>43616</c:v>
                </c:pt>
                <c:pt idx="973">
                  <c:v>43615</c:v>
                </c:pt>
                <c:pt idx="974">
                  <c:v>43614</c:v>
                </c:pt>
                <c:pt idx="975">
                  <c:v>43613</c:v>
                </c:pt>
                <c:pt idx="976">
                  <c:v>43609</c:v>
                </c:pt>
                <c:pt idx="977">
                  <c:v>43608</c:v>
                </c:pt>
                <c:pt idx="978">
                  <c:v>43607</c:v>
                </c:pt>
                <c:pt idx="979">
                  <c:v>43606</c:v>
                </c:pt>
                <c:pt idx="980">
                  <c:v>43605</c:v>
                </c:pt>
                <c:pt idx="981">
                  <c:v>43602</c:v>
                </c:pt>
                <c:pt idx="982">
                  <c:v>43601</c:v>
                </c:pt>
                <c:pt idx="983">
                  <c:v>43600</c:v>
                </c:pt>
                <c:pt idx="984">
                  <c:v>43599</c:v>
                </c:pt>
                <c:pt idx="985">
                  <c:v>43598</c:v>
                </c:pt>
                <c:pt idx="986">
                  <c:v>43595</c:v>
                </c:pt>
                <c:pt idx="987">
                  <c:v>43594</c:v>
                </c:pt>
                <c:pt idx="988">
                  <c:v>43593</c:v>
                </c:pt>
                <c:pt idx="989">
                  <c:v>43592</c:v>
                </c:pt>
                <c:pt idx="990">
                  <c:v>43591</c:v>
                </c:pt>
                <c:pt idx="991">
                  <c:v>43588</c:v>
                </c:pt>
                <c:pt idx="992">
                  <c:v>43587</c:v>
                </c:pt>
                <c:pt idx="993">
                  <c:v>43586</c:v>
                </c:pt>
                <c:pt idx="994">
                  <c:v>43585</c:v>
                </c:pt>
                <c:pt idx="995">
                  <c:v>43584</c:v>
                </c:pt>
                <c:pt idx="996">
                  <c:v>43581</c:v>
                </c:pt>
                <c:pt idx="997">
                  <c:v>43580</c:v>
                </c:pt>
                <c:pt idx="998">
                  <c:v>43579</c:v>
                </c:pt>
                <c:pt idx="999">
                  <c:v>43578</c:v>
                </c:pt>
                <c:pt idx="1000">
                  <c:v>43577</c:v>
                </c:pt>
                <c:pt idx="1001">
                  <c:v>43573</c:v>
                </c:pt>
                <c:pt idx="1002">
                  <c:v>43572</c:v>
                </c:pt>
                <c:pt idx="1003">
                  <c:v>43571</c:v>
                </c:pt>
                <c:pt idx="1004">
                  <c:v>43570</c:v>
                </c:pt>
                <c:pt idx="1005">
                  <c:v>43567</c:v>
                </c:pt>
                <c:pt idx="1006">
                  <c:v>43566</c:v>
                </c:pt>
                <c:pt idx="1007">
                  <c:v>43565</c:v>
                </c:pt>
                <c:pt idx="1008">
                  <c:v>43564</c:v>
                </c:pt>
                <c:pt idx="1009">
                  <c:v>43563</c:v>
                </c:pt>
                <c:pt idx="1010">
                  <c:v>43560</c:v>
                </c:pt>
                <c:pt idx="1011">
                  <c:v>43559</c:v>
                </c:pt>
                <c:pt idx="1012">
                  <c:v>43558</c:v>
                </c:pt>
                <c:pt idx="1013">
                  <c:v>43557</c:v>
                </c:pt>
                <c:pt idx="1014">
                  <c:v>43556</c:v>
                </c:pt>
                <c:pt idx="1015">
                  <c:v>43553</c:v>
                </c:pt>
                <c:pt idx="1016">
                  <c:v>43552</c:v>
                </c:pt>
                <c:pt idx="1017">
                  <c:v>43551</c:v>
                </c:pt>
                <c:pt idx="1018">
                  <c:v>43550</c:v>
                </c:pt>
                <c:pt idx="1019">
                  <c:v>43549</c:v>
                </c:pt>
                <c:pt idx="1020">
                  <c:v>43546</c:v>
                </c:pt>
                <c:pt idx="1021">
                  <c:v>43545</c:v>
                </c:pt>
                <c:pt idx="1022">
                  <c:v>43544</c:v>
                </c:pt>
                <c:pt idx="1023">
                  <c:v>43543</c:v>
                </c:pt>
                <c:pt idx="1024">
                  <c:v>43542</c:v>
                </c:pt>
                <c:pt idx="1025">
                  <c:v>43539</c:v>
                </c:pt>
                <c:pt idx="1026">
                  <c:v>43538</c:v>
                </c:pt>
                <c:pt idx="1027">
                  <c:v>43537</c:v>
                </c:pt>
                <c:pt idx="1028">
                  <c:v>43536</c:v>
                </c:pt>
                <c:pt idx="1029">
                  <c:v>43535</c:v>
                </c:pt>
                <c:pt idx="1030">
                  <c:v>43532</c:v>
                </c:pt>
                <c:pt idx="1031">
                  <c:v>43531</c:v>
                </c:pt>
                <c:pt idx="1032">
                  <c:v>43530</c:v>
                </c:pt>
                <c:pt idx="1033">
                  <c:v>43529</c:v>
                </c:pt>
                <c:pt idx="1034">
                  <c:v>43528</c:v>
                </c:pt>
                <c:pt idx="1035">
                  <c:v>43525</c:v>
                </c:pt>
                <c:pt idx="1036">
                  <c:v>43524</c:v>
                </c:pt>
                <c:pt idx="1037">
                  <c:v>43523</c:v>
                </c:pt>
                <c:pt idx="1038">
                  <c:v>43522</c:v>
                </c:pt>
                <c:pt idx="1039">
                  <c:v>43521</c:v>
                </c:pt>
                <c:pt idx="1040">
                  <c:v>43518</c:v>
                </c:pt>
                <c:pt idx="1041">
                  <c:v>43517</c:v>
                </c:pt>
                <c:pt idx="1042">
                  <c:v>43516</c:v>
                </c:pt>
                <c:pt idx="1043">
                  <c:v>43515</c:v>
                </c:pt>
                <c:pt idx="1044">
                  <c:v>43511</c:v>
                </c:pt>
                <c:pt idx="1045">
                  <c:v>43510</c:v>
                </c:pt>
                <c:pt idx="1046">
                  <c:v>43509</c:v>
                </c:pt>
                <c:pt idx="1047">
                  <c:v>43508</c:v>
                </c:pt>
                <c:pt idx="1048">
                  <c:v>43507</c:v>
                </c:pt>
                <c:pt idx="1049">
                  <c:v>43504</c:v>
                </c:pt>
                <c:pt idx="1050">
                  <c:v>43503</c:v>
                </c:pt>
                <c:pt idx="1051">
                  <c:v>43502</c:v>
                </c:pt>
                <c:pt idx="1052">
                  <c:v>43501</c:v>
                </c:pt>
                <c:pt idx="1053">
                  <c:v>43500</c:v>
                </c:pt>
                <c:pt idx="1054">
                  <c:v>43497</c:v>
                </c:pt>
                <c:pt idx="1055">
                  <c:v>43496</c:v>
                </c:pt>
                <c:pt idx="1056">
                  <c:v>43495</c:v>
                </c:pt>
                <c:pt idx="1057">
                  <c:v>43494</c:v>
                </c:pt>
                <c:pt idx="1058">
                  <c:v>43493</c:v>
                </c:pt>
                <c:pt idx="1059">
                  <c:v>43490</c:v>
                </c:pt>
                <c:pt idx="1060">
                  <c:v>43489</c:v>
                </c:pt>
                <c:pt idx="1061">
                  <c:v>43488</c:v>
                </c:pt>
                <c:pt idx="1062">
                  <c:v>43487</c:v>
                </c:pt>
                <c:pt idx="1063">
                  <c:v>43483</c:v>
                </c:pt>
                <c:pt idx="1064">
                  <c:v>43482</c:v>
                </c:pt>
                <c:pt idx="1065">
                  <c:v>43481</c:v>
                </c:pt>
                <c:pt idx="1066">
                  <c:v>43480</c:v>
                </c:pt>
                <c:pt idx="1067">
                  <c:v>43479</c:v>
                </c:pt>
                <c:pt idx="1068">
                  <c:v>43476</c:v>
                </c:pt>
                <c:pt idx="1069">
                  <c:v>43475</c:v>
                </c:pt>
                <c:pt idx="1070">
                  <c:v>43474</c:v>
                </c:pt>
                <c:pt idx="1071">
                  <c:v>43473</c:v>
                </c:pt>
                <c:pt idx="1072">
                  <c:v>43472</c:v>
                </c:pt>
                <c:pt idx="1073">
                  <c:v>43469</c:v>
                </c:pt>
                <c:pt idx="1074">
                  <c:v>43468</c:v>
                </c:pt>
                <c:pt idx="1075">
                  <c:v>43467</c:v>
                </c:pt>
                <c:pt idx="1076">
                  <c:v>43465</c:v>
                </c:pt>
                <c:pt idx="1077">
                  <c:v>43462</c:v>
                </c:pt>
                <c:pt idx="1078">
                  <c:v>43461</c:v>
                </c:pt>
                <c:pt idx="1079">
                  <c:v>43460</c:v>
                </c:pt>
                <c:pt idx="1080">
                  <c:v>43458</c:v>
                </c:pt>
                <c:pt idx="1081">
                  <c:v>43455</c:v>
                </c:pt>
                <c:pt idx="1082">
                  <c:v>43454</c:v>
                </c:pt>
                <c:pt idx="1083">
                  <c:v>43453</c:v>
                </c:pt>
                <c:pt idx="1084">
                  <c:v>43452</c:v>
                </c:pt>
                <c:pt idx="1085">
                  <c:v>43451</c:v>
                </c:pt>
                <c:pt idx="1086">
                  <c:v>43448</c:v>
                </c:pt>
                <c:pt idx="1087">
                  <c:v>43447</c:v>
                </c:pt>
                <c:pt idx="1088">
                  <c:v>43446</c:v>
                </c:pt>
                <c:pt idx="1089">
                  <c:v>43445</c:v>
                </c:pt>
                <c:pt idx="1090">
                  <c:v>43444</c:v>
                </c:pt>
                <c:pt idx="1091">
                  <c:v>43441</c:v>
                </c:pt>
                <c:pt idx="1092">
                  <c:v>43440</c:v>
                </c:pt>
                <c:pt idx="1093">
                  <c:v>43438</c:v>
                </c:pt>
                <c:pt idx="1094">
                  <c:v>43437</c:v>
                </c:pt>
                <c:pt idx="1095">
                  <c:v>43434</c:v>
                </c:pt>
                <c:pt idx="1096">
                  <c:v>43433</c:v>
                </c:pt>
                <c:pt idx="1097">
                  <c:v>43432</c:v>
                </c:pt>
                <c:pt idx="1098">
                  <c:v>43431</c:v>
                </c:pt>
                <c:pt idx="1099">
                  <c:v>43430</c:v>
                </c:pt>
                <c:pt idx="1100">
                  <c:v>43427</c:v>
                </c:pt>
                <c:pt idx="1101">
                  <c:v>43425</c:v>
                </c:pt>
                <c:pt idx="1102">
                  <c:v>43424</c:v>
                </c:pt>
                <c:pt idx="1103">
                  <c:v>43423</c:v>
                </c:pt>
                <c:pt idx="1104">
                  <c:v>43420</c:v>
                </c:pt>
                <c:pt idx="1105">
                  <c:v>43419</c:v>
                </c:pt>
                <c:pt idx="1106">
                  <c:v>43418</c:v>
                </c:pt>
                <c:pt idx="1107">
                  <c:v>43417</c:v>
                </c:pt>
                <c:pt idx="1108">
                  <c:v>43416</c:v>
                </c:pt>
                <c:pt idx="1109">
                  <c:v>43413</c:v>
                </c:pt>
                <c:pt idx="1110">
                  <c:v>43412</c:v>
                </c:pt>
                <c:pt idx="1111">
                  <c:v>43411</c:v>
                </c:pt>
                <c:pt idx="1112">
                  <c:v>43410</c:v>
                </c:pt>
                <c:pt idx="1113">
                  <c:v>43409</c:v>
                </c:pt>
                <c:pt idx="1114">
                  <c:v>43406</c:v>
                </c:pt>
                <c:pt idx="1115">
                  <c:v>43405</c:v>
                </c:pt>
                <c:pt idx="1116">
                  <c:v>43404</c:v>
                </c:pt>
                <c:pt idx="1117">
                  <c:v>43403</c:v>
                </c:pt>
                <c:pt idx="1118">
                  <c:v>43402</c:v>
                </c:pt>
                <c:pt idx="1119">
                  <c:v>43399</c:v>
                </c:pt>
                <c:pt idx="1120">
                  <c:v>43398</c:v>
                </c:pt>
                <c:pt idx="1121">
                  <c:v>43397</c:v>
                </c:pt>
                <c:pt idx="1122">
                  <c:v>43396</c:v>
                </c:pt>
                <c:pt idx="1123">
                  <c:v>43395</c:v>
                </c:pt>
                <c:pt idx="1124">
                  <c:v>43392</c:v>
                </c:pt>
                <c:pt idx="1125">
                  <c:v>43391</c:v>
                </c:pt>
                <c:pt idx="1126">
                  <c:v>43390</c:v>
                </c:pt>
                <c:pt idx="1127">
                  <c:v>43389</c:v>
                </c:pt>
                <c:pt idx="1128">
                  <c:v>43388</c:v>
                </c:pt>
                <c:pt idx="1129">
                  <c:v>43385</c:v>
                </c:pt>
                <c:pt idx="1130">
                  <c:v>43384</c:v>
                </c:pt>
                <c:pt idx="1131">
                  <c:v>43383</c:v>
                </c:pt>
                <c:pt idx="1132">
                  <c:v>43382</c:v>
                </c:pt>
                <c:pt idx="1133">
                  <c:v>43381</c:v>
                </c:pt>
                <c:pt idx="1134">
                  <c:v>43378</c:v>
                </c:pt>
                <c:pt idx="1135">
                  <c:v>43377</c:v>
                </c:pt>
                <c:pt idx="1136">
                  <c:v>43376</c:v>
                </c:pt>
                <c:pt idx="1137">
                  <c:v>43375</c:v>
                </c:pt>
                <c:pt idx="1138">
                  <c:v>43374</c:v>
                </c:pt>
                <c:pt idx="1139">
                  <c:v>43371</c:v>
                </c:pt>
                <c:pt idx="1140">
                  <c:v>43370</c:v>
                </c:pt>
                <c:pt idx="1141">
                  <c:v>43369</c:v>
                </c:pt>
                <c:pt idx="1142">
                  <c:v>43368</c:v>
                </c:pt>
                <c:pt idx="1143">
                  <c:v>43367</c:v>
                </c:pt>
                <c:pt idx="1144">
                  <c:v>43364</c:v>
                </c:pt>
                <c:pt idx="1145">
                  <c:v>43363</c:v>
                </c:pt>
                <c:pt idx="1146">
                  <c:v>43362</c:v>
                </c:pt>
                <c:pt idx="1147">
                  <c:v>43361</c:v>
                </c:pt>
                <c:pt idx="1148">
                  <c:v>43360</c:v>
                </c:pt>
                <c:pt idx="1149">
                  <c:v>43357</c:v>
                </c:pt>
                <c:pt idx="1150">
                  <c:v>43356</c:v>
                </c:pt>
                <c:pt idx="1151">
                  <c:v>43355</c:v>
                </c:pt>
                <c:pt idx="1152">
                  <c:v>43354</c:v>
                </c:pt>
                <c:pt idx="1153">
                  <c:v>43353</c:v>
                </c:pt>
                <c:pt idx="1154">
                  <c:v>43350</c:v>
                </c:pt>
                <c:pt idx="1155">
                  <c:v>43349</c:v>
                </c:pt>
                <c:pt idx="1156">
                  <c:v>43348</c:v>
                </c:pt>
                <c:pt idx="1157">
                  <c:v>43347</c:v>
                </c:pt>
                <c:pt idx="1158">
                  <c:v>43343</c:v>
                </c:pt>
                <c:pt idx="1159">
                  <c:v>43342</c:v>
                </c:pt>
                <c:pt idx="1160">
                  <c:v>43341</c:v>
                </c:pt>
                <c:pt idx="1161">
                  <c:v>43340</c:v>
                </c:pt>
                <c:pt idx="1162">
                  <c:v>43339</c:v>
                </c:pt>
                <c:pt idx="1163">
                  <c:v>43336</c:v>
                </c:pt>
                <c:pt idx="1164">
                  <c:v>43335</c:v>
                </c:pt>
                <c:pt idx="1165">
                  <c:v>43334</c:v>
                </c:pt>
                <c:pt idx="1166">
                  <c:v>43333</c:v>
                </c:pt>
                <c:pt idx="1167">
                  <c:v>43332</c:v>
                </c:pt>
                <c:pt idx="1168">
                  <c:v>43329</c:v>
                </c:pt>
                <c:pt idx="1169">
                  <c:v>43328</c:v>
                </c:pt>
                <c:pt idx="1170">
                  <c:v>43327</c:v>
                </c:pt>
                <c:pt idx="1171">
                  <c:v>43326</c:v>
                </c:pt>
                <c:pt idx="1172">
                  <c:v>43325</c:v>
                </c:pt>
                <c:pt idx="1173">
                  <c:v>43322</c:v>
                </c:pt>
                <c:pt idx="1174">
                  <c:v>43321</c:v>
                </c:pt>
                <c:pt idx="1175">
                  <c:v>43320</c:v>
                </c:pt>
                <c:pt idx="1176">
                  <c:v>43319</c:v>
                </c:pt>
                <c:pt idx="1177">
                  <c:v>43318</c:v>
                </c:pt>
                <c:pt idx="1178">
                  <c:v>43315</c:v>
                </c:pt>
                <c:pt idx="1179">
                  <c:v>43314</c:v>
                </c:pt>
                <c:pt idx="1180">
                  <c:v>43313</c:v>
                </c:pt>
                <c:pt idx="1181">
                  <c:v>43312</c:v>
                </c:pt>
                <c:pt idx="1182">
                  <c:v>43311</c:v>
                </c:pt>
                <c:pt idx="1183">
                  <c:v>43308</c:v>
                </c:pt>
                <c:pt idx="1184">
                  <c:v>43307</c:v>
                </c:pt>
                <c:pt idx="1185">
                  <c:v>43306</c:v>
                </c:pt>
                <c:pt idx="1186">
                  <c:v>43305</c:v>
                </c:pt>
                <c:pt idx="1187">
                  <c:v>43304</c:v>
                </c:pt>
                <c:pt idx="1188">
                  <c:v>43301</c:v>
                </c:pt>
                <c:pt idx="1189">
                  <c:v>43300</c:v>
                </c:pt>
                <c:pt idx="1190">
                  <c:v>43299</c:v>
                </c:pt>
                <c:pt idx="1191">
                  <c:v>43298</c:v>
                </c:pt>
                <c:pt idx="1192">
                  <c:v>43297</c:v>
                </c:pt>
                <c:pt idx="1193">
                  <c:v>43294</c:v>
                </c:pt>
                <c:pt idx="1194">
                  <c:v>43293</c:v>
                </c:pt>
                <c:pt idx="1195">
                  <c:v>43292</c:v>
                </c:pt>
                <c:pt idx="1196">
                  <c:v>43291</c:v>
                </c:pt>
                <c:pt idx="1197">
                  <c:v>43290</c:v>
                </c:pt>
                <c:pt idx="1198">
                  <c:v>43287</c:v>
                </c:pt>
                <c:pt idx="1199">
                  <c:v>43286</c:v>
                </c:pt>
                <c:pt idx="1200">
                  <c:v>43284</c:v>
                </c:pt>
                <c:pt idx="1201">
                  <c:v>43283</c:v>
                </c:pt>
                <c:pt idx="1202">
                  <c:v>43280</c:v>
                </c:pt>
                <c:pt idx="1203">
                  <c:v>43279</c:v>
                </c:pt>
                <c:pt idx="1204">
                  <c:v>43278</c:v>
                </c:pt>
                <c:pt idx="1205">
                  <c:v>43277</c:v>
                </c:pt>
                <c:pt idx="1206">
                  <c:v>43276</c:v>
                </c:pt>
                <c:pt idx="1207">
                  <c:v>43273</c:v>
                </c:pt>
                <c:pt idx="1208">
                  <c:v>43272</c:v>
                </c:pt>
                <c:pt idx="1209">
                  <c:v>43271</c:v>
                </c:pt>
                <c:pt idx="1210">
                  <c:v>43270</c:v>
                </c:pt>
                <c:pt idx="1211">
                  <c:v>43269</c:v>
                </c:pt>
                <c:pt idx="1212">
                  <c:v>43266</c:v>
                </c:pt>
                <c:pt idx="1213">
                  <c:v>43265</c:v>
                </c:pt>
                <c:pt idx="1214">
                  <c:v>43264</c:v>
                </c:pt>
                <c:pt idx="1215">
                  <c:v>43263</c:v>
                </c:pt>
                <c:pt idx="1216">
                  <c:v>43262</c:v>
                </c:pt>
                <c:pt idx="1217">
                  <c:v>43259</c:v>
                </c:pt>
                <c:pt idx="1218">
                  <c:v>43258</c:v>
                </c:pt>
                <c:pt idx="1219">
                  <c:v>43257</c:v>
                </c:pt>
                <c:pt idx="1220">
                  <c:v>43256</c:v>
                </c:pt>
                <c:pt idx="1221">
                  <c:v>43255</c:v>
                </c:pt>
                <c:pt idx="1222">
                  <c:v>43252</c:v>
                </c:pt>
                <c:pt idx="1223">
                  <c:v>43251</c:v>
                </c:pt>
                <c:pt idx="1224">
                  <c:v>43250</c:v>
                </c:pt>
                <c:pt idx="1225">
                  <c:v>43249</c:v>
                </c:pt>
                <c:pt idx="1226">
                  <c:v>43245</c:v>
                </c:pt>
                <c:pt idx="1227">
                  <c:v>43244</c:v>
                </c:pt>
                <c:pt idx="1228">
                  <c:v>43243</c:v>
                </c:pt>
                <c:pt idx="1229">
                  <c:v>43242</c:v>
                </c:pt>
                <c:pt idx="1230">
                  <c:v>43241</c:v>
                </c:pt>
                <c:pt idx="1231">
                  <c:v>43238</c:v>
                </c:pt>
                <c:pt idx="1232">
                  <c:v>43237</c:v>
                </c:pt>
                <c:pt idx="1233">
                  <c:v>43236</c:v>
                </c:pt>
                <c:pt idx="1234">
                  <c:v>43235</c:v>
                </c:pt>
                <c:pt idx="1235">
                  <c:v>43234</c:v>
                </c:pt>
                <c:pt idx="1236">
                  <c:v>43231</c:v>
                </c:pt>
                <c:pt idx="1237">
                  <c:v>43230</c:v>
                </c:pt>
                <c:pt idx="1238">
                  <c:v>43229</c:v>
                </c:pt>
                <c:pt idx="1239">
                  <c:v>43228</c:v>
                </c:pt>
                <c:pt idx="1240">
                  <c:v>43227</c:v>
                </c:pt>
                <c:pt idx="1241">
                  <c:v>43224</c:v>
                </c:pt>
                <c:pt idx="1242">
                  <c:v>43223</c:v>
                </c:pt>
                <c:pt idx="1243">
                  <c:v>43222</c:v>
                </c:pt>
                <c:pt idx="1244">
                  <c:v>43221</c:v>
                </c:pt>
                <c:pt idx="1245">
                  <c:v>43220</c:v>
                </c:pt>
                <c:pt idx="1246">
                  <c:v>43217</c:v>
                </c:pt>
                <c:pt idx="1247">
                  <c:v>43216</c:v>
                </c:pt>
                <c:pt idx="1248">
                  <c:v>43215</c:v>
                </c:pt>
                <c:pt idx="1249">
                  <c:v>43214</c:v>
                </c:pt>
                <c:pt idx="1250">
                  <c:v>43213</c:v>
                </c:pt>
                <c:pt idx="1251">
                  <c:v>43210</c:v>
                </c:pt>
                <c:pt idx="1252">
                  <c:v>43209</c:v>
                </c:pt>
                <c:pt idx="1253">
                  <c:v>43208</c:v>
                </c:pt>
                <c:pt idx="1254">
                  <c:v>43207</c:v>
                </c:pt>
                <c:pt idx="1255">
                  <c:v>43206</c:v>
                </c:pt>
                <c:pt idx="1256">
                  <c:v>43203</c:v>
                </c:pt>
                <c:pt idx="1257">
                  <c:v>43202</c:v>
                </c:pt>
                <c:pt idx="1258">
                  <c:v>43201</c:v>
                </c:pt>
                <c:pt idx="1259">
                  <c:v>43200</c:v>
                </c:pt>
                <c:pt idx="1260">
                  <c:v>43199</c:v>
                </c:pt>
                <c:pt idx="1261">
                  <c:v>43196</c:v>
                </c:pt>
                <c:pt idx="1262">
                  <c:v>43195</c:v>
                </c:pt>
                <c:pt idx="1263">
                  <c:v>43194</c:v>
                </c:pt>
                <c:pt idx="1264">
                  <c:v>43193</c:v>
                </c:pt>
                <c:pt idx="1265">
                  <c:v>43192</c:v>
                </c:pt>
                <c:pt idx="1266">
                  <c:v>43188</c:v>
                </c:pt>
                <c:pt idx="1267">
                  <c:v>43187</c:v>
                </c:pt>
                <c:pt idx="1268">
                  <c:v>43186</c:v>
                </c:pt>
                <c:pt idx="1269">
                  <c:v>43185</c:v>
                </c:pt>
                <c:pt idx="1270">
                  <c:v>43182</c:v>
                </c:pt>
                <c:pt idx="1271">
                  <c:v>43181</c:v>
                </c:pt>
                <c:pt idx="1272">
                  <c:v>43180</c:v>
                </c:pt>
                <c:pt idx="1273">
                  <c:v>43179</c:v>
                </c:pt>
                <c:pt idx="1274">
                  <c:v>43178</c:v>
                </c:pt>
                <c:pt idx="1275">
                  <c:v>43175</c:v>
                </c:pt>
                <c:pt idx="1276">
                  <c:v>43174</c:v>
                </c:pt>
                <c:pt idx="1277">
                  <c:v>43173</c:v>
                </c:pt>
                <c:pt idx="1278">
                  <c:v>43172</c:v>
                </c:pt>
                <c:pt idx="1279">
                  <c:v>43171</c:v>
                </c:pt>
                <c:pt idx="1280">
                  <c:v>43168</c:v>
                </c:pt>
                <c:pt idx="1281">
                  <c:v>43167</c:v>
                </c:pt>
                <c:pt idx="1282">
                  <c:v>43166</c:v>
                </c:pt>
                <c:pt idx="1283">
                  <c:v>43165</c:v>
                </c:pt>
                <c:pt idx="1284">
                  <c:v>43164</c:v>
                </c:pt>
                <c:pt idx="1285">
                  <c:v>43161</c:v>
                </c:pt>
                <c:pt idx="1286">
                  <c:v>43160</c:v>
                </c:pt>
                <c:pt idx="1287">
                  <c:v>43159</c:v>
                </c:pt>
                <c:pt idx="1288">
                  <c:v>43158</c:v>
                </c:pt>
                <c:pt idx="1289">
                  <c:v>43157</c:v>
                </c:pt>
                <c:pt idx="1290">
                  <c:v>43154</c:v>
                </c:pt>
                <c:pt idx="1291">
                  <c:v>43153</c:v>
                </c:pt>
                <c:pt idx="1292">
                  <c:v>43152</c:v>
                </c:pt>
                <c:pt idx="1293">
                  <c:v>43151</c:v>
                </c:pt>
                <c:pt idx="1294">
                  <c:v>43147</c:v>
                </c:pt>
                <c:pt idx="1295">
                  <c:v>43146</c:v>
                </c:pt>
                <c:pt idx="1296">
                  <c:v>43145</c:v>
                </c:pt>
                <c:pt idx="1297">
                  <c:v>43144</c:v>
                </c:pt>
                <c:pt idx="1298">
                  <c:v>43143</c:v>
                </c:pt>
                <c:pt idx="1299">
                  <c:v>43140</c:v>
                </c:pt>
                <c:pt idx="1300">
                  <c:v>43139</c:v>
                </c:pt>
                <c:pt idx="1301">
                  <c:v>43138</c:v>
                </c:pt>
                <c:pt idx="1302">
                  <c:v>43137</c:v>
                </c:pt>
                <c:pt idx="1303">
                  <c:v>43136</c:v>
                </c:pt>
                <c:pt idx="1304">
                  <c:v>43133</c:v>
                </c:pt>
                <c:pt idx="1305">
                  <c:v>43132</c:v>
                </c:pt>
                <c:pt idx="1306">
                  <c:v>43131</c:v>
                </c:pt>
                <c:pt idx="1307">
                  <c:v>43130</c:v>
                </c:pt>
                <c:pt idx="1308">
                  <c:v>43129</c:v>
                </c:pt>
                <c:pt idx="1309">
                  <c:v>43126</c:v>
                </c:pt>
                <c:pt idx="1310">
                  <c:v>43125</c:v>
                </c:pt>
                <c:pt idx="1311">
                  <c:v>43124</c:v>
                </c:pt>
                <c:pt idx="1312">
                  <c:v>43123</c:v>
                </c:pt>
                <c:pt idx="1313">
                  <c:v>43122</c:v>
                </c:pt>
                <c:pt idx="1314">
                  <c:v>43119</c:v>
                </c:pt>
                <c:pt idx="1315">
                  <c:v>43118</c:v>
                </c:pt>
                <c:pt idx="1316">
                  <c:v>43117</c:v>
                </c:pt>
                <c:pt idx="1317">
                  <c:v>43116</c:v>
                </c:pt>
                <c:pt idx="1318">
                  <c:v>43112</c:v>
                </c:pt>
                <c:pt idx="1319">
                  <c:v>43111</c:v>
                </c:pt>
                <c:pt idx="1320">
                  <c:v>43110</c:v>
                </c:pt>
                <c:pt idx="1321">
                  <c:v>43109</c:v>
                </c:pt>
                <c:pt idx="1322">
                  <c:v>43108</c:v>
                </c:pt>
                <c:pt idx="1323">
                  <c:v>43105</c:v>
                </c:pt>
              </c:numCache>
            </c:numRef>
          </c:cat>
          <c:val>
            <c:numRef>
              <c:f>Sheet1!$R$2:$R$1325</c:f>
              <c:numCache>
                <c:formatCode>General</c:formatCode>
                <c:ptCount val="1324"/>
                <c:pt idx="0">
                  <c:v>6.5781999999999998</c:v>
                </c:pt>
                <c:pt idx="1">
                  <c:v>6.5373999999999999</c:v>
                </c:pt>
                <c:pt idx="2">
                  <c:v>6.4977</c:v>
                </c:pt>
                <c:pt idx="3">
                  <c:v>6.4577999999999998</c:v>
                </c:pt>
                <c:pt idx="4">
                  <c:v>6.4073000000000002</c:v>
                </c:pt>
                <c:pt idx="5">
                  <c:v>6.3605</c:v>
                </c:pt>
                <c:pt idx="6">
                  <c:v>6.3117999999999999</c:v>
                </c:pt>
                <c:pt idx="7">
                  <c:v>6.2637</c:v>
                </c:pt>
                <c:pt idx="8">
                  <c:v>6.2099000000000002</c:v>
                </c:pt>
                <c:pt idx="9">
                  <c:v>6.1619999999999999</c:v>
                </c:pt>
                <c:pt idx="10">
                  <c:v>6.1178999999999997</c:v>
                </c:pt>
                <c:pt idx="11">
                  <c:v>6.0743999999999998</c:v>
                </c:pt>
                <c:pt idx="12">
                  <c:v>6.032</c:v>
                </c:pt>
                <c:pt idx="13">
                  <c:v>5.9889999999999999</c:v>
                </c:pt>
                <c:pt idx="14">
                  <c:v>5.9486999999999997</c:v>
                </c:pt>
                <c:pt idx="15">
                  <c:v>5.9101999999999997</c:v>
                </c:pt>
                <c:pt idx="16">
                  <c:v>5.8672000000000004</c:v>
                </c:pt>
                <c:pt idx="17">
                  <c:v>5.8238000000000003</c:v>
                </c:pt>
                <c:pt idx="18">
                  <c:v>5.7838000000000003</c:v>
                </c:pt>
                <c:pt idx="19">
                  <c:v>5.7439999999999998</c:v>
                </c:pt>
                <c:pt idx="20">
                  <c:v>5.7042999999999999</c:v>
                </c:pt>
                <c:pt idx="21">
                  <c:v>5.6607000000000003</c:v>
                </c:pt>
                <c:pt idx="22">
                  <c:v>5.6210000000000004</c:v>
                </c:pt>
                <c:pt idx="23">
                  <c:v>5.5869999999999997</c:v>
                </c:pt>
                <c:pt idx="24">
                  <c:v>5.5579000000000001</c:v>
                </c:pt>
                <c:pt idx="25">
                  <c:v>5.5262000000000002</c:v>
                </c:pt>
                <c:pt idx="26">
                  <c:v>5.4878</c:v>
                </c:pt>
                <c:pt idx="27">
                  <c:v>5.4528999999999996</c:v>
                </c:pt>
                <c:pt idx="28">
                  <c:v>5.4253</c:v>
                </c:pt>
                <c:pt idx="29">
                  <c:v>5.3922999999999996</c:v>
                </c:pt>
                <c:pt idx="30">
                  <c:v>5.3636999999999997</c:v>
                </c:pt>
                <c:pt idx="31">
                  <c:v>5.3380999999999998</c:v>
                </c:pt>
                <c:pt idx="32">
                  <c:v>5.3160999999999996</c:v>
                </c:pt>
                <c:pt idx="33">
                  <c:v>5.2911000000000001</c:v>
                </c:pt>
                <c:pt idx="34">
                  <c:v>5.2660999999999998</c:v>
                </c:pt>
                <c:pt idx="35">
                  <c:v>5.2375999999999996</c:v>
                </c:pt>
                <c:pt idx="36">
                  <c:v>5.2083000000000004</c:v>
                </c:pt>
                <c:pt idx="37">
                  <c:v>5.1809000000000003</c:v>
                </c:pt>
                <c:pt idx="38">
                  <c:v>5.1566000000000001</c:v>
                </c:pt>
                <c:pt idx="39">
                  <c:v>5.1292999999999997</c:v>
                </c:pt>
                <c:pt idx="40">
                  <c:v>5.1029</c:v>
                </c:pt>
                <c:pt idx="41">
                  <c:v>5.0782999999999996</c:v>
                </c:pt>
                <c:pt idx="42">
                  <c:v>5.0537000000000001</c:v>
                </c:pt>
                <c:pt idx="43">
                  <c:v>5.0256999999999996</c:v>
                </c:pt>
                <c:pt idx="44">
                  <c:v>4.9977999999999998</c:v>
                </c:pt>
                <c:pt idx="45">
                  <c:v>4.9706999999999999</c:v>
                </c:pt>
                <c:pt idx="46">
                  <c:v>4.9451999999999998</c:v>
                </c:pt>
                <c:pt idx="47">
                  <c:v>4.9154999999999998</c:v>
                </c:pt>
                <c:pt idx="48">
                  <c:v>4.8807999999999998</c:v>
                </c:pt>
                <c:pt idx="49">
                  <c:v>4.8475000000000001</c:v>
                </c:pt>
                <c:pt idx="50">
                  <c:v>4.8108000000000004</c:v>
                </c:pt>
                <c:pt idx="51">
                  <c:v>4.7727000000000004</c:v>
                </c:pt>
                <c:pt idx="52">
                  <c:v>4.7321</c:v>
                </c:pt>
                <c:pt idx="53">
                  <c:v>4.6909999999999998</c:v>
                </c:pt>
                <c:pt idx="54">
                  <c:v>4.6500000000000004</c:v>
                </c:pt>
                <c:pt idx="55">
                  <c:v>4.6116000000000001</c:v>
                </c:pt>
                <c:pt idx="56">
                  <c:v>4.5735000000000001</c:v>
                </c:pt>
                <c:pt idx="57">
                  <c:v>4.5392999999999999</c:v>
                </c:pt>
                <c:pt idx="58">
                  <c:v>4.5065999999999997</c:v>
                </c:pt>
                <c:pt idx="59">
                  <c:v>4.4703999999999997</c:v>
                </c:pt>
                <c:pt idx="60">
                  <c:v>4.4291999999999998</c:v>
                </c:pt>
                <c:pt idx="61">
                  <c:v>4.3871000000000002</c:v>
                </c:pt>
                <c:pt idx="62">
                  <c:v>4.3484999999999996</c:v>
                </c:pt>
                <c:pt idx="63">
                  <c:v>4.3079999999999998</c:v>
                </c:pt>
                <c:pt idx="64">
                  <c:v>4.2709999999999999</c:v>
                </c:pt>
                <c:pt idx="65">
                  <c:v>4.2324999999999999</c:v>
                </c:pt>
                <c:pt idx="66">
                  <c:v>4.1973000000000003</c:v>
                </c:pt>
                <c:pt idx="67">
                  <c:v>4.1596000000000002</c:v>
                </c:pt>
                <c:pt idx="68">
                  <c:v>4.1337999999999999</c:v>
                </c:pt>
                <c:pt idx="69">
                  <c:v>4.1101999999999999</c:v>
                </c:pt>
                <c:pt idx="70">
                  <c:v>4.0881999999999996</c:v>
                </c:pt>
                <c:pt idx="71">
                  <c:v>4.0650000000000004</c:v>
                </c:pt>
                <c:pt idx="72">
                  <c:v>4.0391000000000004</c:v>
                </c:pt>
                <c:pt idx="73">
                  <c:v>4.0156999999999998</c:v>
                </c:pt>
                <c:pt idx="74">
                  <c:v>3.9946000000000002</c:v>
                </c:pt>
                <c:pt idx="75">
                  <c:v>3.9759000000000002</c:v>
                </c:pt>
                <c:pt idx="76">
                  <c:v>3.9607000000000001</c:v>
                </c:pt>
                <c:pt idx="77">
                  <c:v>3.9466999999999999</c:v>
                </c:pt>
                <c:pt idx="78">
                  <c:v>3.9285999999999999</c:v>
                </c:pt>
                <c:pt idx="79">
                  <c:v>3.9115500000000001</c:v>
                </c:pt>
                <c:pt idx="80">
                  <c:v>3.8887499999999999</c:v>
                </c:pt>
                <c:pt idx="81">
                  <c:v>3.8664499999999999</c:v>
                </c:pt>
                <c:pt idx="82">
                  <c:v>3.8464499999999999</c:v>
                </c:pt>
                <c:pt idx="83">
                  <c:v>3.8250799999999998</c:v>
                </c:pt>
                <c:pt idx="84">
                  <c:v>3.8038799999999999</c:v>
                </c:pt>
                <c:pt idx="85">
                  <c:v>3.78274</c:v>
                </c:pt>
                <c:pt idx="86">
                  <c:v>3.76545</c:v>
                </c:pt>
                <c:pt idx="87">
                  <c:v>3.7517499999999999</c:v>
                </c:pt>
                <c:pt idx="88">
                  <c:v>3.7323</c:v>
                </c:pt>
                <c:pt idx="89">
                  <c:v>3.7109000000000001</c:v>
                </c:pt>
                <c:pt idx="90">
                  <c:v>3.6964000000000001</c:v>
                </c:pt>
                <c:pt idx="91">
                  <c:v>3.6856300000000002</c:v>
                </c:pt>
                <c:pt idx="92">
                  <c:v>3.6769500000000002</c:v>
                </c:pt>
                <c:pt idx="93">
                  <c:v>3.6641300000000001</c:v>
                </c:pt>
                <c:pt idx="94">
                  <c:v>3.6500300000000001</c:v>
                </c:pt>
                <c:pt idx="95">
                  <c:v>3.6420300000000001</c:v>
                </c:pt>
                <c:pt idx="96">
                  <c:v>3.6375500000000001</c:v>
                </c:pt>
                <c:pt idx="97">
                  <c:v>3.6345499999999999</c:v>
                </c:pt>
                <c:pt idx="98">
                  <c:v>3.6315200000000001</c:v>
                </c:pt>
                <c:pt idx="99">
                  <c:v>3.63022</c:v>
                </c:pt>
                <c:pt idx="100">
                  <c:v>3.6288200000000002</c:v>
                </c:pt>
                <c:pt idx="101">
                  <c:v>3.6234600000000001</c:v>
                </c:pt>
                <c:pt idx="102">
                  <c:v>3.6213099999999998</c:v>
                </c:pt>
                <c:pt idx="103">
                  <c:v>3.6203099999999999</c:v>
                </c:pt>
                <c:pt idx="104">
                  <c:v>3.6282100000000002</c:v>
                </c:pt>
                <c:pt idx="105">
                  <c:v>3.63761</c:v>
                </c:pt>
                <c:pt idx="106">
                  <c:v>3.6485099999999999</c:v>
                </c:pt>
                <c:pt idx="107">
                  <c:v>3.6636500000000001</c:v>
                </c:pt>
                <c:pt idx="108">
                  <c:v>3.6837499999999999</c:v>
                </c:pt>
                <c:pt idx="109">
                  <c:v>3.7064400000000002</c:v>
                </c:pt>
                <c:pt idx="110">
                  <c:v>3.7230400000000001</c:v>
                </c:pt>
                <c:pt idx="111">
                  <c:v>3.7448299999999999</c:v>
                </c:pt>
                <c:pt idx="112">
                  <c:v>3.7683200000000001</c:v>
                </c:pt>
                <c:pt idx="113">
                  <c:v>3.7910599999999999</c:v>
                </c:pt>
                <c:pt idx="114">
                  <c:v>3.8133599999999999</c:v>
                </c:pt>
                <c:pt idx="115">
                  <c:v>3.8395600000000001</c:v>
                </c:pt>
                <c:pt idx="116">
                  <c:v>3.8626</c:v>
                </c:pt>
                <c:pt idx="117">
                  <c:v>3.8858999999999999</c:v>
                </c:pt>
                <c:pt idx="118">
                  <c:v>3.9151799999999999</c:v>
                </c:pt>
                <c:pt idx="119">
                  <c:v>3.9421400000000002</c:v>
                </c:pt>
                <c:pt idx="120">
                  <c:v>3.9604900000000001</c:v>
                </c:pt>
                <c:pt idx="121">
                  <c:v>3.9809899999999998</c:v>
                </c:pt>
                <c:pt idx="122">
                  <c:v>4.0020899999999999</c:v>
                </c:pt>
                <c:pt idx="123">
                  <c:v>4.0165800000000003</c:v>
                </c:pt>
                <c:pt idx="124">
                  <c:v>4.0315799999999999</c:v>
                </c:pt>
                <c:pt idx="125">
                  <c:v>4.0462800000000003</c:v>
                </c:pt>
                <c:pt idx="126">
                  <c:v>4.0641800000000003</c:v>
                </c:pt>
                <c:pt idx="127">
                  <c:v>4.0771899999999999</c:v>
                </c:pt>
                <c:pt idx="128">
                  <c:v>4.0857900000000003</c:v>
                </c:pt>
                <c:pt idx="129">
                  <c:v>4.0933900000000003</c:v>
                </c:pt>
                <c:pt idx="130">
                  <c:v>4.1051000000000002</c:v>
                </c:pt>
                <c:pt idx="131">
                  <c:v>4.1221399999999999</c:v>
                </c:pt>
                <c:pt idx="132">
                  <c:v>4.1472499999999997</c:v>
                </c:pt>
                <c:pt idx="133">
                  <c:v>4.1799499999999998</c:v>
                </c:pt>
                <c:pt idx="134">
                  <c:v>4.2121000000000004</c:v>
                </c:pt>
                <c:pt idx="135">
                  <c:v>4.2487700000000004</c:v>
                </c:pt>
                <c:pt idx="136">
                  <c:v>4.28268</c:v>
                </c:pt>
                <c:pt idx="137">
                  <c:v>4.3139799999999999</c:v>
                </c:pt>
                <c:pt idx="138">
                  <c:v>4.3457999999999997</c:v>
                </c:pt>
                <c:pt idx="139">
                  <c:v>4.3792999999999997</c:v>
                </c:pt>
                <c:pt idx="140">
                  <c:v>4.4123700000000001</c:v>
                </c:pt>
                <c:pt idx="141">
                  <c:v>4.4439700000000002</c:v>
                </c:pt>
                <c:pt idx="142">
                  <c:v>4.4811699999999997</c:v>
                </c:pt>
                <c:pt idx="143">
                  <c:v>4.52257</c:v>
                </c:pt>
                <c:pt idx="144">
                  <c:v>4.5656499999999998</c:v>
                </c:pt>
                <c:pt idx="145">
                  <c:v>4.6127599999999997</c:v>
                </c:pt>
                <c:pt idx="146">
                  <c:v>4.6595700000000004</c:v>
                </c:pt>
                <c:pt idx="147">
                  <c:v>4.70749</c:v>
                </c:pt>
                <c:pt idx="148">
                  <c:v>4.7586899999999996</c:v>
                </c:pt>
                <c:pt idx="149">
                  <c:v>4.8093899999999996</c:v>
                </c:pt>
                <c:pt idx="150">
                  <c:v>4.8596000000000004</c:v>
                </c:pt>
                <c:pt idx="151">
                  <c:v>4.9094800000000003</c:v>
                </c:pt>
                <c:pt idx="152">
                  <c:v>4.9613899999999997</c:v>
                </c:pt>
                <c:pt idx="153">
                  <c:v>5.0110799999999998</c:v>
                </c:pt>
                <c:pt idx="154">
                  <c:v>5.0602799999999997</c:v>
                </c:pt>
                <c:pt idx="155">
                  <c:v>5.1108799999999999</c:v>
                </c:pt>
                <c:pt idx="156">
                  <c:v>5.1631200000000002</c:v>
                </c:pt>
                <c:pt idx="157">
                  <c:v>5.2142499999999998</c:v>
                </c:pt>
                <c:pt idx="158">
                  <c:v>5.2665199999999999</c:v>
                </c:pt>
                <c:pt idx="159">
                  <c:v>5.3210600000000001</c:v>
                </c:pt>
                <c:pt idx="160">
                  <c:v>5.3736600000000001</c:v>
                </c:pt>
                <c:pt idx="161">
                  <c:v>5.4286599999999998</c:v>
                </c:pt>
                <c:pt idx="162">
                  <c:v>5.4830800000000002</c:v>
                </c:pt>
                <c:pt idx="163">
                  <c:v>5.5389400000000002</c:v>
                </c:pt>
                <c:pt idx="164">
                  <c:v>5.5930999999999997</c:v>
                </c:pt>
                <c:pt idx="165">
                  <c:v>5.6454399999999998</c:v>
                </c:pt>
                <c:pt idx="166">
                  <c:v>5.6985700000000001</c:v>
                </c:pt>
                <c:pt idx="167">
                  <c:v>5.7533099999999999</c:v>
                </c:pt>
                <c:pt idx="168">
                  <c:v>5.8037099999999997</c:v>
                </c:pt>
                <c:pt idx="169">
                  <c:v>5.8502000000000001</c:v>
                </c:pt>
                <c:pt idx="170">
                  <c:v>5.8958899999999996</c:v>
                </c:pt>
                <c:pt idx="171">
                  <c:v>5.9409900000000002</c:v>
                </c:pt>
                <c:pt idx="172">
                  <c:v>5.9942500000000001</c:v>
                </c:pt>
                <c:pt idx="173">
                  <c:v>6.0499499999999999</c:v>
                </c:pt>
                <c:pt idx="174">
                  <c:v>6.1010400000000002</c:v>
                </c:pt>
                <c:pt idx="175">
                  <c:v>6.1566299999999998</c:v>
                </c:pt>
                <c:pt idx="176">
                  <c:v>6.2042000000000002</c:v>
                </c:pt>
                <c:pt idx="177">
                  <c:v>6.24674</c:v>
                </c:pt>
                <c:pt idx="178">
                  <c:v>6.2837399999999999</c:v>
                </c:pt>
                <c:pt idx="179">
                  <c:v>6.3242399999999996</c:v>
                </c:pt>
                <c:pt idx="180">
                  <c:v>6.3687100000000001</c:v>
                </c:pt>
                <c:pt idx="181">
                  <c:v>6.41472</c:v>
                </c:pt>
                <c:pt idx="182">
                  <c:v>6.4580200000000003</c:v>
                </c:pt>
                <c:pt idx="183">
                  <c:v>6.50108</c:v>
                </c:pt>
                <c:pt idx="184">
                  <c:v>6.5453000000000001</c:v>
                </c:pt>
                <c:pt idx="185">
                  <c:v>6.5855100000000002</c:v>
                </c:pt>
                <c:pt idx="186">
                  <c:v>6.6315799999999996</c:v>
                </c:pt>
                <c:pt idx="187">
                  <c:v>6.6758199999999999</c:v>
                </c:pt>
                <c:pt idx="188">
                  <c:v>6.7213700000000003</c:v>
                </c:pt>
                <c:pt idx="189">
                  <c:v>6.7658699999999996</c:v>
                </c:pt>
                <c:pt idx="190">
                  <c:v>6.8113799999999998</c:v>
                </c:pt>
                <c:pt idx="191">
                  <c:v>6.8587400000000001</c:v>
                </c:pt>
                <c:pt idx="192">
                  <c:v>6.9047799999999997</c:v>
                </c:pt>
                <c:pt idx="193">
                  <c:v>6.9519700000000002</c:v>
                </c:pt>
                <c:pt idx="194">
                  <c:v>6.9979699999999996</c:v>
                </c:pt>
                <c:pt idx="195">
                  <c:v>7.0401800000000003</c:v>
                </c:pt>
                <c:pt idx="196">
                  <c:v>7.0806899999999997</c:v>
                </c:pt>
                <c:pt idx="197">
                  <c:v>7.1168899999999997</c:v>
                </c:pt>
                <c:pt idx="198">
                  <c:v>7.1546200000000004</c:v>
                </c:pt>
                <c:pt idx="199">
                  <c:v>7.1902799999999996</c:v>
                </c:pt>
                <c:pt idx="200">
                  <c:v>7.2255200000000004</c:v>
                </c:pt>
                <c:pt idx="201">
                  <c:v>7.2597800000000001</c:v>
                </c:pt>
                <c:pt idx="202">
                  <c:v>7.2952300000000001</c:v>
                </c:pt>
                <c:pt idx="203">
                  <c:v>7.3359199999999998</c:v>
                </c:pt>
                <c:pt idx="204">
                  <c:v>7.37913</c:v>
                </c:pt>
                <c:pt idx="205">
                  <c:v>7.4170299999999996</c:v>
                </c:pt>
                <c:pt idx="206">
                  <c:v>7.4612699999999998</c:v>
                </c:pt>
                <c:pt idx="207">
                  <c:v>7.5072799999999997</c:v>
                </c:pt>
                <c:pt idx="208">
                  <c:v>7.5526</c:v>
                </c:pt>
                <c:pt idx="209">
                  <c:v>7.5887099999999998</c:v>
                </c:pt>
                <c:pt idx="210">
                  <c:v>7.6249799999999999</c:v>
                </c:pt>
                <c:pt idx="211">
                  <c:v>7.6588799999999999</c:v>
                </c:pt>
                <c:pt idx="212">
                  <c:v>7.6921200000000001</c:v>
                </c:pt>
                <c:pt idx="213">
                  <c:v>7.7252900000000002</c:v>
                </c:pt>
                <c:pt idx="214">
                  <c:v>7.7536100000000001</c:v>
                </c:pt>
                <c:pt idx="215">
                  <c:v>7.7804000000000002</c:v>
                </c:pt>
                <c:pt idx="216">
                  <c:v>7.81196</c:v>
                </c:pt>
                <c:pt idx="217">
                  <c:v>7.8454499999999996</c:v>
                </c:pt>
                <c:pt idx="218">
                  <c:v>7.87582</c:v>
                </c:pt>
                <c:pt idx="219">
                  <c:v>7.9090600000000002</c:v>
                </c:pt>
                <c:pt idx="220">
                  <c:v>7.9456600000000002</c:v>
                </c:pt>
                <c:pt idx="221">
                  <c:v>7.9818899999999999</c:v>
                </c:pt>
                <c:pt idx="222">
                  <c:v>8.0165900000000008</c:v>
                </c:pt>
                <c:pt idx="223">
                  <c:v>8.0554500000000004</c:v>
                </c:pt>
                <c:pt idx="224">
                  <c:v>8.0945199999999993</c:v>
                </c:pt>
                <c:pt idx="225">
                  <c:v>8.1355199999999996</c:v>
                </c:pt>
                <c:pt idx="226">
                  <c:v>8.1731200000000008</c:v>
                </c:pt>
                <c:pt idx="227">
                  <c:v>8.2099100000000007</c:v>
                </c:pt>
                <c:pt idx="228">
                  <c:v>8.2466100000000004</c:v>
                </c:pt>
                <c:pt idx="229">
                  <c:v>8.2888199999999994</c:v>
                </c:pt>
                <c:pt idx="230">
                  <c:v>8.3267799999999994</c:v>
                </c:pt>
                <c:pt idx="231">
                  <c:v>8.3558599999999998</c:v>
                </c:pt>
                <c:pt idx="232">
                  <c:v>8.3831500000000005</c:v>
                </c:pt>
                <c:pt idx="233">
                  <c:v>8.4066500000000008</c:v>
                </c:pt>
                <c:pt idx="234">
                  <c:v>8.4329300000000007</c:v>
                </c:pt>
                <c:pt idx="235">
                  <c:v>8.4566999999999997</c:v>
                </c:pt>
                <c:pt idx="236">
                  <c:v>8.4860799999999994</c:v>
                </c:pt>
                <c:pt idx="237">
                  <c:v>8.5154099999999993</c:v>
                </c:pt>
                <c:pt idx="238">
                  <c:v>8.5423899999999993</c:v>
                </c:pt>
                <c:pt idx="239">
                  <c:v>8.5679999999999996</c:v>
                </c:pt>
                <c:pt idx="240">
                  <c:v>8.5965299999999996</c:v>
                </c:pt>
                <c:pt idx="241">
                  <c:v>8.6260300000000001</c:v>
                </c:pt>
                <c:pt idx="242">
                  <c:v>8.6530299999999993</c:v>
                </c:pt>
                <c:pt idx="243">
                  <c:v>8.6790299999999991</c:v>
                </c:pt>
                <c:pt idx="244">
                  <c:v>8.7038499999999992</c:v>
                </c:pt>
                <c:pt idx="245">
                  <c:v>8.7274399999999996</c:v>
                </c:pt>
                <c:pt idx="246">
                  <c:v>8.7496299999999998</c:v>
                </c:pt>
                <c:pt idx="247">
                  <c:v>8.7742100000000001</c:v>
                </c:pt>
                <c:pt idx="248">
                  <c:v>8.7992100000000004</c:v>
                </c:pt>
                <c:pt idx="249">
                  <c:v>8.8287099999999992</c:v>
                </c:pt>
                <c:pt idx="250">
                  <c:v>8.8626000000000005</c:v>
                </c:pt>
                <c:pt idx="251">
                  <c:v>8.8978199999999994</c:v>
                </c:pt>
                <c:pt idx="252">
                  <c:v>8.9342100000000002</c:v>
                </c:pt>
                <c:pt idx="253">
                  <c:v>8.9718199999999992</c:v>
                </c:pt>
                <c:pt idx="254">
                  <c:v>9.0078200000000006</c:v>
                </c:pt>
                <c:pt idx="255">
                  <c:v>9.0388199999999994</c:v>
                </c:pt>
                <c:pt idx="256">
                  <c:v>9.0681799999999999</c:v>
                </c:pt>
                <c:pt idx="257">
                  <c:v>9.0972500000000007</c:v>
                </c:pt>
                <c:pt idx="258">
                  <c:v>9.1250800000000005</c:v>
                </c:pt>
                <c:pt idx="259">
                  <c:v>9.1501400000000004</c:v>
                </c:pt>
                <c:pt idx="260">
                  <c:v>9.18154</c:v>
                </c:pt>
                <c:pt idx="261">
                  <c:v>9.2085399999999993</c:v>
                </c:pt>
                <c:pt idx="262">
                  <c:v>9.2371200000000009</c:v>
                </c:pt>
                <c:pt idx="263">
                  <c:v>9.2594600000000007</c:v>
                </c:pt>
                <c:pt idx="264">
                  <c:v>9.2838999999999992</c:v>
                </c:pt>
                <c:pt idx="265">
                  <c:v>9.3133599999999994</c:v>
                </c:pt>
                <c:pt idx="266">
                  <c:v>9.3435299999999994</c:v>
                </c:pt>
                <c:pt idx="267">
                  <c:v>9.3728899999999999</c:v>
                </c:pt>
                <c:pt idx="268">
                  <c:v>9.4016900000000003</c:v>
                </c:pt>
                <c:pt idx="269">
                  <c:v>9.4331999999999994</c:v>
                </c:pt>
                <c:pt idx="270">
                  <c:v>9.4672099999999997</c:v>
                </c:pt>
                <c:pt idx="271">
                  <c:v>9.5022099999999998</c:v>
                </c:pt>
                <c:pt idx="272">
                  <c:v>9.5265500000000003</c:v>
                </c:pt>
                <c:pt idx="273">
                  <c:v>9.5520499999999995</c:v>
                </c:pt>
                <c:pt idx="274">
                  <c:v>9.5833600000000008</c:v>
                </c:pt>
                <c:pt idx="275">
                  <c:v>9.6078700000000001</c:v>
                </c:pt>
                <c:pt idx="276">
                  <c:v>9.6303999999999998</c:v>
                </c:pt>
                <c:pt idx="277">
                  <c:v>9.6583600000000001</c:v>
                </c:pt>
                <c:pt idx="278">
                  <c:v>9.6943599999999996</c:v>
                </c:pt>
                <c:pt idx="279">
                  <c:v>9.7250099999999993</c:v>
                </c:pt>
                <c:pt idx="280">
                  <c:v>9.7549399999999995</c:v>
                </c:pt>
                <c:pt idx="281">
                  <c:v>9.7817299999999996</c:v>
                </c:pt>
                <c:pt idx="282">
                  <c:v>9.8107299999999995</c:v>
                </c:pt>
                <c:pt idx="283">
                  <c:v>9.8394399999999997</c:v>
                </c:pt>
                <c:pt idx="284">
                  <c:v>9.8649199999999997</c:v>
                </c:pt>
                <c:pt idx="285">
                  <c:v>9.8924500000000002</c:v>
                </c:pt>
                <c:pt idx="286">
                  <c:v>9.9197699999999998</c:v>
                </c:pt>
                <c:pt idx="287">
                  <c:v>9.9425299999999996</c:v>
                </c:pt>
                <c:pt idx="288">
                  <c:v>9.96373</c:v>
                </c:pt>
                <c:pt idx="289">
                  <c:v>9.9902300000000004</c:v>
                </c:pt>
                <c:pt idx="290">
                  <c:v>10.01272</c:v>
                </c:pt>
                <c:pt idx="291">
                  <c:v>10.032830000000001</c:v>
                </c:pt>
                <c:pt idx="292">
                  <c:v>10.05397</c:v>
                </c:pt>
                <c:pt idx="293">
                  <c:v>10.077</c:v>
                </c:pt>
                <c:pt idx="294">
                  <c:v>10.103999999999999</c:v>
                </c:pt>
                <c:pt idx="295">
                  <c:v>10.13679</c:v>
                </c:pt>
                <c:pt idx="296">
                  <c:v>10.169359999999999</c:v>
                </c:pt>
                <c:pt idx="297">
                  <c:v>10.20636</c:v>
                </c:pt>
                <c:pt idx="298">
                  <c:v>10.23686</c:v>
                </c:pt>
                <c:pt idx="299">
                  <c:v>10.2637</c:v>
                </c:pt>
                <c:pt idx="300">
                  <c:v>10.29546</c:v>
                </c:pt>
                <c:pt idx="301">
                  <c:v>10.32846</c:v>
                </c:pt>
                <c:pt idx="302">
                  <c:v>10.36246</c:v>
                </c:pt>
                <c:pt idx="303">
                  <c:v>10.38477</c:v>
                </c:pt>
                <c:pt idx="304">
                  <c:v>10.40476</c:v>
                </c:pt>
                <c:pt idx="305">
                  <c:v>10.427759999999999</c:v>
                </c:pt>
                <c:pt idx="306">
                  <c:v>10.44652</c:v>
                </c:pt>
                <c:pt idx="307">
                  <c:v>10.465769999999999</c:v>
                </c:pt>
                <c:pt idx="308">
                  <c:v>10.47645</c:v>
                </c:pt>
                <c:pt idx="309">
                  <c:v>10.49245</c:v>
                </c:pt>
                <c:pt idx="310">
                  <c:v>10.51418</c:v>
                </c:pt>
                <c:pt idx="311">
                  <c:v>10.53599</c:v>
                </c:pt>
                <c:pt idx="312">
                  <c:v>10.54186</c:v>
                </c:pt>
                <c:pt idx="313">
                  <c:v>10.549149999999999</c:v>
                </c:pt>
                <c:pt idx="314">
                  <c:v>10.56223</c:v>
                </c:pt>
                <c:pt idx="315">
                  <c:v>10.57544</c:v>
                </c:pt>
                <c:pt idx="316">
                  <c:v>10.59244</c:v>
                </c:pt>
                <c:pt idx="317">
                  <c:v>10.61195</c:v>
                </c:pt>
                <c:pt idx="318">
                  <c:v>10.6282</c:v>
                </c:pt>
                <c:pt idx="319">
                  <c:v>10.6472</c:v>
                </c:pt>
                <c:pt idx="320">
                  <c:v>10.66455</c:v>
                </c:pt>
                <c:pt idx="321">
                  <c:v>10.679320000000001</c:v>
                </c:pt>
                <c:pt idx="322">
                  <c:v>10.70462</c:v>
                </c:pt>
                <c:pt idx="323">
                  <c:v>10.73147</c:v>
                </c:pt>
                <c:pt idx="324">
                  <c:v>10.756399999999999</c:v>
                </c:pt>
                <c:pt idx="325">
                  <c:v>10.7864</c:v>
                </c:pt>
                <c:pt idx="326">
                  <c:v>10.813800000000001</c:v>
                </c:pt>
                <c:pt idx="327">
                  <c:v>10.845800000000001</c:v>
                </c:pt>
                <c:pt idx="328">
                  <c:v>10.8818</c:v>
                </c:pt>
                <c:pt idx="329">
                  <c:v>10.910489999999999</c:v>
                </c:pt>
                <c:pt idx="330">
                  <c:v>10.935420000000001</c:v>
                </c:pt>
                <c:pt idx="331">
                  <c:v>10.9674</c:v>
                </c:pt>
                <c:pt idx="332">
                  <c:v>10.9954</c:v>
                </c:pt>
                <c:pt idx="333">
                  <c:v>11.0219</c:v>
                </c:pt>
                <c:pt idx="334">
                  <c:v>11.049469999999999</c:v>
                </c:pt>
                <c:pt idx="335">
                  <c:v>11.07213</c:v>
                </c:pt>
                <c:pt idx="336">
                  <c:v>11.09104</c:v>
                </c:pt>
                <c:pt idx="337">
                  <c:v>11.114610000000001</c:v>
                </c:pt>
                <c:pt idx="338">
                  <c:v>11.142609999999999</c:v>
                </c:pt>
                <c:pt idx="339">
                  <c:v>11.173</c:v>
                </c:pt>
                <c:pt idx="340">
                  <c:v>11.198</c:v>
                </c:pt>
                <c:pt idx="341">
                  <c:v>11.226000000000001</c:v>
                </c:pt>
                <c:pt idx="342">
                  <c:v>11.256</c:v>
                </c:pt>
                <c:pt idx="343">
                  <c:v>11.279</c:v>
                </c:pt>
                <c:pt idx="344">
                  <c:v>11.31</c:v>
                </c:pt>
                <c:pt idx="345">
                  <c:v>11.339</c:v>
                </c:pt>
                <c:pt idx="346">
                  <c:v>11.374000000000001</c:v>
                </c:pt>
                <c:pt idx="347">
                  <c:v>11.401999999999999</c:v>
                </c:pt>
                <c:pt idx="348">
                  <c:v>11.43</c:v>
                </c:pt>
                <c:pt idx="349">
                  <c:v>11.448</c:v>
                </c:pt>
                <c:pt idx="350">
                  <c:v>11.472</c:v>
                </c:pt>
                <c:pt idx="351">
                  <c:v>11.5</c:v>
                </c:pt>
                <c:pt idx="352">
                  <c:v>11.53</c:v>
                </c:pt>
                <c:pt idx="353">
                  <c:v>11.555999999999999</c:v>
                </c:pt>
                <c:pt idx="354">
                  <c:v>11.586</c:v>
                </c:pt>
                <c:pt idx="355">
                  <c:v>11.62</c:v>
                </c:pt>
                <c:pt idx="356">
                  <c:v>11.648999999999999</c:v>
                </c:pt>
                <c:pt idx="357">
                  <c:v>11.683</c:v>
                </c:pt>
                <c:pt idx="358">
                  <c:v>11.728</c:v>
                </c:pt>
                <c:pt idx="359">
                  <c:v>11.779</c:v>
                </c:pt>
                <c:pt idx="360">
                  <c:v>11.821999999999999</c:v>
                </c:pt>
                <c:pt idx="361">
                  <c:v>11.872999999999999</c:v>
                </c:pt>
                <c:pt idx="362">
                  <c:v>11.923999999999999</c:v>
                </c:pt>
                <c:pt idx="363">
                  <c:v>11.962</c:v>
                </c:pt>
                <c:pt idx="364">
                  <c:v>11.996</c:v>
                </c:pt>
                <c:pt idx="365">
                  <c:v>12.028</c:v>
                </c:pt>
                <c:pt idx="366">
                  <c:v>12.055</c:v>
                </c:pt>
                <c:pt idx="367">
                  <c:v>12.079000000000001</c:v>
                </c:pt>
                <c:pt idx="368">
                  <c:v>12.119</c:v>
                </c:pt>
                <c:pt idx="369">
                  <c:v>12.156000000000001</c:v>
                </c:pt>
                <c:pt idx="370">
                  <c:v>12.186999999999999</c:v>
                </c:pt>
                <c:pt idx="371">
                  <c:v>12.218999999999999</c:v>
                </c:pt>
                <c:pt idx="372">
                  <c:v>12.247</c:v>
                </c:pt>
                <c:pt idx="373">
                  <c:v>12.27</c:v>
                </c:pt>
                <c:pt idx="374">
                  <c:v>12.289</c:v>
                </c:pt>
                <c:pt idx="375">
                  <c:v>12.308999999999999</c:v>
                </c:pt>
                <c:pt idx="376">
                  <c:v>12.337</c:v>
                </c:pt>
                <c:pt idx="377">
                  <c:v>12.364000000000001</c:v>
                </c:pt>
                <c:pt idx="378">
                  <c:v>12.393000000000001</c:v>
                </c:pt>
                <c:pt idx="379">
                  <c:v>12.420999999999999</c:v>
                </c:pt>
                <c:pt idx="380">
                  <c:v>12.439</c:v>
                </c:pt>
                <c:pt idx="381">
                  <c:v>12.455</c:v>
                </c:pt>
                <c:pt idx="382">
                  <c:v>12.471</c:v>
                </c:pt>
                <c:pt idx="383">
                  <c:v>12.494</c:v>
                </c:pt>
                <c:pt idx="384">
                  <c:v>12.515000000000001</c:v>
                </c:pt>
                <c:pt idx="385">
                  <c:v>12.542</c:v>
                </c:pt>
                <c:pt idx="386">
                  <c:v>12.558</c:v>
                </c:pt>
                <c:pt idx="387">
                  <c:v>12.577999999999999</c:v>
                </c:pt>
                <c:pt idx="388">
                  <c:v>12.603999999999999</c:v>
                </c:pt>
                <c:pt idx="389">
                  <c:v>12.625999999999999</c:v>
                </c:pt>
                <c:pt idx="390">
                  <c:v>12.638</c:v>
                </c:pt>
                <c:pt idx="391">
                  <c:v>12.654</c:v>
                </c:pt>
                <c:pt idx="392">
                  <c:v>12.664999999999999</c:v>
                </c:pt>
                <c:pt idx="393">
                  <c:v>12.667999999999999</c:v>
                </c:pt>
                <c:pt idx="394">
                  <c:v>12.669</c:v>
                </c:pt>
                <c:pt idx="395">
                  <c:v>12.666</c:v>
                </c:pt>
                <c:pt idx="396">
                  <c:v>12.664</c:v>
                </c:pt>
                <c:pt idx="397">
                  <c:v>12.664</c:v>
                </c:pt>
                <c:pt idx="398">
                  <c:v>12.664999999999999</c:v>
                </c:pt>
                <c:pt idx="399">
                  <c:v>12.667</c:v>
                </c:pt>
                <c:pt idx="400">
                  <c:v>12.669</c:v>
                </c:pt>
                <c:pt idx="401">
                  <c:v>12.672000000000001</c:v>
                </c:pt>
                <c:pt idx="402">
                  <c:v>12.666</c:v>
                </c:pt>
                <c:pt idx="403">
                  <c:v>12.667999999999999</c:v>
                </c:pt>
                <c:pt idx="404">
                  <c:v>12.669</c:v>
                </c:pt>
                <c:pt idx="405">
                  <c:v>12.673</c:v>
                </c:pt>
                <c:pt idx="406">
                  <c:v>12.672000000000001</c:v>
                </c:pt>
                <c:pt idx="407">
                  <c:v>12.663</c:v>
                </c:pt>
                <c:pt idx="408">
                  <c:v>12.664</c:v>
                </c:pt>
                <c:pt idx="409">
                  <c:v>12.663</c:v>
                </c:pt>
                <c:pt idx="410">
                  <c:v>12.659000000000001</c:v>
                </c:pt>
                <c:pt idx="411">
                  <c:v>12.648999999999999</c:v>
                </c:pt>
                <c:pt idx="412">
                  <c:v>12.654</c:v>
                </c:pt>
                <c:pt idx="413">
                  <c:v>12.66</c:v>
                </c:pt>
                <c:pt idx="414">
                  <c:v>12.664</c:v>
                </c:pt>
                <c:pt idx="415">
                  <c:v>12.664999999999999</c:v>
                </c:pt>
                <c:pt idx="416">
                  <c:v>12.663</c:v>
                </c:pt>
                <c:pt idx="417">
                  <c:v>12.659000000000001</c:v>
                </c:pt>
                <c:pt idx="418">
                  <c:v>12.664999999999999</c:v>
                </c:pt>
                <c:pt idx="419">
                  <c:v>12.667999999999999</c:v>
                </c:pt>
                <c:pt idx="420">
                  <c:v>12.673999999999999</c:v>
                </c:pt>
                <c:pt idx="421">
                  <c:v>12.686</c:v>
                </c:pt>
                <c:pt idx="422">
                  <c:v>12.686</c:v>
                </c:pt>
                <c:pt idx="423">
                  <c:v>12.683999999999999</c:v>
                </c:pt>
                <c:pt idx="424">
                  <c:v>12.680999999999999</c:v>
                </c:pt>
                <c:pt idx="425">
                  <c:v>12.670999999999999</c:v>
                </c:pt>
                <c:pt idx="426">
                  <c:v>12.662000000000001</c:v>
                </c:pt>
                <c:pt idx="427">
                  <c:v>12.65</c:v>
                </c:pt>
                <c:pt idx="428">
                  <c:v>12.629</c:v>
                </c:pt>
                <c:pt idx="429">
                  <c:v>12.62</c:v>
                </c:pt>
                <c:pt idx="430">
                  <c:v>12.614000000000001</c:v>
                </c:pt>
                <c:pt idx="431">
                  <c:v>12.606</c:v>
                </c:pt>
                <c:pt idx="432">
                  <c:v>12.606</c:v>
                </c:pt>
                <c:pt idx="433">
                  <c:v>12.599</c:v>
                </c:pt>
                <c:pt idx="434">
                  <c:v>12.593</c:v>
                </c:pt>
                <c:pt idx="435">
                  <c:v>12.593999999999999</c:v>
                </c:pt>
                <c:pt idx="436">
                  <c:v>12.603999999999999</c:v>
                </c:pt>
                <c:pt idx="437">
                  <c:v>12.606</c:v>
                </c:pt>
                <c:pt idx="438">
                  <c:v>12.611000000000001</c:v>
                </c:pt>
                <c:pt idx="439">
                  <c:v>12.601000000000001</c:v>
                </c:pt>
                <c:pt idx="440">
                  <c:v>12.597</c:v>
                </c:pt>
                <c:pt idx="441">
                  <c:v>12.589</c:v>
                </c:pt>
                <c:pt idx="442">
                  <c:v>12.584</c:v>
                </c:pt>
                <c:pt idx="443">
                  <c:v>12.581</c:v>
                </c:pt>
                <c:pt idx="444">
                  <c:v>12.564</c:v>
                </c:pt>
                <c:pt idx="445">
                  <c:v>12.548</c:v>
                </c:pt>
                <c:pt idx="446">
                  <c:v>12.52</c:v>
                </c:pt>
                <c:pt idx="447">
                  <c:v>12.497</c:v>
                </c:pt>
                <c:pt idx="448">
                  <c:v>12.473000000000001</c:v>
                </c:pt>
                <c:pt idx="449">
                  <c:v>12.46</c:v>
                </c:pt>
                <c:pt idx="450">
                  <c:v>12.448</c:v>
                </c:pt>
                <c:pt idx="451">
                  <c:v>12.426</c:v>
                </c:pt>
                <c:pt idx="452">
                  <c:v>12.423999999999999</c:v>
                </c:pt>
                <c:pt idx="453">
                  <c:v>12.401</c:v>
                </c:pt>
                <c:pt idx="454">
                  <c:v>12.375999999999999</c:v>
                </c:pt>
                <c:pt idx="455">
                  <c:v>12.321</c:v>
                </c:pt>
                <c:pt idx="456">
                  <c:v>12.2729</c:v>
                </c:pt>
                <c:pt idx="457">
                  <c:v>12.2196</c:v>
                </c:pt>
                <c:pt idx="458">
                  <c:v>12.157389999999999</c:v>
                </c:pt>
                <c:pt idx="459">
                  <c:v>12.09057</c:v>
                </c:pt>
                <c:pt idx="460">
                  <c:v>12.030570000000001</c:v>
                </c:pt>
                <c:pt idx="461">
                  <c:v>11.96157</c:v>
                </c:pt>
                <c:pt idx="462">
                  <c:v>11.89223</c:v>
                </c:pt>
                <c:pt idx="463">
                  <c:v>11.842230000000001</c:v>
                </c:pt>
                <c:pt idx="464">
                  <c:v>11.794549999999999</c:v>
                </c:pt>
                <c:pt idx="465">
                  <c:v>11.74494</c:v>
                </c:pt>
                <c:pt idx="466">
                  <c:v>11.699450000000001</c:v>
                </c:pt>
                <c:pt idx="467">
                  <c:v>11.657959999999999</c:v>
                </c:pt>
                <c:pt idx="468">
                  <c:v>11.606960000000001</c:v>
                </c:pt>
                <c:pt idx="469">
                  <c:v>11.56396</c:v>
                </c:pt>
                <c:pt idx="470">
                  <c:v>11.52196</c:v>
                </c:pt>
                <c:pt idx="471">
                  <c:v>11.47996</c:v>
                </c:pt>
                <c:pt idx="472">
                  <c:v>11.43746</c:v>
                </c:pt>
                <c:pt idx="473">
                  <c:v>11.397460000000001</c:v>
                </c:pt>
                <c:pt idx="474">
                  <c:v>11.355420000000001</c:v>
                </c:pt>
                <c:pt idx="475">
                  <c:v>11.315480000000001</c:v>
                </c:pt>
                <c:pt idx="476">
                  <c:v>11.27689</c:v>
                </c:pt>
                <c:pt idx="477">
                  <c:v>11.2399</c:v>
                </c:pt>
                <c:pt idx="478">
                  <c:v>11.2029</c:v>
                </c:pt>
                <c:pt idx="479">
                  <c:v>11.167899999999999</c:v>
                </c:pt>
                <c:pt idx="480">
                  <c:v>11.1449</c:v>
                </c:pt>
                <c:pt idx="481">
                  <c:v>11.1259</c:v>
                </c:pt>
                <c:pt idx="482">
                  <c:v>11.107900000000001</c:v>
                </c:pt>
                <c:pt idx="483">
                  <c:v>11.0809</c:v>
                </c:pt>
                <c:pt idx="484">
                  <c:v>11.05161</c:v>
                </c:pt>
                <c:pt idx="485">
                  <c:v>11.02261</c:v>
                </c:pt>
                <c:pt idx="486">
                  <c:v>10.99615</c:v>
                </c:pt>
                <c:pt idx="487">
                  <c:v>10.96726</c:v>
                </c:pt>
                <c:pt idx="488">
                  <c:v>10.939260000000001</c:v>
                </c:pt>
                <c:pt idx="489">
                  <c:v>10.91226</c:v>
                </c:pt>
                <c:pt idx="490">
                  <c:v>10.89188</c:v>
                </c:pt>
                <c:pt idx="491">
                  <c:v>10.86538</c:v>
                </c:pt>
                <c:pt idx="492">
                  <c:v>10.850379999999999</c:v>
                </c:pt>
                <c:pt idx="493">
                  <c:v>10.838380000000001</c:v>
                </c:pt>
                <c:pt idx="494">
                  <c:v>10.82029</c:v>
                </c:pt>
                <c:pt idx="495">
                  <c:v>10.8033</c:v>
                </c:pt>
                <c:pt idx="496">
                  <c:v>10.786049999999999</c:v>
                </c:pt>
                <c:pt idx="497">
                  <c:v>10.76207</c:v>
                </c:pt>
                <c:pt idx="498">
                  <c:v>10.741619999999999</c:v>
                </c:pt>
                <c:pt idx="499">
                  <c:v>10.72505</c:v>
                </c:pt>
                <c:pt idx="500">
                  <c:v>10.701320000000001</c:v>
                </c:pt>
                <c:pt idx="501">
                  <c:v>10.681319999999999</c:v>
                </c:pt>
                <c:pt idx="502">
                  <c:v>10.66713</c:v>
                </c:pt>
                <c:pt idx="503">
                  <c:v>10.6496</c:v>
                </c:pt>
                <c:pt idx="504">
                  <c:v>10.63496</c:v>
                </c:pt>
                <c:pt idx="505">
                  <c:v>10.61539</c:v>
                </c:pt>
                <c:pt idx="506">
                  <c:v>10.601380000000001</c:v>
                </c:pt>
                <c:pt idx="507">
                  <c:v>10.594379999999999</c:v>
                </c:pt>
                <c:pt idx="508">
                  <c:v>10.585380000000001</c:v>
                </c:pt>
                <c:pt idx="509">
                  <c:v>10.582380000000001</c:v>
                </c:pt>
                <c:pt idx="510">
                  <c:v>10.581379999999999</c:v>
                </c:pt>
                <c:pt idx="511">
                  <c:v>10.57138</c:v>
                </c:pt>
                <c:pt idx="512">
                  <c:v>10.565379999999999</c:v>
                </c:pt>
                <c:pt idx="513">
                  <c:v>10.55738</c:v>
                </c:pt>
                <c:pt idx="514">
                  <c:v>10.54752</c:v>
                </c:pt>
                <c:pt idx="515">
                  <c:v>10.542020000000001</c:v>
                </c:pt>
                <c:pt idx="516">
                  <c:v>10.53307</c:v>
                </c:pt>
                <c:pt idx="517">
                  <c:v>10.53007</c:v>
                </c:pt>
                <c:pt idx="518">
                  <c:v>10.522069999999999</c:v>
                </c:pt>
                <c:pt idx="519">
                  <c:v>10.516069999999999</c:v>
                </c:pt>
                <c:pt idx="520">
                  <c:v>10.51207</c:v>
                </c:pt>
                <c:pt idx="521">
                  <c:v>10.50407</c:v>
                </c:pt>
                <c:pt idx="522">
                  <c:v>10.49907</c:v>
                </c:pt>
                <c:pt idx="523">
                  <c:v>10.48907</c:v>
                </c:pt>
                <c:pt idx="524">
                  <c:v>10.484069999999999</c:v>
                </c:pt>
                <c:pt idx="525">
                  <c:v>10.48307</c:v>
                </c:pt>
                <c:pt idx="526">
                  <c:v>10.48607</c:v>
                </c:pt>
                <c:pt idx="527">
                  <c:v>10.48807</c:v>
                </c:pt>
                <c:pt idx="528">
                  <c:v>10.49907</c:v>
                </c:pt>
                <c:pt idx="529">
                  <c:v>10.50807</c:v>
                </c:pt>
                <c:pt idx="530">
                  <c:v>10.510070000000001</c:v>
                </c:pt>
                <c:pt idx="531">
                  <c:v>10.510070000000001</c:v>
                </c:pt>
                <c:pt idx="532">
                  <c:v>10.503069999999999</c:v>
                </c:pt>
                <c:pt idx="533">
                  <c:v>10.507070000000001</c:v>
                </c:pt>
                <c:pt idx="534">
                  <c:v>10.50207</c:v>
                </c:pt>
                <c:pt idx="535">
                  <c:v>10.497070000000001</c:v>
                </c:pt>
                <c:pt idx="536">
                  <c:v>10.481070000000001</c:v>
                </c:pt>
                <c:pt idx="537">
                  <c:v>10.47007</c:v>
                </c:pt>
                <c:pt idx="538">
                  <c:v>10.445069999999999</c:v>
                </c:pt>
                <c:pt idx="539">
                  <c:v>10.429970000000001</c:v>
                </c:pt>
                <c:pt idx="540">
                  <c:v>10.41497</c:v>
                </c:pt>
                <c:pt idx="541">
                  <c:v>10.39603</c:v>
                </c:pt>
                <c:pt idx="542">
                  <c:v>10.38003</c:v>
                </c:pt>
                <c:pt idx="543">
                  <c:v>10.36303</c:v>
                </c:pt>
                <c:pt idx="544">
                  <c:v>10.356030000000001</c:v>
                </c:pt>
                <c:pt idx="545">
                  <c:v>10.352029999999999</c:v>
                </c:pt>
                <c:pt idx="546">
                  <c:v>10.35303</c:v>
                </c:pt>
                <c:pt idx="547">
                  <c:v>10.359030000000001</c:v>
                </c:pt>
                <c:pt idx="548">
                  <c:v>10.365030000000001</c:v>
                </c:pt>
                <c:pt idx="549">
                  <c:v>10.372030000000001</c:v>
                </c:pt>
                <c:pt idx="550">
                  <c:v>10.378030000000001</c:v>
                </c:pt>
                <c:pt idx="551">
                  <c:v>10.38303</c:v>
                </c:pt>
                <c:pt idx="552">
                  <c:v>10.35703</c:v>
                </c:pt>
                <c:pt idx="553">
                  <c:v>10.36103</c:v>
                </c:pt>
                <c:pt idx="554">
                  <c:v>10.368029999999999</c:v>
                </c:pt>
                <c:pt idx="555">
                  <c:v>10.400029999999999</c:v>
                </c:pt>
                <c:pt idx="556">
                  <c:v>10.429130000000001</c:v>
                </c:pt>
                <c:pt idx="557">
                  <c:v>10.46143</c:v>
                </c:pt>
                <c:pt idx="558">
                  <c:v>10.49264</c:v>
                </c:pt>
                <c:pt idx="559">
                  <c:v>10.51946</c:v>
                </c:pt>
                <c:pt idx="560">
                  <c:v>10.54846</c:v>
                </c:pt>
                <c:pt idx="561">
                  <c:v>10.57446</c:v>
                </c:pt>
                <c:pt idx="562">
                  <c:v>10.5998</c:v>
                </c:pt>
                <c:pt idx="563">
                  <c:v>10.6228</c:v>
                </c:pt>
                <c:pt idx="564">
                  <c:v>10.651479999999999</c:v>
                </c:pt>
                <c:pt idx="565">
                  <c:v>10.68009</c:v>
                </c:pt>
                <c:pt idx="566">
                  <c:v>10.71358</c:v>
                </c:pt>
                <c:pt idx="567">
                  <c:v>10.750069999999999</c:v>
                </c:pt>
                <c:pt idx="568">
                  <c:v>10.775069999999999</c:v>
                </c:pt>
                <c:pt idx="569">
                  <c:v>10.79907</c:v>
                </c:pt>
                <c:pt idx="570">
                  <c:v>10.81607</c:v>
                </c:pt>
                <c:pt idx="571">
                  <c:v>10.836069999999999</c:v>
                </c:pt>
                <c:pt idx="572">
                  <c:v>10.87457</c:v>
                </c:pt>
                <c:pt idx="573">
                  <c:v>10.915570000000001</c:v>
                </c:pt>
                <c:pt idx="574">
                  <c:v>10.960610000000001</c:v>
                </c:pt>
                <c:pt idx="575">
                  <c:v>11.00855</c:v>
                </c:pt>
                <c:pt idx="576">
                  <c:v>11.05514</c:v>
                </c:pt>
                <c:pt idx="577">
                  <c:v>11.092129999999999</c:v>
                </c:pt>
                <c:pt idx="578">
                  <c:v>11.12913</c:v>
                </c:pt>
                <c:pt idx="579">
                  <c:v>11.162129999999999</c:v>
                </c:pt>
                <c:pt idx="580">
                  <c:v>11.19913</c:v>
                </c:pt>
                <c:pt idx="581">
                  <c:v>11.239129999999999</c:v>
                </c:pt>
                <c:pt idx="582">
                  <c:v>11.27913</c:v>
                </c:pt>
                <c:pt idx="583">
                  <c:v>11.31213</c:v>
                </c:pt>
                <c:pt idx="584">
                  <c:v>11.34442</c:v>
                </c:pt>
                <c:pt idx="585">
                  <c:v>11.377420000000001</c:v>
                </c:pt>
                <c:pt idx="586">
                  <c:v>11.40788</c:v>
                </c:pt>
                <c:pt idx="587">
                  <c:v>11.42877</c:v>
                </c:pt>
                <c:pt idx="588">
                  <c:v>11.436769999999999</c:v>
                </c:pt>
                <c:pt idx="589">
                  <c:v>11.43877</c:v>
                </c:pt>
                <c:pt idx="590">
                  <c:v>11.449149999999999</c:v>
                </c:pt>
                <c:pt idx="591">
                  <c:v>11.45665</c:v>
                </c:pt>
                <c:pt idx="592">
                  <c:v>11.457649999999999</c:v>
                </c:pt>
                <c:pt idx="593">
                  <c:v>11.463649999999999</c:v>
                </c:pt>
                <c:pt idx="594">
                  <c:v>11.47574</c:v>
                </c:pt>
                <c:pt idx="595">
                  <c:v>11.48873</c:v>
                </c:pt>
                <c:pt idx="596">
                  <c:v>11.496980000000001</c:v>
                </c:pt>
                <c:pt idx="597">
                  <c:v>11.50596</c:v>
                </c:pt>
                <c:pt idx="598">
                  <c:v>11.51041</c:v>
                </c:pt>
                <c:pt idx="599">
                  <c:v>11.51057</c:v>
                </c:pt>
                <c:pt idx="600">
                  <c:v>11.516299999999999</c:v>
                </c:pt>
                <c:pt idx="601">
                  <c:v>11.51731</c:v>
                </c:pt>
                <c:pt idx="602">
                  <c:v>11.515420000000001</c:v>
                </c:pt>
                <c:pt idx="603">
                  <c:v>11.509550000000001</c:v>
                </c:pt>
                <c:pt idx="604">
                  <c:v>11.50319</c:v>
                </c:pt>
                <c:pt idx="605">
                  <c:v>11.499639999999999</c:v>
                </c:pt>
                <c:pt idx="606">
                  <c:v>11.49377</c:v>
                </c:pt>
                <c:pt idx="607">
                  <c:v>11.481771</c:v>
                </c:pt>
                <c:pt idx="608">
                  <c:v>11.46777</c:v>
                </c:pt>
                <c:pt idx="609">
                  <c:v>11.45327</c:v>
                </c:pt>
                <c:pt idx="610">
                  <c:v>11.43562</c:v>
                </c:pt>
                <c:pt idx="611">
                  <c:v>11.43507</c:v>
                </c:pt>
                <c:pt idx="612">
                  <c:v>11.42807</c:v>
                </c:pt>
                <c:pt idx="613">
                  <c:v>11.422129999999999</c:v>
                </c:pt>
                <c:pt idx="614">
                  <c:v>11.426990999999999</c:v>
                </c:pt>
                <c:pt idx="615">
                  <c:v>11.42632</c:v>
                </c:pt>
                <c:pt idx="616">
                  <c:v>11.429270000000001</c:v>
                </c:pt>
                <c:pt idx="617">
                  <c:v>11.42334</c:v>
                </c:pt>
                <c:pt idx="618">
                  <c:v>11.417339999999999</c:v>
                </c:pt>
                <c:pt idx="619">
                  <c:v>11.40457</c:v>
                </c:pt>
                <c:pt idx="620">
                  <c:v>11.393599999999999</c:v>
                </c:pt>
                <c:pt idx="621">
                  <c:v>11.3856</c:v>
                </c:pt>
                <c:pt idx="622">
                  <c:v>11.367979999999999</c:v>
                </c:pt>
                <c:pt idx="623">
                  <c:v>11.35398</c:v>
                </c:pt>
                <c:pt idx="624">
                  <c:v>11.330450000000001</c:v>
                </c:pt>
                <c:pt idx="625">
                  <c:v>11.300890000000001</c:v>
                </c:pt>
                <c:pt idx="626">
                  <c:v>11.275</c:v>
                </c:pt>
                <c:pt idx="627">
                  <c:v>11.24361</c:v>
                </c:pt>
                <c:pt idx="628">
                  <c:v>11.21584</c:v>
                </c:pt>
                <c:pt idx="629">
                  <c:v>11.189830000000001</c:v>
                </c:pt>
                <c:pt idx="630">
                  <c:v>11.17483</c:v>
                </c:pt>
                <c:pt idx="631">
                  <c:v>11.16093</c:v>
                </c:pt>
                <c:pt idx="632">
                  <c:v>11.145479999999999</c:v>
                </c:pt>
                <c:pt idx="633">
                  <c:v>11.123200000000001</c:v>
                </c:pt>
                <c:pt idx="634">
                  <c:v>11.11107</c:v>
                </c:pt>
                <c:pt idx="635">
                  <c:v>11.097910000000001</c:v>
                </c:pt>
                <c:pt idx="636">
                  <c:v>11.089911000000001</c:v>
                </c:pt>
                <c:pt idx="637">
                  <c:v>11.07837</c:v>
                </c:pt>
                <c:pt idx="638">
                  <c:v>11.06973</c:v>
                </c:pt>
                <c:pt idx="639">
                  <c:v>11.069889999999999</c:v>
                </c:pt>
                <c:pt idx="640">
                  <c:v>11.068569999999999</c:v>
                </c:pt>
                <c:pt idx="641">
                  <c:v>11.06662</c:v>
                </c:pt>
                <c:pt idx="642">
                  <c:v>11.05491</c:v>
                </c:pt>
                <c:pt idx="643">
                  <c:v>11.05391</c:v>
                </c:pt>
                <c:pt idx="644">
                  <c:v>11.04247</c:v>
                </c:pt>
                <c:pt idx="645">
                  <c:v>11.02847</c:v>
                </c:pt>
                <c:pt idx="646">
                  <c:v>11.01947</c:v>
                </c:pt>
                <c:pt idx="647">
                  <c:v>11.00447</c:v>
                </c:pt>
                <c:pt idx="648">
                  <c:v>10.98747</c:v>
                </c:pt>
                <c:pt idx="649">
                  <c:v>10.95767</c:v>
                </c:pt>
                <c:pt idx="650">
                  <c:v>10.92567</c:v>
                </c:pt>
                <c:pt idx="651">
                  <c:v>10.89457</c:v>
                </c:pt>
                <c:pt idx="652">
                  <c:v>10.874000000000001</c:v>
                </c:pt>
                <c:pt idx="653">
                  <c:v>10.84891</c:v>
                </c:pt>
                <c:pt idx="654">
                  <c:v>10.824909999999999</c:v>
                </c:pt>
                <c:pt idx="655">
                  <c:v>10.796419999999999</c:v>
                </c:pt>
                <c:pt idx="656">
                  <c:v>10.760400000000001</c:v>
                </c:pt>
                <c:pt idx="657">
                  <c:v>10.71439</c:v>
                </c:pt>
                <c:pt idx="658">
                  <c:v>10.666320000000001</c:v>
                </c:pt>
                <c:pt idx="659">
                  <c:v>10.619061</c:v>
                </c:pt>
                <c:pt idx="660">
                  <c:v>10.56343</c:v>
                </c:pt>
                <c:pt idx="661">
                  <c:v>10.51519</c:v>
                </c:pt>
                <c:pt idx="662">
                  <c:v>10.46156</c:v>
                </c:pt>
                <c:pt idx="663">
                  <c:v>10.406639999999999</c:v>
                </c:pt>
                <c:pt idx="664">
                  <c:v>10.348509999999999</c:v>
                </c:pt>
                <c:pt idx="665">
                  <c:v>10.290319999999999</c:v>
                </c:pt>
                <c:pt idx="666">
                  <c:v>10.232189999999999</c:v>
                </c:pt>
                <c:pt idx="667">
                  <c:v>10.17319</c:v>
                </c:pt>
                <c:pt idx="668">
                  <c:v>10.118080000000001</c:v>
                </c:pt>
                <c:pt idx="669">
                  <c:v>10.047650000000001</c:v>
                </c:pt>
                <c:pt idx="670">
                  <c:v>9.9836500000000008</c:v>
                </c:pt>
                <c:pt idx="671">
                  <c:v>9.9193999999999996</c:v>
                </c:pt>
                <c:pt idx="672">
                  <c:v>9.8498000000000001</c:v>
                </c:pt>
                <c:pt idx="673">
                  <c:v>9.7838499999999993</c:v>
                </c:pt>
                <c:pt idx="674">
                  <c:v>9.7122299999999999</c:v>
                </c:pt>
                <c:pt idx="675">
                  <c:v>9.6288809999999998</c:v>
                </c:pt>
                <c:pt idx="676">
                  <c:v>9.5538799999999995</c:v>
                </c:pt>
                <c:pt idx="677">
                  <c:v>9.4987399999999997</c:v>
                </c:pt>
                <c:pt idx="678">
                  <c:v>9.4497400000000003</c:v>
                </c:pt>
                <c:pt idx="679">
                  <c:v>9.4017400000000002</c:v>
                </c:pt>
                <c:pt idx="680">
                  <c:v>9.3587299999999995</c:v>
                </c:pt>
                <c:pt idx="681">
                  <c:v>9.3152600000000003</c:v>
                </c:pt>
                <c:pt idx="682">
                  <c:v>9.2762600000000006</c:v>
                </c:pt>
                <c:pt idx="683">
                  <c:v>9.2432599999999994</c:v>
                </c:pt>
                <c:pt idx="684">
                  <c:v>9.2128399999999999</c:v>
                </c:pt>
                <c:pt idx="685">
                  <c:v>9.1688399999999994</c:v>
                </c:pt>
                <c:pt idx="686">
                  <c:v>9.140841</c:v>
                </c:pt>
                <c:pt idx="687">
                  <c:v>9.1348400000000005</c:v>
                </c:pt>
                <c:pt idx="688">
                  <c:v>9.13584</c:v>
                </c:pt>
                <c:pt idx="689">
                  <c:v>9.1498399999999993</c:v>
                </c:pt>
                <c:pt idx="690">
                  <c:v>9.1698400000000007</c:v>
                </c:pt>
                <c:pt idx="691">
                  <c:v>9.1908399999999997</c:v>
                </c:pt>
                <c:pt idx="692">
                  <c:v>9.2078399999999991</c:v>
                </c:pt>
                <c:pt idx="693">
                  <c:v>9.2208400000000008</c:v>
                </c:pt>
                <c:pt idx="694">
                  <c:v>9.2248400000000004</c:v>
                </c:pt>
                <c:pt idx="695">
                  <c:v>9.2298399999999994</c:v>
                </c:pt>
                <c:pt idx="696">
                  <c:v>9.2388399999999997</c:v>
                </c:pt>
                <c:pt idx="697">
                  <c:v>9.2538400000000003</c:v>
                </c:pt>
                <c:pt idx="698">
                  <c:v>9.2708399999999997</c:v>
                </c:pt>
                <c:pt idx="699">
                  <c:v>9.2862500000000008</c:v>
                </c:pt>
                <c:pt idx="700">
                  <c:v>9.3082499999999992</c:v>
                </c:pt>
                <c:pt idx="701">
                  <c:v>9.3232400000000002</c:v>
                </c:pt>
                <c:pt idx="702">
                  <c:v>9.3363200000000006</c:v>
                </c:pt>
                <c:pt idx="703">
                  <c:v>9.3567199999999993</c:v>
                </c:pt>
                <c:pt idx="704">
                  <c:v>9.3787199999999995</c:v>
                </c:pt>
                <c:pt idx="705">
                  <c:v>9.3988399999999999</c:v>
                </c:pt>
                <c:pt idx="706">
                  <c:v>9.4207199999999993</c:v>
                </c:pt>
                <c:pt idx="707">
                  <c:v>9.43872</c:v>
                </c:pt>
                <c:pt idx="708">
                  <c:v>9.4647199999999998</c:v>
                </c:pt>
                <c:pt idx="709">
                  <c:v>9.4912200000000002</c:v>
                </c:pt>
                <c:pt idx="710">
                  <c:v>9.5168700000000008</c:v>
                </c:pt>
                <c:pt idx="711">
                  <c:v>9.5394199999999998</c:v>
                </c:pt>
                <c:pt idx="712">
                  <c:v>9.5674200000000003</c:v>
                </c:pt>
                <c:pt idx="713">
                  <c:v>9.5933600000000006</c:v>
                </c:pt>
                <c:pt idx="714">
                  <c:v>9.6133600000000001</c:v>
                </c:pt>
                <c:pt idx="715">
                  <c:v>9.6365300000000005</c:v>
                </c:pt>
                <c:pt idx="716">
                  <c:v>9.6535299999999999</c:v>
                </c:pt>
                <c:pt idx="717">
                  <c:v>9.6714599999999997</c:v>
                </c:pt>
                <c:pt idx="718">
                  <c:v>9.6964600000000001</c:v>
                </c:pt>
                <c:pt idx="719">
                  <c:v>9.7182300000000001</c:v>
                </c:pt>
                <c:pt idx="720">
                  <c:v>9.7371999999999996</c:v>
                </c:pt>
                <c:pt idx="721">
                  <c:v>9.7652000000000001</c:v>
                </c:pt>
                <c:pt idx="722">
                  <c:v>9.8018199999999993</c:v>
                </c:pt>
                <c:pt idx="723">
                  <c:v>9.8368199999999995</c:v>
                </c:pt>
                <c:pt idx="724">
                  <c:v>9.88035</c:v>
                </c:pt>
                <c:pt idx="725">
                  <c:v>9.9269099999999995</c:v>
                </c:pt>
                <c:pt idx="726">
                  <c:v>9.9708000000000006</c:v>
                </c:pt>
                <c:pt idx="727">
                  <c:v>10.014189999999999</c:v>
                </c:pt>
                <c:pt idx="728">
                  <c:v>10.051959999999999</c:v>
                </c:pt>
                <c:pt idx="729">
                  <c:v>10.07897</c:v>
                </c:pt>
                <c:pt idx="730">
                  <c:v>10.096970000000001</c:v>
                </c:pt>
                <c:pt idx="731">
                  <c:v>10.112869999999999</c:v>
                </c:pt>
                <c:pt idx="732">
                  <c:v>10.13532</c:v>
                </c:pt>
                <c:pt idx="733">
                  <c:v>10.1546</c:v>
                </c:pt>
                <c:pt idx="734">
                  <c:v>10.16473</c:v>
                </c:pt>
                <c:pt idx="735">
                  <c:v>10.17389</c:v>
                </c:pt>
                <c:pt idx="736">
                  <c:v>10.185890000000001</c:v>
                </c:pt>
                <c:pt idx="737">
                  <c:v>10.197430000000001</c:v>
                </c:pt>
                <c:pt idx="738">
                  <c:v>10.21007</c:v>
                </c:pt>
                <c:pt idx="739">
                  <c:v>10.22101</c:v>
                </c:pt>
                <c:pt idx="740">
                  <c:v>10.232329999999999</c:v>
                </c:pt>
                <c:pt idx="741">
                  <c:v>10.250220000000001</c:v>
                </c:pt>
                <c:pt idx="742">
                  <c:v>10.272930000000001</c:v>
                </c:pt>
                <c:pt idx="743">
                  <c:v>10.288930000000001</c:v>
                </c:pt>
                <c:pt idx="744">
                  <c:v>10.30537</c:v>
                </c:pt>
                <c:pt idx="745">
                  <c:v>10.319369999999999</c:v>
                </c:pt>
                <c:pt idx="746">
                  <c:v>10.32737</c:v>
                </c:pt>
                <c:pt idx="747">
                  <c:v>10.33737</c:v>
                </c:pt>
                <c:pt idx="748">
                  <c:v>10.35037</c:v>
                </c:pt>
                <c:pt idx="749">
                  <c:v>10.36617</c:v>
                </c:pt>
                <c:pt idx="750">
                  <c:v>10.388170000000001</c:v>
                </c:pt>
                <c:pt idx="751">
                  <c:v>10.413270000000001</c:v>
                </c:pt>
                <c:pt idx="752">
                  <c:v>10.44284</c:v>
                </c:pt>
                <c:pt idx="753">
                  <c:v>10.493930000000001</c:v>
                </c:pt>
                <c:pt idx="754">
                  <c:v>10.54293</c:v>
                </c:pt>
                <c:pt idx="755">
                  <c:v>10.60242</c:v>
                </c:pt>
                <c:pt idx="756">
                  <c:v>10.67944</c:v>
                </c:pt>
                <c:pt idx="757">
                  <c:v>10.76445</c:v>
                </c:pt>
                <c:pt idx="758">
                  <c:v>10.851520000000001</c:v>
                </c:pt>
                <c:pt idx="759">
                  <c:v>10.942780000000001</c:v>
                </c:pt>
                <c:pt idx="760">
                  <c:v>11.03641</c:v>
                </c:pt>
                <c:pt idx="761">
                  <c:v>11.13165</c:v>
                </c:pt>
                <c:pt idx="762">
                  <c:v>11.233280000000001</c:v>
                </c:pt>
                <c:pt idx="763">
                  <c:v>11.3352</c:v>
                </c:pt>
                <c:pt idx="764">
                  <c:v>11.441330000000001</c:v>
                </c:pt>
                <c:pt idx="765">
                  <c:v>11.546519999999999</c:v>
                </c:pt>
                <c:pt idx="766">
                  <c:v>11.63965</c:v>
                </c:pt>
                <c:pt idx="767">
                  <c:v>11.730650000000001</c:v>
                </c:pt>
                <c:pt idx="768">
                  <c:v>11.824759999999999</c:v>
                </c:pt>
                <c:pt idx="769">
                  <c:v>11.92319</c:v>
                </c:pt>
                <c:pt idx="770">
                  <c:v>12.02919</c:v>
                </c:pt>
                <c:pt idx="771">
                  <c:v>12.13144</c:v>
                </c:pt>
                <c:pt idx="772">
                  <c:v>12.22404</c:v>
                </c:pt>
                <c:pt idx="773">
                  <c:v>12.30799</c:v>
                </c:pt>
                <c:pt idx="774">
                  <c:v>12.390610000000001</c:v>
                </c:pt>
                <c:pt idx="775">
                  <c:v>12.487959999999999</c:v>
                </c:pt>
                <c:pt idx="776">
                  <c:v>12.57396</c:v>
                </c:pt>
                <c:pt idx="777">
                  <c:v>12.6431</c:v>
                </c:pt>
                <c:pt idx="778">
                  <c:v>12.703099999999999</c:v>
                </c:pt>
                <c:pt idx="779">
                  <c:v>12.777100000000001</c:v>
                </c:pt>
                <c:pt idx="780">
                  <c:v>12.84211</c:v>
                </c:pt>
                <c:pt idx="781">
                  <c:v>12.91058</c:v>
                </c:pt>
                <c:pt idx="782">
                  <c:v>12.969580000000001</c:v>
                </c:pt>
                <c:pt idx="783">
                  <c:v>13.03858</c:v>
                </c:pt>
                <c:pt idx="784">
                  <c:v>13.1</c:v>
                </c:pt>
                <c:pt idx="785">
                  <c:v>13.169</c:v>
                </c:pt>
                <c:pt idx="786">
                  <c:v>13.227</c:v>
                </c:pt>
                <c:pt idx="787">
                  <c:v>13.273</c:v>
                </c:pt>
                <c:pt idx="788">
                  <c:v>13.316000000000001</c:v>
                </c:pt>
                <c:pt idx="789">
                  <c:v>13.352</c:v>
                </c:pt>
                <c:pt idx="790">
                  <c:v>13.388</c:v>
                </c:pt>
                <c:pt idx="791">
                  <c:v>13.429</c:v>
                </c:pt>
                <c:pt idx="792">
                  <c:v>13.481999999999999</c:v>
                </c:pt>
                <c:pt idx="793">
                  <c:v>13.548999999999999</c:v>
                </c:pt>
                <c:pt idx="794">
                  <c:v>13.621</c:v>
                </c:pt>
                <c:pt idx="795">
                  <c:v>13.682</c:v>
                </c:pt>
                <c:pt idx="796">
                  <c:v>13.736000000000001</c:v>
                </c:pt>
                <c:pt idx="797">
                  <c:v>13.785</c:v>
                </c:pt>
                <c:pt idx="798">
                  <c:v>13.840999999999999</c:v>
                </c:pt>
                <c:pt idx="799">
                  <c:v>13.898</c:v>
                </c:pt>
                <c:pt idx="800">
                  <c:v>13.938000000000001</c:v>
                </c:pt>
                <c:pt idx="801">
                  <c:v>13.991</c:v>
                </c:pt>
                <c:pt idx="802">
                  <c:v>14.058999999999999</c:v>
                </c:pt>
                <c:pt idx="803">
                  <c:v>14.122</c:v>
                </c:pt>
                <c:pt idx="804">
                  <c:v>14.188000000000001</c:v>
                </c:pt>
                <c:pt idx="805">
                  <c:v>14.255000000000001</c:v>
                </c:pt>
                <c:pt idx="806">
                  <c:v>14.331</c:v>
                </c:pt>
                <c:pt idx="807">
                  <c:v>14.430999999999999</c:v>
                </c:pt>
                <c:pt idx="808">
                  <c:v>14.52</c:v>
                </c:pt>
                <c:pt idx="809">
                  <c:v>14.605</c:v>
                </c:pt>
                <c:pt idx="810">
                  <c:v>14.69</c:v>
                </c:pt>
                <c:pt idx="811">
                  <c:v>14.782999999999999</c:v>
                </c:pt>
                <c:pt idx="812">
                  <c:v>14.872</c:v>
                </c:pt>
                <c:pt idx="813">
                  <c:v>14.954000000000001</c:v>
                </c:pt>
                <c:pt idx="814">
                  <c:v>15.028</c:v>
                </c:pt>
                <c:pt idx="815">
                  <c:v>15.089</c:v>
                </c:pt>
                <c:pt idx="816">
                  <c:v>15.154999999999999</c:v>
                </c:pt>
                <c:pt idx="817">
                  <c:v>15.217999000000001</c:v>
                </c:pt>
                <c:pt idx="818">
                  <c:v>15.262</c:v>
                </c:pt>
                <c:pt idx="819">
                  <c:v>15.32</c:v>
                </c:pt>
                <c:pt idx="820">
                  <c:v>15.388999999999999</c:v>
                </c:pt>
                <c:pt idx="821">
                  <c:v>15.44</c:v>
                </c:pt>
                <c:pt idx="822">
                  <c:v>15.497999999999999</c:v>
                </c:pt>
                <c:pt idx="823">
                  <c:v>15.568</c:v>
                </c:pt>
                <c:pt idx="824">
                  <c:v>15.632999</c:v>
                </c:pt>
                <c:pt idx="825">
                  <c:v>15.709</c:v>
                </c:pt>
                <c:pt idx="826">
                  <c:v>15.776999</c:v>
                </c:pt>
                <c:pt idx="827">
                  <c:v>15.846</c:v>
                </c:pt>
                <c:pt idx="828">
                  <c:v>15.917</c:v>
                </c:pt>
                <c:pt idx="829">
                  <c:v>15.984</c:v>
                </c:pt>
                <c:pt idx="830">
                  <c:v>16.052</c:v>
                </c:pt>
                <c:pt idx="831">
                  <c:v>16.115998999999999</c:v>
                </c:pt>
                <c:pt idx="832">
                  <c:v>16.187999999999999</c:v>
                </c:pt>
                <c:pt idx="833">
                  <c:v>16.264999</c:v>
                </c:pt>
                <c:pt idx="834">
                  <c:v>16.343</c:v>
                </c:pt>
                <c:pt idx="835">
                  <c:v>16.422999999999998</c:v>
                </c:pt>
                <c:pt idx="836">
                  <c:v>16.509001000000001</c:v>
                </c:pt>
                <c:pt idx="837">
                  <c:v>16.579999999999998</c:v>
                </c:pt>
                <c:pt idx="838">
                  <c:v>16.657999</c:v>
                </c:pt>
                <c:pt idx="839">
                  <c:v>16.735001</c:v>
                </c:pt>
                <c:pt idx="840">
                  <c:v>16.822001</c:v>
                </c:pt>
                <c:pt idx="841">
                  <c:v>16.893999000000001</c:v>
                </c:pt>
                <c:pt idx="842">
                  <c:v>16.945999</c:v>
                </c:pt>
                <c:pt idx="843">
                  <c:v>17</c:v>
                </c:pt>
                <c:pt idx="844">
                  <c:v>17.058001000000001</c:v>
                </c:pt>
                <c:pt idx="845">
                  <c:v>17.111000000000001</c:v>
                </c:pt>
                <c:pt idx="846">
                  <c:v>17.167998999999998</c:v>
                </c:pt>
                <c:pt idx="847">
                  <c:v>17.212999</c:v>
                </c:pt>
                <c:pt idx="848">
                  <c:v>17.257999000000002</c:v>
                </c:pt>
                <c:pt idx="849">
                  <c:v>17.315999999999999</c:v>
                </c:pt>
                <c:pt idx="850">
                  <c:v>17.378</c:v>
                </c:pt>
                <c:pt idx="851">
                  <c:v>17.435998999999999</c:v>
                </c:pt>
                <c:pt idx="852">
                  <c:v>17.472000000000001</c:v>
                </c:pt>
                <c:pt idx="853">
                  <c:v>17.495999999999999</c:v>
                </c:pt>
                <c:pt idx="854">
                  <c:v>17.516000999999999</c:v>
                </c:pt>
                <c:pt idx="855">
                  <c:v>17.539000000000001</c:v>
                </c:pt>
                <c:pt idx="856">
                  <c:v>17.559000000000001</c:v>
                </c:pt>
                <c:pt idx="857">
                  <c:v>17.576000000000001</c:v>
                </c:pt>
                <c:pt idx="858">
                  <c:v>17.59</c:v>
                </c:pt>
                <c:pt idx="859">
                  <c:v>17.598998999999999</c:v>
                </c:pt>
                <c:pt idx="860">
                  <c:v>17.603999999999999</c:v>
                </c:pt>
                <c:pt idx="861">
                  <c:v>17.598998999999999</c:v>
                </c:pt>
                <c:pt idx="862">
                  <c:v>17.59</c:v>
                </c:pt>
                <c:pt idx="863">
                  <c:v>17.575001</c:v>
                </c:pt>
                <c:pt idx="864">
                  <c:v>17.556000000000001</c:v>
                </c:pt>
                <c:pt idx="865">
                  <c:v>17.537001</c:v>
                </c:pt>
                <c:pt idx="866">
                  <c:v>17.514999</c:v>
                </c:pt>
                <c:pt idx="867">
                  <c:v>17.492000999999998</c:v>
                </c:pt>
                <c:pt idx="868">
                  <c:v>17.475999999999999</c:v>
                </c:pt>
                <c:pt idx="869">
                  <c:v>17.466000000000001</c:v>
                </c:pt>
                <c:pt idx="870">
                  <c:v>17.450001</c:v>
                </c:pt>
                <c:pt idx="871">
                  <c:v>17.433001000000001</c:v>
                </c:pt>
                <c:pt idx="872">
                  <c:v>17.416</c:v>
                </c:pt>
                <c:pt idx="873">
                  <c:v>17.393000000000001</c:v>
                </c:pt>
                <c:pt idx="874">
                  <c:v>17.370999999999999</c:v>
                </c:pt>
                <c:pt idx="875">
                  <c:v>17.334999</c:v>
                </c:pt>
                <c:pt idx="876">
                  <c:v>17.308001000000001</c:v>
                </c:pt>
                <c:pt idx="877">
                  <c:v>17.291</c:v>
                </c:pt>
                <c:pt idx="878">
                  <c:v>17.268999000000001</c:v>
                </c:pt>
                <c:pt idx="879">
                  <c:v>17.233999000000001</c:v>
                </c:pt>
                <c:pt idx="880">
                  <c:v>17.205998999999998</c:v>
                </c:pt>
                <c:pt idx="881">
                  <c:v>17.172999999999998</c:v>
                </c:pt>
                <c:pt idx="882">
                  <c:v>17.143000000000001</c:v>
                </c:pt>
                <c:pt idx="883">
                  <c:v>17.108999000000001</c:v>
                </c:pt>
                <c:pt idx="884">
                  <c:v>17.089001</c:v>
                </c:pt>
                <c:pt idx="885">
                  <c:v>17.073</c:v>
                </c:pt>
                <c:pt idx="886">
                  <c:v>17.063998999999999</c:v>
                </c:pt>
                <c:pt idx="887">
                  <c:v>17.048999999999999</c:v>
                </c:pt>
                <c:pt idx="888">
                  <c:v>17.039999000000002</c:v>
                </c:pt>
                <c:pt idx="889">
                  <c:v>17.027000000000001</c:v>
                </c:pt>
                <c:pt idx="890">
                  <c:v>17.007999000000002</c:v>
                </c:pt>
                <c:pt idx="891">
                  <c:v>16.981999999999999</c:v>
                </c:pt>
                <c:pt idx="892">
                  <c:v>16.948</c:v>
                </c:pt>
                <c:pt idx="893">
                  <c:v>16.902000000000001</c:v>
                </c:pt>
                <c:pt idx="894">
                  <c:v>16.856999999999999</c:v>
                </c:pt>
                <c:pt idx="895">
                  <c:v>16.818000999999999</c:v>
                </c:pt>
                <c:pt idx="896">
                  <c:v>16.787001</c:v>
                </c:pt>
                <c:pt idx="897">
                  <c:v>16.768000000000001</c:v>
                </c:pt>
                <c:pt idx="898">
                  <c:v>16.725000000000001</c:v>
                </c:pt>
                <c:pt idx="899">
                  <c:v>16.687000000000001</c:v>
                </c:pt>
                <c:pt idx="900">
                  <c:v>16.657</c:v>
                </c:pt>
                <c:pt idx="901">
                  <c:v>16.620999999999999</c:v>
                </c:pt>
                <c:pt idx="902">
                  <c:v>16.582001000000002</c:v>
                </c:pt>
                <c:pt idx="903">
                  <c:v>16.545000000000002</c:v>
                </c:pt>
                <c:pt idx="904">
                  <c:v>16.502001</c:v>
                </c:pt>
                <c:pt idx="905">
                  <c:v>16.460999999999999</c:v>
                </c:pt>
                <c:pt idx="906">
                  <c:v>16.407</c:v>
                </c:pt>
                <c:pt idx="907">
                  <c:v>16.34</c:v>
                </c:pt>
                <c:pt idx="908">
                  <c:v>16.287001</c:v>
                </c:pt>
                <c:pt idx="909">
                  <c:v>16.236000000000001</c:v>
                </c:pt>
                <c:pt idx="910">
                  <c:v>16.184000000000001</c:v>
                </c:pt>
                <c:pt idx="911">
                  <c:v>16.125999</c:v>
                </c:pt>
                <c:pt idx="912">
                  <c:v>16.068999999999999</c:v>
                </c:pt>
                <c:pt idx="913">
                  <c:v>16.013999999999999</c:v>
                </c:pt>
                <c:pt idx="914">
                  <c:v>15.965999999999999</c:v>
                </c:pt>
                <c:pt idx="915">
                  <c:v>15.926</c:v>
                </c:pt>
                <c:pt idx="916">
                  <c:v>15.893000000000001</c:v>
                </c:pt>
                <c:pt idx="917">
                  <c:v>15.868</c:v>
                </c:pt>
                <c:pt idx="918">
                  <c:v>15.863</c:v>
                </c:pt>
                <c:pt idx="919">
                  <c:v>15.861000000000001</c:v>
                </c:pt>
                <c:pt idx="920">
                  <c:v>15.848000000000001</c:v>
                </c:pt>
                <c:pt idx="921">
                  <c:v>15.835998999999999</c:v>
                </c:pt>
                <c:pt idx="922">
                  <c:v>15.821999999999999</c:v>
                </c:pt>
                <c:pt idx="923">
                  <c:v>15.798</c:v>
                </c:pt>
                <c:pt idx="924">
                  <c:v>15.769</c:v>
                </c:pt>
                <c:pt idx="925">
                  <c:v>15.73</c:v>
                </c:pt>
                <c:pt idx="926">
                  <c:v>15.7</c:v>
                </c:pt>
                <c:pt idx="927">
                  <c:v>15.679</c:v>
                </c:pt>
                <c:pt idx="928">
                  <c:v>15.664</c:v>
                </c:pt>
                <c:pt idx="929">
                  <c:v>15.657999999999999</c:v>
                </c:pt>
                <c:pt idx="930">
                  <c:v>15.651</c:v>
                </c:pt>
                <c:pt idx="931">
                  <c:v>15.654</c:v>
                </c:pt>
                <c:pt idx="932">
                  <c:v>15.634</c:v>
                </c:pt>
                <c:pt idx="933">
                  <c:v>15.619</c:v>
                </c:pt>
                <c:pt idx="934">
                  <c:v>15.614000000000001</c:v>
                </c:pt>
                <c:pt idx="935">
                  <c:v>15.605</c:v>
                </c:pt>
                <c:pt idx="936">
                  <c:v>15.581</c:v>
                </c:pt>
                <c:pt idx="937">
                  <c:v>15.583</c:v>
                </c:pt>
                <c:pt idx="938">
                  <c:v>15.583</c:v>
                </c:pt>
                <c:pt idx="939">
                  <c:v>15.587</c:v>
                </c:pt>
                <c:pt idx="940">
                  <c:v>15.587999999999999</c:v>
                </c:pt>
                <c:pt idx="941">
                  <c:v>15.603</c:v>
                </c:pt>
                <c:pt idx="942">
                  <c:v>15.631</c:v>
                </c:pt>
                <c:pt idx="943">
                  <c:v>15.65</c:v>
                </c:pt>
                <c:pt idx="944">
                  <c:v>15.672000000000001</c:v>
                </c:pt>
                <c:pt idx="945">
                  <c:v>15.692</c:v>
                </c:pt>
                <c:pt idx="946">
                  <c:v>15.701000000000001</c:v>
                </c:pt>
                <c:pt idx="947">
                  <c:v>15.718</c:v>
                </c:pt>
                <c:pt idx="948">
                  <c:v>15.736000000000001</c:v>
                </c:pt>
                <c:pt idx="949">
                  <c:v>15.744</c:v>
                </c:pt>
                <c:pt idx="950">
                  <c:v>15.737</c:v>
                </c:pt>
                <c:pt idx="951">
                  <c:v>15.733000000000001</c:v>
                </c:pt>
                <c:pt idx="952">
                  <c:v>15.747</c:v>
                </c:pt>
                <c:pt idx="953">
                  <c:v>15.752000000000001</c:v>
                </c:pt>
                <c:pt idx="954">
                  <c:v>15.757</c:v>
                </c:pt>
                <c:pt idx="955">
                  <c:v>15.759</c:v>
                </c:pt>
                <c:pt idx="956">
                  <c:v>15.756</c:v>
                </c:pt>
                <c:pt idx="957">
                  <c:v>15.753</c:v>
                </c:pt>
                <c:pt idx="958">
                  <c:v>15.755000000000001</c:v>
                </c:pt>
                <c:pt idx="959">
                  <c:v>15.755000000000001</c:v>
                </c:pt>
                <c:pt idx="960">
                  <c:v>15.757999999999999</c:v>
                </c:pt>
                <c:pt idx="961">
                  <c:v>15.760999999999999</c:v>
                </c:pt>
                <c:pt idx="962">
                  <c:v>15.763999999999999</c:v>
                </c:pt>
                <c:pt idx="963">
                  <c:v>15.775</c:v>
                </c:pt>
                <c:pt idx="964">
                  <c:v>15.786</c:v>
                </c:pt>
                <c:pt idx="965">
                  <c:v>15.804</c:v>
                </c:pt>
                <c:pt idx="966">
                  <c:v>15.833</c:v>
                </c:pt>
                <c:pt idx="967">
                  <c:v>15.864000000000001</c:v>
                </c:pt>
                <c:pt idx="968">
                  <c:v>15.891999999999999</c:v>
                </c:pt>
                <c:pt idx="969">
                  <c:v>15.923999999999999</c:v>
                </c:pt>
                <c:pt idx="970">
                  <c:v>15.96</c:v>
                </c:pt>
                <c:pt idx="971">
                  <c:v>16.000999</c:v>
                </c:pt>
                <c:pt idx="972">
                  <c:v>16.044001000000002</c:v>
                </c:pt>
                <c:pt idx="973">
                  <c:v>16.093</c:v>
                </c:pt>
                <c:pt idx="974">
                  <c:v>16.149999999999999</c:v>
                </c:pt>
                <c:pt idx="975">
                  <c:v>16.218</c:v>
                </c:pt>
                <c:pt idx="976">
                  <c:v>16.280000999999999</c:v>
                </c:pt>
                <c:pt idx="977">
                  <c:v>16.329999999999998</c:v>
                </c:pt>
                <c:pt idx="978">
                  <c:v>16.386998999999999</c:v>
                </c:pt>
                <c:pt idx="979">
                  <c:v>16.447001</c:v>
                </c:pt>
                <c:pt idx="980">
                  <c:v>16.499001</c:v>
                </c:pt>
                <c:pt idx="981">
                  <c:v>16.545999999999999</c:v>
                </c:pt>
                <c:pt idx="982">
                  <c:v>16.591000000000001</c:v>
                </c:pt>
                <c:pt idx="983">
                  <c:v>16.635000000000002</c:v>
                </c:pt>
                <c:pt idx="984">
                  <c:v>16.666</c:v>
                </c:pt>
                <c:pt idx="985">
                  <c:v>16.702998999999998</c:v>
                </c:pt>
                <c:pt idx="986">
                  <c:v>16.731999999999999</c:v>
                </c:pt>
                <c:pt idx="987">
                  <c:v>16.760000000000002</c:v>
                </c:pt>
                <c:pt idx="988">
                  <c:v>16.788</c:v>
                </c:pt>
                <c:pt idx="989">
                  <c:v>16.82</c:v>
                </c:pt>
                <c:pt idx="990">
                  <c:v>16.844999000000001</c:v>
                </c:pt>
                <c:pt idx="991">
                  <c:v>16.879999000000002</c:v>
                </c:pt>
                <c:pt idx="992">
                  <c:v>16.922001000000002</c:v>
                </c:pt>
                <c:pt idx="993">
                  <c:v>16.960999999999999</c:v>
                </c:pt>
                <c:pt idx="994">
                  <c:v>17.000999</c:v>
                </c:pt>
                <c:pt idx="995">
                  <c:v>17.041</c:v>
                </c:pt>
                <c:pt idx="996">
                  <c:v>17.079000000000001</c:v>
                </c:pt>
                <c:pt idx="997">
                  <c:v>17.106000999999999</c:v>
                </c:pt>
                <c:pt idx="998">
                  <c:v>17.155999999999999</c:v>
                </c:pt>
                <c:pt idx="999">
                  <c:v>17.195</c:v>
                </c:pt>
                <c:pt idx="1000">
                  <c:v>17.239999999999998</c:v>
                </c:pt>
                <c:pt idx="1001">
                  <c:v>17.290001</c:v>
                </c:pt>
                <c:pt idx="1002">
                  <c:v>17.334</c:v>
                </c:pt>
                <c:pt idx="1003">
                  <c:v>17.374001</c:v>
                </c:pt>
                <c:pt idx="1004">
                  <c:v>17.417000000000002</c:v>
                </c:pt>
                <c:pt idx="1005">
                  <c:v>17.455998999999998</c:v>
                </c:pt>
                <c:pt idx="1006">
                  <c:v>17.497999</c:v>
                </c:pt>
                <c:pt idx="1007">
                  <c:v>17.532</c:v>
                </c:pt>
                <c:pt idx="1008">
                  <c:v>17.552999</c:v>
                </c:pt>
                <c:pt idx="1009">
                  <c:v>17.580998999999998</c:v>
                </c:pt>
                <c:pt idx="1010">
                  <c:v>17.620000999999998</c:v>
                </c:pt>
                <c:pt idx="1011">
                  <c:v>17.655999999999999</c:v>
                </c:pt>
                <c:pt idx="1012">
                  <c:v>17.693000999999999</c:v>
                </c:pt>
                <c:pt idx="1013">
                  <c:v>17.740998999999999</c:v>
                </c:pt>
                <c:pt idx="1014">
                  <c:v>17.789000000000001</c:v>
                </c:pt>
                <c:pt idx="1015">
                  <c:v>17.841999000000001</c:v>
                </c:pt>
                <c:pt idx="1016">
                  <c:v>17.889999</c:v>
                </c:pt>
                <c:pt idx="1017">
                  <c:v>17.931000000000001</c:v>
                </c:pt>
                <c:pt idx="1018">
                  <c:v>17.98</c:v>
                </c:pt>
                <c:pt idx="1019">
                  <c:v>18.018000000000001</c:v>
                </c:pt>
                <c:pt idx="1020">
                  <c:v>18.059000000000001</c:v>
                </c:pt>
                <c:pt idx="1021">
                  <c:v>18.105</c:v>
                </c:pt>
                <c:pt idx="1022">
                  <c:v>18.166</c:v>
                </c:pt>
                <c:pt idx="1023">
                  <c:v>18.23</c:v>
                </c:pt>
                <c:pt idx="1024">
                  <c:v>18.298999999999999</c:v>
                </c:pt>
                <c:pt idx="1025">
                  <c:v>18.368998999999999</c:v>
                </c:pt>
                <c:pt idx="1026">
                  <c:v>18.431999000000001</c:v>
                </c:pt>
                <c:pt idx="1027">
                  <c:v>18.488001000000001</c:v>
                </c:pt>
                <c:pt idx="1028">
                  <c:v>18.541</c:v>
                </c:pt>
                <c:pt idx="1029">
                  <c:v>18.587999</c:v>
                </c:pt>
                <c:pt idx="1030">
                  <c:v>18.629999000000002</c:v>
                </c:pt>
                <c:pt idx="1031">
                  <c:v>18.672001000000002</c:v>
                </c:pt>
                <c:pt idx="1032">
                  <c:v>18.714001</c:v>
                </c:pt>
                <c:pt idx="1033">
                  <c:v>18.749001</c:v>
                </c:pt>
                <c:pt idx="1034">
                  <c:v>18.777000000000001</c:v>
                </c:pt>
                <c:pt idx="1035">
                  <c:v>18.805</c:v>
                </c:pt>
                <c:pt idx="1036">
                  <c:v>18.835999999999999</c:v>
                </c:pt>
                <c:pt idx="1037">
                  <c:v>18.856999999999999</c:v>
                </c:pt>
                <c:pt idx="1038">
                  <c:v>18.872999</c:v>
                </c:pt>
                <c:pt idx="1039">
                  <c:v>18.874001</c:v>
                </c:pt>
                <c:pt idx="1040">
                  <c:v>18.868998999999999</c:v>
                </c:pt>
                <c:pt idx="1041">
                  <c:v>18.861000000000001</c:v>
                </c:pt>
                <c:pt idx="1042">
                  <c:v>18.855</c:v>
                </c:pt>
                <c:pt idx="1043">
                  <c:v>18.853999999999999</c:v>
                </c:pt>
                <c:pt idx="1044">
                  <c:v>18.847999999999999</c:v>
                </c:pt>
                <c:pt idx="1045">
                  <c:v>18.847000000000001</c:v>
                </c:pt>
                <c:pt idx="1046">
                  <c:v>18.864000000000001</c:v>
                </c:pt>
                <c:pt idx="1047">
                  <c:v>18.882000000000001</c:v>
                </c:pt>
                <c:pt idx="1048">
                  <c:v>18.893000000000001</c:v>
                </c:pt>
                <c:pt idx="1049">
                  <c:v>18.905999999999999</c:v>
                </c:pt>
                <c:pt idx="1050">
                  <c:v>18.923999999999999</c:v>
                </c:pt>
                <c:pt idx="1051">
                  <c:v>18.948</c:v>
                </c:pt>
                <c:pt idx="1052">
                  <c:v>18.969999000000001</c:v>
                </c:pt>
                <c:pt idx="1053">
                  <c:v>18.986000000000001</c:v>
                </c:pt>
                <c:pt idx="1054">
                  <c:v>19.004000000000001</c:v>
                </c:pt>
                <c:pt idx="1055">
                  <c:v>19.024999999999999</c:v>
                </c:pt>
                <c:pt idx="1056">
                  <c:v>19.044001000000002</c:v>
                </c:pt>
                <c:pt idx="1057">
                  <c:v>19.062999999999999</c:v>
                </c:pt>
                <c:pt idx="1058">
                  <c:v>19.076000000000001</c:v>
                </c:pt>
                <c:pt idx="1059">
                  <c:v>19.099001000000001</c:v>
                </c:pt>
                <c:pt idx="1060">
                  <c:v>19.120999999999999</c:v>
                </c:pt>
                <c:pt idx="1061">
                  <c:v>19.151001000000001</c:v>
                </c:pt>
                <c:pt idx="1062">
                  <c:v>19.181000000000001</c:v>
                </c:pt>
                <c:pt idx="1063">
                  <c:v>19.218</c:v>
                </c:pt>
                <c:pt idx="1064">
                  <c:v>19.252001</c:v>
                </c:pt>
                <c:pt idx="1065">
                  <c:v>19.268000000000001</c:v>
                </c:pt>
                <c:pt idx="1066">
                  <c:v>19.291</c:v>
                </c:pt>
                <c:pt idx="1067">
                  <c:v>19.312000000000001</c:v>
                </c:pt>
                <c:pt idx="1068">
                  <c:v>19.327998999999998</c:v>
                </c:pt>
                <c:pt idx="1069">
                  <c:v>19.337999</c:v>
                </c:pt>
                <c:pt idx="1070">
                  <c:v>19.341000000000001</c:v>
                </c:pt>
                <c:pt idx="1071">
                  <c:v>19.343</c:v>
                </c:pt>
                <c:pt idx="1072">
                  <c:v>19.364999999999998</c:v>
                </c:pt>
                <c:pt idx="1073">
                  <c:v>19.393000000000001</c:v>
                </c:pt>
                <c:pt idx="1074">
                  <c:v>19.420000000000002</c:v>
                </c:pt>
                <c:pt idx="1075">
                  <c:v>19.445</c:v>
                </c:pt>
                <c:pt idx="1076">
                  <c:v>19.472999999999999</c:v>
                </c:pt>
                <c:pt idx="1077">
                  <c:v>19.506001000000001</c:v>
                </c:pt>
                <c:pt idx="1078">
                  <c:v>19.537001</c:v>
                </c:pt>
                <c:pt idx="1079">
                  <c:v>19.572001</c:v>
                </c:pt>
                <c:pt idx="1080">
                  <c:v>19.608999000000001</c:v>
                </c:pt>
                <c:pt idx="1081">
                  <c:v>19.646000000000001</c:v>
                </c:pt>
                <c:pt idx="1082">
                  <c:v>19.690999999999999</c:v>
                </c:pt>
                <c:pt idx="1083">
                  <c:v>19.740998999999999</c:v>
                </c:pt>
                <c:pt idx="1084">
                  <c:v>19.804001</c:v>
                </c:pt>
                <c:pt idx="1085">
                  <c:v>19.863001000000001</c:v>
                </c:pt>
                <c:pt idx="1086">
                  <c:v>19.934000000000001</c:v>
                </c:pt>
                <c:pt idx="1087">
                  <c:v>20.004000000000001</c:v>
                </c:pt>
                <c:pt idx="1088">
                  <c:v>20.065999999999999</c:v>
                </c:pt>
                <c:pt idx="1089">
                  <c:v>20.135999999999999</c:v>
                </c:pt>
                <c:pt idx="1090">
                  <c:v>20.202000000000002</c:v>
                </c:pt>
                <c:pt idx="1091">
                  <c:v>20.257999000000002</c:v>
                </c:pt>
                <c:pt idx="1092">
                  <c:v>20.297999999999998</c:v>
                </c:pt>
                <c:pt idx="1093">
                  <c:v>20.337999</c:v>
                </c:pt>
                <c:pt idx="1094">
                  <c:v>20.379999000000002</c:v>
                </c:pt>
                <c:pt idx="1095">
                  <c:v>20.424999</c:v>
                </c:pt>
                <c:pt idx="1096">
                  <c:v>20.472999999999999</c:v>
                </c:pt>
                <c:pt idx="1097">
                  <c:v>20.518999000000001</c:v>
                </c:pt>
                <c:pt idx="1098">
                  <c:v>20.559000000000001</c:v>
                </c:pt>
                <c:pt idx="1099">
                  <c:v>20.611999999999998</c:v>
                </c:pt>
                <c:pt idx="1100">
                  <c:v>20.657</c:v>
                </c:pt>
                <c:pt idx="1101">
                  <c:v>20.695</c:v>
                </c:pt>
                <c:pt idx="1102">
                  <c:v>20.726998999999999</c:v>
                </c:pt>
                <c:pt idx="1103">
                  <c:v>20.756001000000001</c:v>
                </c:pt>
                <c:pt idx="1104">
                  <c:v>20.780999999999999</c:v>
                </c:pt>
                <c:pt idx="1105">
                  <c:v>20.808001000000001</c:v>
                </c:pt>
                <c:pt idx="1106">
                  <c:v>20.84</c:v>
                </c:pt>
                <c:pt idx="1107">
                  <c:v>20.884001000000001</c:v>
                </c:pt>
                <c:pt idx="1108">
                  <c:v>20.933001000000001</c:v>
                </c:pt>
                <c:pt idx="1109">
                  <c:v>20.971001000000001</c:v>
                </c:pt>
                <c:pt idx="1110">
                  <c:v>20.997999</c:v>
                </c:pt>
                <c:pt idx="1111">
                  <c:v>21.025998999999999</c:v>
                </c:pt>
                <c:pt idx="1112">
                  <c:v>21.052</c:v>
                </c:pt>
                <c:pt idx="1113">
                  <c:v>21.076000000000001</c:v>
                </c:pt>
                <c:pt idx="1114">
                  <c:v>21.097999999999999</c:v>
                </c:pt>
                <c:pt idx="1115">
                  <c:v>21.118998999999999</c:v>
                </c:pt>
                <c:pt idx="1116">
                  <c:v>21.138000000000002</c:v>
                </c:pt>
                <c:pt idx="1117">
                  <c:v>21.158000999999999</c:v>
                </c:pt>
                <c:pt idx="1118">
                  <c:v>21.160999</c:v>
                </c:pt>
                <c:pt idx="1119">
                  <c:v>21.169001000000002</c:v>
                </c:pt>
                <c:pt idx="1120">
                  <c:v>21.172999999999998</c:v>
                </c:pt>
                <c:pt idx="1121">
                  <c:v>21.172999999999998</c:v>
                </c:pt>
                <c:pt idx="1122">
                  <c:v>21.150998999999999</c:v>
                </c:pt>
                <c:pt idx="1123">
                  <c:v>21.135000000000002</c:v>
                </c:pt>
                <c:pt idx="1124">
                  <c:v>21.127001</c:v>
                </c:pt>
                <c:pt idx="1125">
                  <c:v>21.117999999999999</c:v>
                </c:pt>
                <c:pt idx="1126">
                  <c:v>21.113001000000001</c:v>
                </c:pt>
                <c:pt idx="1127">
                  <c:v>21.113001000000001</c:v>
                </c:pt>
                <c:pt idx="1128">
                  <c:v>21.108999000000001</c:v>
                </c:pt>
                <c:pt idx="1129">
                  <c:v>21.103000999999999</c:v>
                </c:pt>
                <c:pt idx="1130">
                  <c:v>21.105</c:v>
                </c:pt>
                <c:pt idx="1131">
                  <c:v>21.103000999999999</c:v>
                </c:pt>
                <c:pt idx="1132">
                  <c:v>21.114999999999998</c:v>
                </c:pt>
                <c:pt idx="1133">
                  <c:v>21.122</c:v>
                </c:pt>
                <c:pt idx="1134">
                  <c:v>21.124001</c:v>
                </c:pt>
                <c:pt idx="1135">
                  <c:v>21.131001000000001</c:v>
                </c:pt>
                <c:pt idx="1136">
                  <c:v>21.143000000000001</c:v>
                </c:pt>
                <c:pt idx="1137">
                  <c:v>21.165001</c:v>
                </c:pt>
                <c:pt idx="1138">
                  <c:v>21.187000000000001</c:v>
                </c:pt>
                <c:pt idx="1139">
                  <c:v>21.212</c:v>
                </c:pt>
                <c:pt idx="1140">
                  <c:v>21.231000999999999</c:v>
                </c:pt>
                <c:pt idx="1141">
                  <c:v>21.249001</c:v>
                </c:pt>
                <c:pt idx="1142">
                  <c:v>21.266000999999999</c:v>
                </c:pt>
                <c:pt idx="1143">
                  <c:v>21.282</c:v>
                </c:pt>
                <c:pt idx="1144">
                  <c:v>21.302</c:v>
                </c:pt>
                <c:pt idx="1145">
                  <c:v>21.323999000000001</c:v>
                </c:pt>
                <c:pt idx="1146">
                  <c:v>21.335999999999999</c:v>
                </c:pt>
                <c:pt idx="1147">
                  <c:v>21.349001000000001</c:v>
                </c:pt>
                <c:pt idx="1148">
                  <c:v>21.367999999999999</c:v>
                </c:pt>
                <c:pt idx="1149">
                  <c:v>21.386998999999999</c:v>
                </c:pt>
                <c:pt idx="1150">
                  <c:v>21.402000000000001</c:v>
                </c:pt>
                <c:pt idx="1151">
                  <c:v>21.410999</c:v>
                </c:pt>
                <c:pt idx="1152">
                  <c:v>21.423999999999999</c:v>
                </c:pt>
                <c:pt idx="1153">
                  <c:v>21.445</c:v>
                </c:pt>
                <c:pt idx="1154">
                  <c:v>21.462</c:v>
                </c:pt>
                <c:pt idx="1155">
                  <c:v>21.468</c:v>
                </c:pt>
                <c:pt idx="1156">
                  <c:v>21.475000000000001</c:v>
                </c:pt>
                <c:pt idx="1157">
                  <c:v>21.483999000000001</c:v>
                </c:pt>
                <c:pt idx="1158">
                  <c:v>21.495000999999998</c:v>
                </c:pt>
                <c:pt idx="1159">
                  <c:v>21.509001000000001</c:v>
                </c:pt>
                <c:pt idx="1160">
                  <c:v>21.524999999999999</c:v>
                </c:pt>
                <c:pt idx="1161">
                  <c:v>21.535999</c:v>
                </c:pt>
                <c:pt idx="1162">
                  <c:v>21.548999999999999</c:v>
                </c:pt>
                <c:pt idx="1163">
                  <c:v>21.556999000000001</c:v>
                </c:pt>
                <c:pt idx="1164">
                  <c:v>21.562000000000001</c:v>
                </c:pt>
                <c:pt idx="1165">
                  <c:v>21.582001000000002</c:v>
                </c:pt>
                <c:pt idx="1166">
                  <c:v>21.599001000000001</c:v>
                </c:pt>
                <c:pt idx="1167">
                  <c:v>21.610001</c:v>
                </c:pt>
                <c:pt idx="1168">
                  <c:v>21.614999999999998</c:v>
                </c:pt>
                <c:pt idx="1169">
                  <c:v>21.635000000000002</c:v>
                </c:pt>
                <c:pt idx="1170">
                  <c:v>21.67</c:v>
                </c:pt>
                <c:pt idx="1171">
                  <c:v>21.695999</c:v>
                </c:pt>
                <c:pt idx="1172">
                  <c:v>21.697001</c:v>
                </c:pt>
                <c:pt idx="1173">
                  <c:v>21.695999</c:v>
                </c:pt>
                <c:pt idx="1174">
                  <c:v>21.68</c:v>
                </c:pt>
                <c:pt idx="1175">
                  <c:v>21.663</c:v>
                </c:pt>
                <c:pt idx="1176">
                  <c:v>21.645</c:v>
                </c:pt>
                <c:pt idx="1177">
                  <c:v>21.627001</c:v>
                </c:pt>
                <c:pt idx="1178">
                  <c:v>21.614000000000001</c:v>
                </c:pt>
                <c:pt idx="1179">
                  <c:v>21.599001000000001</c:v>
                </c:pt>
                <c:pt idx="1180">
                  <c:v>21.580998999999998</c:v>
                </c:pt>
                <c:pt idx="1181">
                  <c:v>21.563998999999999</c:v>
                </c:pt>
                <c:pt idx="1182">
                  <c:v>21.545000000000002</c:v>
                </c:pt>
                <c:pt idx="1183">
                  <c:v>21.518000000000001</c:v>
                </c:pt>
                <c:pt idx="1184">
                  <c:v>21.492999999999999</c:v>
                </c:pt>
                <c:pt idx="1185">
                  <c:v>21.451000000000001</c:v>
                </c:pt>
                <c:pt idx="1186">
                  <c:v>21.396999000000001</c:v>
                </c:pt>
                <c:pt idx="1187">
                  <c:v>21.353000999999999</c:v>
                </c:pt>
                <c:pt idx="1188">
                  <c:v>21.312000000000001</c:v>
                </c:pt>
                <c:pt idx="1189">
                  <c:v>21.27</c:v>
                </c:pt>
                <c:pt idx="1190">
                  <c:v>21.24</c:v>
                </c:pt>
                <c:pt idx="1191">
                  <c:v>21.216000000000001</c:v>
                </c:pt>
                <c:pt idx="1192">
                  <c:v>21.207001000000002</c:v>
                </c:pt>
                <c:pt idx="1193">
                  <c:v>21.201000000000001</c:v>
                </c:pt>
                <c:pt idx="1194">
                  <c:v>21.198999000000001</c:v>
                </c:pt>
                <c:pt idx="1195">
                  <c:v>21.204000000000001</c:v>
                </c:pt>
                <c:pt idx="1196">
                  <c:v>21.221001000000001</c:v>
                </c:pt>
                <c:pt idx="1197">
                  <c:v>21.236000000000001</c:v>
                </c:pt>
                <c:pt idx="1198">
                  <c:v>21.235001</c:v>
                </c:pt>
                <c:pt idx="1199">
                  <c:v>21.225999999999999</c:v>
                </c:pt>
                <c:pt idx="1200">
                  <c:v>21.205998999999998</c:v>
                </c:pt>
                <c:pt idx="1201">
                  <c:v>21.195999</c:v>
                </c:pt>
                <c:pt idx="1202">
                  <c:v>21.184999000000001</c:v>
                </c:pt>
                <c:pt idx="1203">
                  <c:v>21.193000999999999</c:v>
                </c:pt>
                <c:pt idx="1204">
                  <c:v>21.207999999999998</c:v>
                </c:pt>
                <c:pt idx="1205">
                  <c:v>21.210999999999999</c:v>
                </c:pt>
                <c:pt idx="1206">
                  <c:v>21.222000000000001</c:v>
                </c:pt>
                <c:pt idx="1207">
                  <c:v>21.224001000000001</c:v>
                </c:pt>
                <c:pt idx="1208">
                  <c:v>21.218</c:v>
                </c:pt>
                <c:pt idx="1209">
                  <c:v>21.222000000000001</c:v>
                </c:pt>
                <c:pt idx="1210">
                  <c:v>21.24</c:v>
                </c:pt>
                <c:pt idx="1211">
                  <c:v>21.259001000000001</c:v>
                </c:pt>
                <c:pt idx="1212">
                  <c:v>21.295999999999999</c:v>
                </c:pt>
                <c:pt idx="1213">
                  <c:v>21.312000000000001</c:v>
                </c:pt>
                <c:pt idx="1214">
                  <c:v>21.316998999999999</c:v>
                </c:pt>
                <c:pt idx="1215">
                  <c:v>21.323999000000001</c:v>
                </c:pt>
                <c:pt idx="1216">
                  <c:v>21.33</c:v>
                </c:pt>
                <c:pt idx="1217">
                  <c:v>21.341999000000001</c:v>
                </c:pt>
                <c:pt idx="1218">
                  <c:v>21.361999999999998</c:v>
                </c:pt>
                <c:pt idx="1219">
                  <c:v>21.381001000000001</c:v>
                </c:pt>
                <c:pt idx="1220">
                  <c:v>21.396000000000001</c:v>
                </c:pt>
                <c:pt idx="1221">
                  <c:v>21.415001</c:v>
                </c:pt>
                <c:pt idx="1222">
                  <c:v>21.422999999999998</c:v>
                </c:pt>
                <c:pt idx="1223">
                  <c:v>21.427</c:v>
                </c:pt>
                <c:pt idx="1224">
                  <c:v>21.431000000000001</c:v>
                </c:pt>
                <c:pt idx="1225">
                  <c:v>21.436001000000001</c:v>
                </c:pt>
                <c:pt idx="1226">
                  <c:v>21.443000999999999</c:v>
                </c:pt>
                <c:pt idx="1227">
                  <c:v>21.462999</c:v>
                </c:pt>
                <c:pt idx="1228">
                  <c:v>21.462999</c:v>
                </c:pt>
                <c:pt idx="1229">
                  <c:v>21.465</c:v>
                </c:pt>
                <c:pt idx="1230">
                  <c:v>21.473998999999999</c:v>
                </c:pt>
                <c:pt idx="1231">
                  <c:v>21.495000999999998</c:v>
                </c:pt>
                <c:pt idx="1232">
                  <c:v>21.500999</c:v>
                </c:pt>
                <c:pt idx="1233">
                  <c:v>21.514999</c:v>
                </c:pt>
                <c:pt idx="1234">
                  <c:v>21.524000000000001</c:v>
                </c:pt>
                <c:pt idx="1235">
                  <c:v>21.523001000000001</c:v>
                </c:pt>
                <c:pt idx="1236">
                  <c:v>21.516999999999999</c:v>
                </c:pt>
                <c:pt idx="1237">
                  <c:v>21.502001</c:v>
                </c:pt>
                <c:pt idx="1238">
                  <c:v>21.483999000000001</c:v>
                </c:pt>
                <c:pt idx="1239">
                  <c:v>21.469000000000001</c:v>
                </c:pt>
                <c:pt idx="1240">
                  <c:v>21.440999999999999</c:v>
                </c:pt>
                <c:pt idx="1241">
                  <c:v>21.415001</c:v>
                </c:pt>
                <c:pt idx="1242">
                  <c:v>21.388000000000002</c:v>
                </c:pt>
                <c:pt idx="1243">
                  <c:v>21.367000999999998</c:v>
                </c:pt>
                <c:pt idx="1244">
                  <c:v>21.346001000000001</c:v>
                </c:pt>
                <c:pt idx="1245">
                  <c:v>21.327000000000002</c:v>
                </c:pt>
                <c:pt idx="1246">
                  <c:v>21.311001000000001</c:v>
                </c:pt>
                <c:pt idx="1247">
                  <c:v>21.299999</c:v>
                </c:pt>
                <c:pt idx="1248">
                  <c:v>21.292000000000002</c:v>
                </c:pt>
                <c:pt idx="1249">
                  <c:v>21.282999</c:v>
                </c:pt>
                <c:pt idx="1250">
                  <c:v>21.271000000000001</c:v>
                </c:pt>
                <c:pt idx="1251">
                  <c:v>21.259001000000001</c:v>
                </c:pt>
                <c:pt idx="1252">
                  <c:v>21.247</c:v>
                </c:pt>
                <c:pt idx="1253">
                  <c:v>21.235001</c:v>
                </c:pt>
                <c:pt idx="1254">
                  <c:v>21.222000000000001</c:v>
                </c:pt>
                <c:pt idx="1255">
                  <c:v>21.215</c:v>
                </c:pt>
                <c:pt idx="1256">
                  <c:v>21.210999999999999</c:v>
                </c:pt>
                <c:pt idx="1257">
                  <c:v>21.198999000000001</c:v>
                </c:pt>
                <c:pt idx="1258">
                  <c:v>21.186001000000001</c:v>
                </c:pt>
                <c:pt idx="1259">
                  <c:v>21.167000000000002</c:v>
                </c:pt>
                <c:pt idx="1260">
                  <c:v>21.148001000000001</c:v>
                </c:pt>
                <c:pt idx="1261">
                  <c:v>21.138000000000002</c:v>
                </c:pt>
                <c:pt idx="1262">
                  <c:v>21.125999</c:v>
                </c:pt>
                <c:pt idx="1263">
                  <c:v>21.115998999999999</c:v>
                </c:pt>
                <c:pt idx="1264">
                  <c:v>21.108999000000001</c:v>
                </c:pt>
                <c:pt idx="1265">
                  <c:v>21.094999000000001</c:v>
                </c:pt>
                <c:pt idx="1266">
                  <c:v>21.073999000000001</c:v>
                </c:pt>
                <c:pt idx="1267">
                  <c:v>21.059000000000001</c:v>
                </c:pt>
                <c:pt idx="1268">
                  <c:v>21.052999</c:v>
                </c:pt>
                <c:pt idx="1269">
                  <c:v>21.035999</c:v>
                </c:pt>
                <c:pt idx="1270">
                  <c:v>21.007000000000001</c:v>
                </c:pt>
                <c:pt idx="1271">
                  <c:v>20.986000000000001</c:v>
                </c:pt>
                <c:pt idx="1272">
                  <c:v>20.969999000000001</c:v>
                </c:pt>
                <c:pt idx="1273">
                  <c:v>20.957999999999998</c:v>
                </c:pt>
                <c:pt idx="1274">
                  <c:v>20.959</c:v>
                </c:pt>
                <c:pt idx="1275">
                  <c:v>20.957999999999998</c:v>
                </c:pt>
                <c:pt idx="1276">
                  <c:v>20.959</c:v>
                </c:pt>
                <c:pt idx="1277">
                  <c:v>20.969000000000001</c:v>
                </c:pt>
                <c:pt idx="1278">
                  <c:v>20.969000000000001</c:v>
                </c:pt>
                <c:pt idx="1279">
                  <c:v>20.971001000000001</c:v>
                </c:pt>
                <c:pt idx="1280">
                  <c:v>20.971001000000001</c:v>
                </c:pt>
                <c:pt idx="1281">
                  <c:v>20.98</c:v>
                </c:pt>
                <c:pt idx="1282">
                  <c:v>20.985001</c:v>
                </c:pt>
                <c:pt idx="1283">
                  <c:v>20.993998999999999</c:v>
                </c:pt>
                <c:pt idx="1284">
                  <c:v>20.995000999999998</c:v>
                </c:pt>
                <c:pt idx="1285">
                  <c:v>21.013999999999999</c:v>
                </c:pt>
                <c:pt idx="1286">
                  <c:v>21.027999999999999</c:v>
                </c:pt>
                <c:pt idx="1287">
                  <c:v>21.032</c:v>
                </c:pt>
                <c:pt idx="1288">
                  <c:v>21.039999000000002</c:v>
                </c:pt>
                <c:pt idx="1289">
                  <c:v>21.038</c:v>
                </c:pt>
                <c:pt idx="1290">
                  <c:v>21.030999999999999</c:v>
                </c:pt>
                <c:pt idx="1291">
                  <c:v>21.016999999999999</c:v>
                </c:pt>
                <c:pt idx="1292">
                  <c:v>21.004999000000002</c:v>
                </c:pt>
                <c:pt idx="1293">
                  <c:v>20.992999999999999</c:v>
                </c:pt>
                <c:pt idx="1294">
                  <c:v>20.969000000000001</c:v>
                </c:pt>
                <c:pt idx="1295">
                  <c:v>20.950001</c:v>
                </c:pt>
                <c:pt idx="1296">
                  <c:v>20.915001</c:v>
                </c:pt>
                <c:pt idx="1297">
                  <c:v>20.879000000000001</c:v>
                </c:pt>
                <c:pt idx="1298">
                  <c:v>20.872999</c:v>
                </c:pt>
                <c:pt idx="1299">
                  <c:v>20.877001</c:v>
                </c:pt>
                <c:pt idx="1300">
                  <c:v>20.917000000000002</c:v>
                </c:pt>
                <c:pt idx="1301">
                  <c:v>20.966000000000001</c:v>
                </c:pt>
                <c:pt idx="1302">
                  <c:v>21.011998999999999</c:v>
                </c:pt>
                <c:pt idx="1303">
                  <c:v>21.045999999999999</c:v>
                </c:pt>
                <c:pt idx="1304">
                  <c:v>21.084</c:v>
                </c:pt>
                <c:pt idx="1305">
                  <c:v>21.129999000000002</c:v>
                </c:pt>
                <c:pt idx="1306">
                  <c:v>21.190999999999999</c:v>
                </c:pt>
                <c:pt idx="1307">
                  <c:v>21.254000000000001</c:v>
                </c:pt>
                <c:pt idx="1308">
                  <c:v>21.309000000000001</c:v>
                </c:pt>
                <c:pt idx="1309">
                  <c:v>21.364999999999998</c:v>
                </c:pt>
                <c:pt idx="1310">
                  <c:v>21.393999000000001</c:v>
                </c:pt>
                <c:pt idx="1311">
                  <c:v>21.417000000000002</c:v>
                </c:pt>
                <c:pt idx="1312">
                  <c:v>21.416</c:v>
                </c:pt>
                <c:pt idx="1313">
                  <c:v>21.440999999999999</c:v>
                </c:pt>
                <c:pt idx="1314">
                  <c:v>21.475000000000001</c:v>
                </c:pt>
                <c:pt idx="1315">
                  <c:v>21.485001</c:v>
                </c:pt>
                <c:pt idx="1316">
                  <c:v>21.495999999999999</c:v>
                </c:pt>
                <c:pt idx="1317">
                  <c:v>21.499001</c:v>
                </c:pt>
                <c:pt idx="1318">
                  <c:v>21.495999999999999</c:v>
                </c:pt>
                <c:pt idx="1319">
                  <c:v>21.492000999999998</c:v>
                </c:pt>
                <c:pt idx="1320">
                  <c:v>21.493998999999999</c:v>
                </c:pt>
                <c:pt idx="1321">
                  <c:v>21.497</c:v>
                </c:pt>
                <c:pt idx="1322">
                  <c:v>21.521000000000001</c:v>
                </c:pt>
                <c:pt idx="1323">
                  <c:v>21.524999999999999</c:v>
                </c:pt>
              </c:numCache>
            </c:numRef>
          </c:val>
          <c:smooth val="0"/>
          <c:extLst>
            <c:ext xmlns:c16="http://schemas.microsoft.com/office/drawing/2014/chart" uri="{C3380CC4-5D6E-409C-BE32-E72D297353CC}">
              <c16:uniqueId val="{00000002-4D66-634F-868C-429012388D49}"/>
            </c:ext>
          </c:extLst>
        </c:ser>
        <c:ser>
          <c:idx val="3"/>
          <c:order val="3"/>
          <c:tx>
            <c:strRef>
              <c:f>Sheet1!$S$1</c:f>
              <c:strCache>
                <c:ptCount val="1"/>
                <c:pt idx="0">
                  <c:v>SMAVG (200)</c:v>
                </c:pt>
              </c:strCache>
            </c:strRef>
          </c:tx>
          <c:spPr>
            <a:ln w="28575" cap="rnd">
              <a:solidFill>
                <a:schemeClr val="accent4"/>
              </a:solidFill>
              <a:round/>
            </a:ln>
            <a:effectLst/>
          </c:spPr>
          <c:marker>
            <c:symbol val="none"/>
          </c:marker>
          <c:cat>
            <c:numRef>
              <c:f>Sheet1!$O$2:$O$1325</c:f>
              <c:numCache>
                <c:formatCode>m/d/yy</c:formatCode>
                <c:ptCount val="1324"/>
                <c:pt idx="0">
                  <c:v>45027</c:v>
                </c:pt>
                <c:pt idx="1">
                  <c:v>45026</c:v>
                </c:pt>
                <c:pt idx="2">
                  <c:v>45022</c:v>
                </c:pt>
                <c:pt idx="3">
                  <c:v>45021</c:v>
                </c:pt>
                <c:pt idx="4">
                  <c:v>45020</c:v>
                </c:pt>
                <c:pt idx="5">
                  <c:v>45019</c:v>
                </c:pt>
                <c:pt idx="6">
                  <c:v>45016</c:v>
                </c:pt>
                <c:pt idx="7">
                  <c:v>45015</c:v>
                </c:pt>
                <c:pt idx="8">
                  <c:v>45014</c:v>
                </c:pt>
                <c:pt idx="9">
                  <c:v>45013</c:v>
                </c:pt>
                <c:pt idx="10">
                  <c:v>45012</c:v>
                </c:pt>
                <c:pt idx="11">
                  <c:v>45009</c:v>
                </c:pt>
                <c:pt idx="12">
                  <c:v>45008</c:v>
                </c:pt>
                <c:pt idx="13">
                  <c:v>45007</c:v>
                </c:pt>
                <c:pt idx="14">
                  <c:v>45006</c:v>
                </c:pt>
                <c:pt idx="15">
                  <c:v>45005</c:v>
                </c:pt>
                <c:pt idx="16">
                  <c:v>45002</c:v>
                </c:pt>
                <c:pt idx="17">
                  <c:v>45001</c:v>
                </c:pt>
                <c:pt idx="18">
                  <c:v>45000</c:v>
                </c:pt>
                <c:pt idx="19">
                  <c:v>44999</c:v>
                </c:pt>
                <c:pt idx="20">
                  <c:v>44998</c:v>
                </c:pt>
                <c:pt idx="21">
                  <c:v>44995</c:v>
                </c:pt>
                <c:pt idx="22">
                  <c:v>44994</c:v>
                </c:pt>
                <c:pt idx="23">
                  <c:v>44993</c:v>
                </c:pt>
                <c:pt idx="24">
                  <c:v>44992</c:v>
                </c:pt>
                <c:pt idx="25">
                  <c:v>44991</c:v>
                </c:pt>
                <c:pt idx="26">
                  <c:v>44988</c:v>
                </c:pt>
                <c:pt idx="27">
                  <c:v>44987</c:v>
                </c:pt>
                <c:pt idx="28">
                  <c:v>44986</c:v>
                </c:pt>
                <c:pt idx="29">
                  <c:v>44985</c:v>
                </c:pt>
                <c:pt idx="30">
                  <c:v>44984</c:v>
                </c:pt>
                <c:pt idx="31">
                  <c:v>44981</c:v>
                </c:pt>
                <c:pt idx="32">
                  <c:v>44980</c:v>
                </c:pt>
                <c:pt idx="33">
                  <c:v>44979</c:v>
                </c:pt>
                <c:pt idx="34">
                  <c:v>44978</c:v>
                </c:pt>
                <c:pt idx="35">
                  <c:v>44974</c:v>
                </c:pt>
                <c:pt idx="36">
                  <c:v>44973</c:v>
                </c:pt>
                <c:pt idx="37">
                  <c:v>44972</c:v>
                </c:pt>
                <c:pt idx="38">
                  <c:v>44971</c:v>
                </c:pt>
                <c:pt idx="39">
                  <c:v>44970</c:v>
                </c:pt>
                <c:pt idx="40">
                  <c:v>44967</c:v>
                </c:pt>
                <c:pt idx="41">
                  <c:v>44966</c:v>
                </c:pt>
                <c:pt idx="42">
                  <c:v>44965</c:v>
                </c:pt>
                <c:pt idx="43">
                  <c:v>44964</c:v>
                </c:pt>
                <c:pt idx="44">
                  <c:v>44963</c:v>
                </c:pt>
                <c:pt idx="45">
                  <c:v>44960</c:v>
                </c:pt>
                <c:pt idx="46">
                  <c:v>44959</c:v>
                </c:pt>
                <c:pt idx="47">
                  <c:v>44958</c:v>
                </c:pt>
                <c:pt idx="48">
                  <c:v>44957</c:v>
                </c:pt>
                <c:pt idx="49">
                  <c:v>44956</c:v>
                </c:pt>
                <c:pt idx="50">
                  <c:v>44953</c:v>
                </c:pt>
                <c:pt idx="51">
                  <c:v>44952</c:v>
                </c:pt>
                <c:pt idx="52">
                  <c:v>44951</c:v>
                </c:pt>
                <c:pt idx="53">
                  <c:v>44950</c:v>
                </c:pt>
                <c:pt idx="54">
                  <c:v>44949</c:v>
                </c:pt>
                <c:pt idx="55">
                  <c:v>44946</c:v>
                </c:pt>
                <c:pt idx="56">
                  <c:v>44945</c:v>
                </c:pt>
                <c:pt idx="57">
                  <c:v>44944</c:v>
                </c:pt>
                <c:pt idx="58">
                  <c:v>44943</c:v>
                </c:pt>
                <c:pt idx="59">
                  <c:v>44939</c:v>
                </c:pt>
                <c:pt idx="60">
                  <c:v>44938</c:v>
                </c:pt>
                <c:pt idx="61">
                  <c:v>44937</c:v>
                </c:pt>
                <c:pt idx="62">
                  <c:v>44936</c:v>
                </c:pt>
                <c:pt idx="63">
                  <c:v>44935</c:v>
                </c:pt>
                <c:pt idx="64">
                  <c:v>44932</c:v>
                </c:pt>
                <c:pt idx="65">
                  <c:v>44931</c:v>
                </c:pt>
                <c:pt idx="66">
                  <c:v>44930</c:v>
                </c:pt>
                <c:pt idx="67">
                  <c:v>44929</c:v>
                </c:pt>
                <c:pt idx="68">
                  <c:v>44925</c:v>
                </c:pt>
                <c:pt idx="69">
                  <c:v>44924</c:v>
                </c:pt>
                <c:pt idx="70">
                  <c:v>44923</c:v>
                </c:pt>
                <c:pt idx="71">
                  <c:v>44922</c:v>
                </c:pt>
                <c:pt idx="72">
                  <c:v>44918</c:v>
                </c:pt>
                <c:pt idx="73">
                  <c:v>44917</c:v>
                </c:pt>
                <c:pt idx="74">
                  <c:v>44916</c:v>
                </c:pt>
                <c:pt idx="75">
                  <c:v>44915</c:v>
                </c:pt>
                <c:pt idx="76">
                  <c:v>44914</c:v>
                </c:pt>
                <c:pt idx="77">
                  <c:v>44911</c:v>
                </c:pt>
                <c:pt idx="78">
                  <c:v>44910</c:v>
                </c:pt>
                <c:pt idx="79">
                  <c:v>44909</c:v>
                </c:pt>
                <c:pt idx="80">
                  <c:v>44908</c:v>
                </c:pt>
                <c:pt idx="81">
                  <c:v>44907</c:v>
                </c:pt>
                <c:pt idx="82">
                  <c:v>44904</c:v>
                </c:pt>
                <c:pt idx="83">
                  <c:v>44903</c:v>
                </c:pt>
                <c:pt idx="84">
                  <c:v>44902</c:v>
                </c:pt>
                <c:pt idx="85">
                  <c:v>44901</c:v>
                </c:pt>
                <c:pt idx="86">
                  <c:v>44900</c:v>
                </c:pt>
                <c:pt idx="87">
                  <c:v>44897</c:v>
                </c:pt>
                <c:pt idx="88">
                  <c:v>44896</c:v>
                </c:pt>
                <c:pt idx="89">
                  <c:v>44895</c:v>
                </c:pt>
                <c:pt idx="90">
                  <c:v>44894</c:v>
                </c:pt>
                <c:pt idx="91">
                  <c:v>44893</c:v>
                </c:pt>
                <c:pt idx="92">
                  <c:v>44890</c:v>
                </c:pt>
                <c:pt idx="93">
                  <c:v>44888</c:v>
                </c:pt>
                <c:pt idx="94">
                  <c:v>44887</c:v>
                </c:pt>
                <c:pt idx="95">
                  <c:v>44886</c:v>
                </c:pt>
                <c:pt idx="96">
                  <c:v>44883</c:v>
                </c:pt>
                <c:pt idx="97">
                  <c:v>44882</c:v>
                </c:pt>
                <c:pt idx="98">
                  <c:v>44881</c:v>
                </c:pt>
                <c:pt idx="99">
                  <c:v>44880</c:v>
                </c:pt>
                <c:pt idx="100">
                  <c:v>44879</c:v>
                </c:pt>
                <c:pt idx="101">
                  <c:v>44876</c:v>
                </c:pt>
                <c:pt idx="102">
                  <c:v>44875</c:v>
                </c:pt>
                <c:pt idx="103">
                  <c:v>44874</c:v>
                </c:pt>
                <c:pt idx="104">
                  <c:v>44873</c:v>
                </c:pt>
                <c:pt idx="105">
                  <c:v>44872</c:v>
                </c:pt>
                <c:pt idx="106">
                  <c:v>44869</c:v>
                </c:pt>
                <c:pt idx="107">
                  <c:v>44868</c:v>
                </c:pt>
                <c:pt idx="108">
                  <c:v>44867</c:v>
                </c:pt>
                <c:pt idx="109">
                  <c:v>44866</c:v>
                </c:pt>
                <c:pt idx="110">
                  <c:v>44865</c:v>
                </c:pt>
                <c:pt idx="111">
                  <c:v>44862</c:v>
                </c:pt>
                <c:pt idx="112">
                  <c:v>44861</c:v>
                </c:pt>
                <c:pt idx="113">
                  <c:v>44860</c:v>
                </c:pt>
                <c:pt idx="114">
                  <c:v>44859</c:v>
                </c:pt>
                <c:pt idx="115">
                  <c:v>44858</c:v>
                </c:pt>
                <c:pt idx="116">
                  <c:v>44855</c:v>
                </c:pt>
                <c:pt idx="117">
                  <c:v>44854</c:v>
                </c:pt>
                <c:pt idx="118">
                  <c:v>44853</c:v>
                </c:pt>
                <c:pt idx="119">
                  <c:v>44852</c:v>
                </c:pt>
                <c:pt idx="120">
                  <c:v>44851</c:v>
                </c:pt>
                <c:pt idx="121">
                  <c:v>44848</c:v>
                </c:pt>
                <c:pt idx="122">
                  <c:v>44847</c:v>
                </c:pt>
                <c:pt idx="123">
                  <c:v>44846</c:v>
                </c:pt>
                <c:pt idx="124">
                  <c:v>44845</c:v>
                </c:pt>
                <c:pt idx="125">
                  <c:v>44844</c:v>
                </c:pt>
                <c:pt idx="126">
                  <c:v>44841</c:v>
                </c:pt>
                <c:pt idx="127">
                  <c:v>44840</c:v>
                </c:pt>
                <c:pt idx="128">
                  <c:v>44839</c:v>
                </c:pt>
                <c:pt idx="129">
                  <c:v>44838</c:v>
                </c:pt>
                <c:pt idx="130">
                  <c:v>44837</c:v>
                </c:pt>
                <c:pt idx="131">
                  <c:v>44834</c:v>
                </c:pt>
                <c:pt idx="132">
                  <c:v>44833</c:v>
                </c:pt>
                <c:pt idx="133">
                  <c:v>44832</c:v>
                </c:pt>
                <c:pt idx="134">
                  <c:v>44831</c:v>
                </c:pt>
                <c:pt idx="135">
                  <c:v>44830</c:v>
                </c:pt>
                <c:pt idx="136">
                  <c:v>44827</c:v>
                </c:pt>
                <c:pt idx="137">
                  <c:v>44826</c:v>
                </c:pt>
                <c:pt idx="138">
                  <c:v>44825</c:v>
                </c:pt>
                <c:pt idx="139">
                  <c:v>44824</c:v>
                </c:pt>
                <c:pt idx="140">
                  <c:v>44823</c:v>
                </c:pt>
                <c:pt idx="141">
                  <c:v>44820</c:v>
                </c:pt>
                <c:pt idx="142">
                  <c:v>44819</c:v>
                </c:pt>
                <c:pt idx="143">
                  <c:v>44818</c:v>
                </c:pt>
                <c:pt idx="144">
                  <c:v>44817</c:v>
                </c:pt>
                <c:pt idx="145">
                  <c:v>44816</c:v>
                </c:pt>
                <c:pt idx="146">
                  <c:v>44813</c:v>
                </c:pt>
                <c:pt idx="147">
                  <c:v>44812</c:v>
                </c:pt>
                <c:pt idx="148">
                  <c:v>44811</c:v>
                </c:pt>
                <c:pt idx="149">
                  <c:v>44810</c:v>
                </c:pt>
                <c:pt idx="150">
                  <c:v>44806</c:v>
                </c:pt>
                <c:pt idx="151">
                  <c:v>44805</c:v>
                </c:pt>
                <c:pt idx="152">
                  <c:v>44804</c:v>
                </c:pt>
                <c:pt idx="153">
                  <c:v>44803</c:v>
                </c:pt>
                <c:pt idx="154">
                  <c:v>44802</c:v>
                </c:pt>
                <c:pt idx="155">
                  <c:v>44799</c:v>
                </c:pt>
                <c:pt idx="156">
                  <c:v>44798</c:v>
                </c:pt>
                <c:pt idx="157">
                  <c:v>44797</c:v>
                </c:pt>
                <c:pt idx="158">
                  <c:v>44796</c:v>
                </c:pt>
                <c:pt idx="159">
                  <c:v>44795</c:v>
                </c:pt>
                <c:pt idx="160">
                  <c:v>44792</c:v>
                </c:pt>
                <c:pt idx="161">
                  <c:v>44791</c:v>
                </c:pt>
                <c:pt idx="162">
                  <c:v>44790</c:v>
                </c:pt>
                <c:pt idx="163">
                  <c:v>44789</c:v>
                </c:pt>
                <c:pt idx="164">
                  <c:v>44788</c:v>
                </c:pt>
                <c:pt idx="165">
                  <c:v>44785</c:v>
                </c:pt>
                <c:pt idx="166">
                  <c:v>44784</c:v>
                </c:pt>
                <c:pt idx="167">
                  <c:v>44783</c:v>
                </c:pt>
                <c:pt idx="168">
                  <c:v>44782</c:v>
                </c:pt>
                <c:pt idx="169">
                  <c:v>44781</c:v>
                </c:pt>
                <c:pt idx="170">
                  <c:v>44778</c:v>
                </c:pt>
                <c:pt idx="171">
                  <c:v>44777</c:v>
                </c:pt>
                <c:pt idx="172">
                  <c:v>44776</c:v>
                </c:pt>
                <c:pt idx="173">
                  <c:v>44775</c:v>
                </c:pt>
                <c:pt idx="174">
                  <c:v>44774</c:v>
                </c:pt>
                <c:pt idx="175">
                  <c:v>44771</c:v>
                </c:pt>
                <c:pt idx="176">
                  <c:v>44770</c:v>
                </c:pt>
                <c:pt idx="177">
                  <c:v>44769</c:v>
                </c:pt>
                <c:pt idx="178">
                  <c:v>44768</c:v>
                </c:pt>
                <c:pt idx="179">
                  <c:v>44767</c:v>
                </c:pt>
                <c:pt idx="180">
                  <c:v>44764</c:v>
                </c:pt>
                <c:pt idx="181">
                  <c:v>44763</c:v>
                </c:pt>
                <c:pt idx="182">
                  <c:v>44762</c:v>
                </c:pt>
                <c:pt idx="183">
                  <c:v>44761</c:v>
                </c:pt>
                <c:pt idx="184">
                  <c:v>44760</c:v>
                </c:pt>
                <c:pt idx="185">
                  <c:v>44757</c:v>
                </c:pt>
                <c:pt idx="186">
                  <c:v>44756</c:v>
                </c:pt>
                <c:pt idx="187">
                  <c:v>44755</c:v>
                </c:pt>
                <c:pt idx="188">
                  <c:v>44754</c:v>
                </c:pt>
                <c:pt idx="189">
                  <c:v>44753</c:v>
                </c:pt>
                <c:pt idx="190">
                  <c:v>44750</c:v>
                </c:pt>
                <c:pt idx="191">
                  <c:v>44749</c:v>
                </c:pt>
                <c:pt idx="192">
                  <c:v>44748</c:v>
                </c:pt>
                <c:pt idx="193">
                  <c:v>44747</c:v>
                </c:pt>
                <c:pt idx="194">
                  <c:v>44743</c:v>
                </c:pt>
                <c:pt idx="195">
                  <c:v>44742</c:v>
                </c:pt>
                <c:pt idx="196">
                  <c:v>44741</c:v>
                </c:pt>
                <c:pt idx="197">
                  <c:v>44740</c:v>
                </c:pt>
                <c:pt idx="198">
                  <c:v>44739</c:v>
                </c:pt>
                <c:pt idx="199">
                  <c:v>44736</c:v>
                </c:pt>
                <c:pt idx="200">
                  <c:v>44735</c:v>
                </c:pt>
                <c:pt idx="201">
                  <c:v>44734</c:v>
                </c:pt>
                <c:pt idx="202">
                  <c:v>44733</c:v>
                </c:pt>
                <c:pt idx="203">
                  <c:v>44729</c:v>
                </c:pt>
                <c:pt idx="204">
                  <c:v>44728</c:v>
                </c:pt>
                <c:pt idx="205">
                  <c:v>44727</c:v>
                </c:pt>
                <c:pt idx="206">
                  <c:v>44726</c:v>
                </c:pt>
                <c:pt idx="207">
                  <c:v>44725</c:v>
                </c:pt>
                <c:pt idx="208">
                  <c:v>44722</c:v>
                </c:pt>
                <c:pt idx="209">
                  <c:v>44721</c:v>
                </c:pt>
                <c:pt idx="210">
                  <c:v>44720</c:v>
                </c:pt>
                <c:pt idx="211">
                  <c:v>44719</c:v>
                </c:pt>
                <c:pt idx="212">
                  <c:v>44718</c:v>
                </c:pt>
                <c:pt idx="213">
                  <c:v>44715</c:v>
                </c:pt>
                <c:pt idx="214">
                  <c:v>44714</c:v>
                </c:pt>
                <c:pt idx="215">
                  <c:v>44713</c:v>
                </c:pt>
                <c:pt idx="216">
                  <c:v>44712</c:v>
                </c:pt>
                <c:pt idx="217">
                  <c:v>44708</c:v>
                </c:pt>
                <c:pt idx="218">
                  <c:v>44707</c:v>
                </c:pt>
                <c:pt idx="219">
                  <c:v>44706</c:v>
                </c:pt>
                <c:pt idx="220">
                  <c:v>44705</c:v>
                </c:pt>
                <c:pt idx="221">
                  <c:v>44704</c:v>
                </c:pt>
                <c:pt idx="222">
                  <c:v>44701</c:v>
                </c:pt>
                <c:pt idx="223">
                  <c:v>44700</c:v>
                </c:pt>
                <c:pt idx="224">
                  <c:v>44699</c:v>
                </c:pt>
                <c:pt idx="225">
                  <c:v>44698</c:v>
                </c:pt>
                <c:pt idx="226">
                  <c:v>44697</c:v>
                </c:pt>
                <c:pt idx="227">
                  <c:v>44694</c:v>
                </c:pt>
                <c:pt idx="228">
                  <c:v>44693</c:v>
                </c:pt>
                <c:pt idx="229">
                  <c:v>44692</c:v>
                </c:pt>
                <c:pt idx="230">
                  <c:v>44691</c:v>
                </c:pt>
                <c:pt idx="231">
                  <c:v>44690</c:v>
                </c:pt>
                <c:pt idx="232">
                  <c:v>44687</c:v>
                </c:pt>
                <c:pt idx="233">
                  <c:v>44686</c:v>
                </c:pt>
                <c:pt idx="234">
                  <c:v>44685</c:v>
                </c:pt>
                <c:pt idx="235">
                  <c:v>44684</c:v>
                </c:pt>
                <c:pt idx="236">
                  <c:v>44683</c:v>
                </c:pt>
                <c:pt idx="237">
                  <c:v>44680</c:v>
                </c:pt>
                <c:pt idx="238">
                  <c:v>44679</c:v>
                </c:pt>
                <c:pt idx="239">
                  <c:v>44678</c:v>
                </c:pt>
                <c:pt idx="240">
                  <c:v>44677</c:v>
                </c:pt>
                <c:pt idx="241">
                  <c:v>44676</c:v>
                </c:pt>
                <c:pt idx="242">
                  <c:v>44673</c:v>
                </c:pt>
                <c:pt idx="243">
                  <c:v>44672</c:v>
                </c:pt>
                <c:pt idx="244">
                  <c:v>44671</c:v>
                </c:pt>
                <c:pt idx="245">
                  <c:v>44670</c:v>
                </c:pt>
                <c:pt idx="246">
                  <c:v>44669</c:v>
                </c:pt>
                <c:pt idx="247">
                  <c:v>44665</c:v>
                </c:pt>
                <c:pt idx="248">
                  <c:v>44664</c:v>
                </c:pt>
                <c:pt idx="249">
                  <c:v>44663</c:v>
                </c:pt>
                <c:pt idx="250">
                  <c:v>44662</c:v>
                </c:pt>
                <c:pt idx="251">
                  <c:v>44659</c:v>
                </c:pt>
                <c:pt idx="252">
                  <c:v>44658</c:v>
                </c:pt>
                <c:pt idx="253">
                  <c:v>44657</c:v>
                </c:pt>
                <c:pt idx="254">
                  <c:v>44656</c:v>
                </c:pt>
                <c:pt idx="255">
                  <c:v>44655</c:v>
                </c:pt>
                <c:pt idx="256">
                  <c:v>44652</c:v>
                </c:pt>
                <c:pt idx="257">
                  <c:v>44651</c:v>
                </c:pt>
                <c:pt idx="258">
                  <c:v>44650</c:v>
                </c:pt>
                <c:pt idx="259">
                  <c:v>44649</c:v>
                </c:pt>
                <c:pt idx="260">
                  <c:v>44648</c:v>
                </c:pt>
                <c:pt idx="261">
                  <c:v>44645</c:v>
                </c:pt>
                <c:pt idx="262">
                  <c:v>44644</c:v>
                </c:pt>
                <c:pt idx="263">
                  <c:v>44643</c:v>
                </c:pt>
                <c:pt idx="264">
                  <c:v>44642</c:v>
                </c:pt>
                <c:pt idx="265">
                  <c:v>44641</c:v>
                </c:pt>
                <c:pt idx="266">
                  <c:v>44638</c:v>
                </c:pt>
                <c:pt idx="267">
                  <c:v>44637</c:v>
                </c:pt>
                <c:pt idx="268">
                  <c:v>44636</c:v>
                </c:pt>
                <c:pt idx="269">
                  <c:v>44635</c:v>
                </c:pt>
                <c:pt idx="270">
                  <c:v>44634</c:v>
                </c:pt>
                <c:pt idx="271">
                  <c:v>44631</c:v>
                </c:pt>
                <c:pt idx="272">
                  <c:v>44630</c:v>
                </c:pt>
                <c:pt idx="273">
                  <c:v>44629</c:v>
                </c:pt>
                <c:pt idx="274">
                  <c:v>44628</c:v>
                </c:pt>
                <c:pt idx="275">
                  <c:v>44627</c:v>
                </c:pt>
                <c:pt idx="276">
                  <c:v>44624</c:v>
                </c:pt>
                <c:pt idx="277">
                  <c:v>44623</c:v>
                </c:pt>
                <c:pt idx="278">
                  <c:v>44622</c:v>
                </c:pt>
                <c:pt idx="279">
                  <c:v>44621</c:v>
                </c:pt>
                <c:pt idx="280">
                  <c:v>44620</c:v>
                </c:pt>
                <c:pt idx="281">
                  <c:v>44617</c:v>
                </c:pt>
                <c:pt idx="282">
                  <c:v>44616</c:v>
                </c:pt>
                <c:pt idx="283">
                  <c:v>44615</c:v>
                </c:pt>
                <c:pt idx="284">
                  <c:v>44614</c:v>
                </c:pt>
                <c:pt idx="285">
                  <c:v>44610</c:v>
                </c:pt>
                <c:pt idx="286">
                  <c:v>44609</c:v>
                </c:pt>
                <c:pt idx="287">
                  <c:v>44608</c:v>
                </c:pt>
                <c:pt idx="288">
                  <c:v>44607</c:v>
                </c:pt>
                <c:pt idx="289">
                  <c:v>44606</c:v>
                </c:pt>
                <c:pt idx="290">
                  <c:v>44603</c:v>
                </c:pt>
                <c:pt idx="291">
                  <c:v>44602</c:v>
                </c:pt>
                <c:pt idx="292">
                  <c:v>44601</c:v>
                </c:pt>
                <c:pt idx="293">
                  <c:v>44600</c:v>
                </c:pt>
                <c:pt idx="294">
                  <c:v>44599</c:v>
                </c:pt>
                <c:pt idx="295">
                  <c:v>44596</c:v>
                </c:pt>
                <c:pt idx="296">
                  <c:v>44595</c:v>
                </c:pt>
                <c:pt idx="297">
                  <c:v>44594</c:v>
                </c:pt>
                <c:pt idx="298">
                  <c:v>44593</c:v>
                </c:pt>
                <c:pt idx="299">
                  <c:v>44592</c:v>
                </c:pt>
                <c:pt idx="300">
                  <c:v>44589</c:v>
                </c:pt>
                <c:pt idx="301">
                  <c:v>44588</c:v>
                </c:pt>
                <c:pt idx="302">
                  <c:v>44587</c:v>
                </c:pt>
                <c:pt idx="303">
                  <c:v>44586</c:v>
                </c:pt>
                <c:pt idx="304">
                  <c:v>44585</c:v>
                </c:pt>
                <c:pt idx="305">
                  <c:v>44582</c:v>
                </c:pt>
                <c:pt idx="306">
                  <c:v>44581</c:v>
                </c:pt>
                <c:pt idx="307">
                  <c:v>44580</c:v>
                </c:pt>
                <c:pt idx="308">
                  <c:v>44579</c:v>
                </c:pt>
                <c:pt idx="309">
                  <c:v>44575</c:v>
                </c:pt>
                <c:pt idx="310">
                  <c:v>44574</c:v>
                </c:pt>
                <c:pt idx="311">
                  <c:v>44573</c:v>
                </c:pt>
                <c:pt idx="312">
                  <c:v>44572</c:v>
                </c:pt>
                <c:pt idx="313">
                  <c:v>44571</c:v>
                </c:pt>
                <c:pt idx="314">
                  <c:v>44568</c:v>
                </c:pt>
                <c:pt idx="315">
                  <c:v>44567</c:v>
                </c:pt>
                <c:pt idx="316">
                  <c:v>44566</c:v>
                </c:pt>
                <c:pt idx="317">
                  <c:v>44565</c:v>
                </c:pt>
                <c:pt idx="318">
                  <c:v>44564</c:v>
                </c:pt>
                <c:pt idx="319">
                  <c:v>44561</c:v>
                </c:pt>
                <c:pt idx="320">
                  <c:v>44560</c:v>
                </c:pt>
                <c:pt idx="321">
                  <c:v>44559</c:v>
                </c:pt>
                <c:pt idx="322">
                  <c:v>44558</c:v>
                </c:pt>
                <c:pt idx="323">
                  <c:v>44557</c:v>
                </c:pt>
                <c:pt idx="324">
                  <c:v>44553</c:v>
                </c:pt>
                <c:pt idx="325">
                  <c:v>44552</c:v>
                </c:pt>
                <c:pt idx="326">
                  <c:v>44551</c:v>
                </c:pt>
                <c:pt idx="327">
                  <c:v>44550</c:v>
                </c:pt>
                <c:pt idx="328">
                  <c:v>44547</c:v>
                </c:pt>
                <c:pt idx="329">
                  <c:v>44546</c:v>
                </c:pt>
                <c:pt idx="330">
                  <c:v>44545</c:v>
                </c:pt>
                <c:pt idx="331">
                  <c:v>44544</c:v>
                </c:pt>
                <c:pt idx="332">
                  <c:v>44543</c:v>
                </c:pt>
                <c:pt idx="333">
                  <c:v>44540</c:v>
                </c:pt>
                <c:pt idx="334">
                  <c:v>44539</c:v>
                </c:pt>
                <c:pt idx="335">
                  <c:v>44538</c:v>
                </c:pt>
                <c:pt idx="336">
                  <c:v>44537</c:v>
                </c:pt>
                <c:pt idx="337">
                  <c:v>44536</c:v>
                </c:pt>
                <c:pt idx="338">
                  <c:v>44533</c:v>
                </c:pt>
                <c:pt idx="339">
                  <c:v>44532</c:v>
                </c:pt>
                <c:pt idx="340">
                  <c:v>44531</c:v>
                </c:pt>
                <c:pt idx="341">
                  <c:v>44530</c:v>
                </c:pt>
                <c:pt idx="342">
                  <c:v>44529</c:v>
                </c:pt>
                <c:pt idx="343">
                  <c:v>44526</c:v>
                </c:pt>
                <c:pt idx="344">
                  <c:v>44524</c:v>
                </c:pt>
                <c:pt idx="345">
                  <c:v>44523</c:v>
                </c:pt>
                <c:pt idx="346">
                  <c:v>44522</c:v>
                </c:pt>
                <c:pt idx="347">
                  <c:v>44519</c:v>
                </c:pt>
                <c:pt idx="348">
                  <c:v>44518</c:v>
                </c:pt>
                <c:pt idx="349">
                  <c:v>44517</c:v>
                </c:pt>
                <c:pt idx="350">
                  <c:v>44516</c:v>
                </c:pt>
                <c:pt idx="351">
                  <c:v>44515</c:v>
                </c:pt>
                <c:pt idx="352">
                  <c:v>44512</c:v>
                </c:pt>
                <c:pt idx="353">
                  <c:v>44511</c:v>
                </c:pt>
                <c:pt idx="354">
                  <c:v>44510</c:v>
                </c:pt>
                <c:pt idx="355">
                  <c:v>44509</c:v>
                </c:pt>
                <c:pt idx="356">
                  <c:v>44508</c:v>
                </c:pt>
                <c:pt idx="357">
                  <c:v>44505</c:v>
                </c:pt>
                <c:pt idx="358">
                  <c:v>44504</c:v>
                </c:pt>
                <c:pt idx="359">
                  <c:v>44503</c:v>
                </c:pt>
                <c:pt idx="360">
                  <c:v>44502</c:v>
                </c:pt>
                <c:pt idx="361">
                  <c:v>44501</c:v>
                </c:pt>
                <c:pt idx="362">
                  <c:v>44498</c:v>
                </c:pt>
                <c:pt idx="363">
                  <c:v>44497</c:v>
                </c:pt>
                <c:pt idx="364">
                  <c:v>44496</c:v>
                </c:pt>
                <c:pt idx="365">
                  <c:v>44495</c:v>
                </c:pt>
                <c:pt idx="366">
                  <c:v>44494</c:v>
                </c:pt>
                <c:pt idx="367">
                  <c:v>44491</c:v>
                </c:pt>
                <c:pt idx="368">
                  <c:v>44490</c:v>
                </c:pt>
                <c:pt idx="369">
                  <c:v>44489</c:v>
                </c:pt>
                <c:pt idx="370">
                  <c:v>44488</c:v>
                </c:pt>
                <c:pt idx="371">
                  <c:v>44487</c:v>
                </c:pt>
                <c:pt idx="372">
                  <c:v>44484</c:v>
                </c:pt>
                <c:pt idx="373">
                  <c:v>44483</c:v>
                </c:pt>
                <c:pt idx="374">
                  <c:v>44482</c:v>
                </c:pt>
                <c:pt idx="375">
                  <c:v>44481</c:v>
                </c:pt>
                <c:pt idx="376">
                  <c:v>44480</c:v>
                </c:pt>
                <c:pt idx="377">
                  <c:v>44477</c:v>
                </c:pt>
                <c:pt idx="378">
                  <c:v>44476</c:v>
                </c:pt>
                <c:pt idx="379">
                  <c:v>44475</c:v>
                </c:pt>
                <c:pt idx="380">
                  <c:v>44474</c:v>
                </c:pt>
                <c:pt idx="381">
                  <c:v>44473</c:v>
                </c:pt>
                <c:pt idx="382">
                  <c:v>44470</c:v>
                </c:pt>
                <c:pt idx="383">
                  <c:v>44469</c:v>
                </c:pt>
                <c:pt idx="384">
                  <c:v>44468</c:v>
                </c:pt>
                <c:pt idx="385">
                  <c:v>44467</c:v>
                </c:pt>
                <c:pt idx="386">
                  <c:v>44466</c:v>
                </c:pt>
                <c:pt idx="387">
                  <c:v>44463</c:v>
                </c:pt>
                <c:pt idx="388">
                  <c:v>44462</c:v>
                </c:pt>
                <c:pt idx="389">
                  <c:v>44461</c:v>
                </c:pt>
                <c:pt idx="390">
                  <c:v>44460</c:v>
                </c:pt>
                <c:pt idx="391">
                  <c:v>44459</c:v>
                </c:pt>
                <c:pt idx="392">
                  <c:v>44456</c:v>
                </c:pt>
                <c:pt idx="393">
                  <c:v>44455</c:v>
                </c:pt>
                <c:pt idx="394">
                  <c:v>44454</c:v>
                </c:pt>
                <c:pt idx="395">
                  <c:v>44453</c:v>
                </c:pt>
                <c:pt idx="396">
                  <c:v>44452</c:v>
                </c:pt>
                <c:pt idx="397">
                  <c:v>44449</c:v>
                </c:pt>
                <c:pt idx="398">
                  <c:v>44448</c:v>
                </c:pt>
                <c:pt idx="399">
                  <c:v>44447</c:v>
                </c:pt>
                <c:pt idx="400">
                  <c:v>44446</c:v>
                </c:pt>
                <c:pt idx="401">
                  <c:v>44442</c:v>
                </c:pt>
                <c:pt idx="402">
                  <c:v>44441</c:v>
                </c:pt>
                <c:pt idx="403">
                  <c:v>44440</c:v>
                </c:pt>
                <c:pt idx="404">
                  <c:v>44439</c:v>
                </c:pt>
                <c:pt idx="405">
                  <c:v>44438</c:v>
                </c:pt>
                <c:pt idx="406">
                  <c:v>44435</c:v>
                </c:pt>
                <c:pt idx="407">
                  <c:v>44434</c:v>
                </c:pt>
                <c:pt idx="408">
                  <c:v>44433</c:v>
                </c:pt>
                <c:pt idx="409">
                  <c:v>44432</c:v>
                </c:pt>
                <c:pt idx="410">
                  <c:v>44431</c:v>
                </c:pt>
                <c:pt idx="411">
                  <c:v>44428</c:v>
                </c:pt>
                <c:pt idx="412">
                  <c:v>44427</c:v>
                </c:pt>
                <c:pt idx="413">
                  <c:v>44426</c:v>
                </c:pt>
                <c:pt idx="414">
                  <c:v>44425</c:v>
                </c:pt>
                <c:pt idx="415">
                  <c:v>44424</c:v>
                </c:pt>
                <c:pt idx="416">
                  <c:v>44421</c:v>
                </c:pt>
                <c:pt idx="417">
                  <c:v>44420</c:v>
                </c:pt>
                <c:pt idx="418">
                  <c:v>44419</c:v>
                </c:pt>
                <c:pt idx="419">
                  <c:v>44418</c:v>
                </c:pt>
                <c:pt idx="420">
                  <c:v>44417</c:v>
                </c:pt>
                <c:pt idx="421">
                  <c:v>44414</c:v>
                </c:pt>
                <c:pt idx="422">
                  <c:v>44413</c:v>
                </c:pt>
                <c:pt idx="423">
                  <c:v>44412</c:v>
                </c:pt>
                <c:pt idx="424">
                  <c:v>44411</c:v>
                </c:pt>
                <c:pt idx="425">
                  <c:v>44410</c:v>
                </c:pt>
                <c:pt idx="426">
                  <c:v>44407</c:v>
                </c:pt>
                <c:pt idx="427">
                  <c:v>44406</c:v>
                </c:pt>
                <c:pt idx="428">
                  <c:v>44405</c:v>
                </c:pt>
                <c:pt idx="429">
                  <c:v>44404</c:v>
                </c:pt>
                <c:pt idx="430">
                  <c:v>44403</c:v>
                </c:pt>
                <c:pt idx="431">
                  <c:v>44400</c:v>
                </c:pt>
                <c:pt idx="432">
                  <c:v>44399</c:v>
                </c:pt>
                <c:pt idx="433">
                  <c:v>44398</c:v>
                </c:pt>
                <c:pt idx="434">
                  <c:v>44397</c:v>
                </c:pt>
                <c:pt idx="435">
                  <c:v>44396</c:v>
                </c:pt>
                <c:pt idx="436">
                  <c:v>44393</c:v>
                </c:pt>
                <c:pt idx="437">
                  <c:v>44392</c:v>
                </c:pt>
                <c:pt idx="438">
                  <c:v>44391</c:v>
                </c:pt>
                <c:pt idx="439">
                  <c:v>44390</c:v>
                </c:pt>
                <c:pt idx="440">
                  <c:v>44389</c:v>
                </c:pt>
                <c:pt idx="441">
                  <c:v>44386</c:v>
                </c:pt>
                <c:pt idx="442">
                  <c:v>44385</c:v>
                </c:pt>
                <c:pt idx="443">
                  <c:v>44384</c:v>
                </c:pt>
                <c:pt idx="444">
                  <c:v>44383</c:v>
                </c:pt>
                <c:pt idx="445">
                  <c:v>44379</c:v>
                </c:pt>
                <c:pt idx="446">
                  <c:v>44378</c:v>
                </c:pt>
                <c:pt idx="447">
                  <c:v>44377</c:v>
                </c:pt>
                <c:pt idx="448">
                  <c:v>44376</c:v>
                </c:pt>
                <c:pt idx="449">
                  <c:v>44375</c:v>
                </c:pt>
                <c:pt idx="450">
                  <c:v>44372</c:v>
                </c:pt>
                <c:pt idx="451">
                  <c:v>44371</c:v>
                </c:pt>
                <c:pt idx="452">
                  <c:v>44370</c:v>
                </c:pt>
                <c:pt idx="453">
                  <c:v>44369</c:v>
                </c:pt>
                <c:pt idx="454">
                  <c:v>44368</c:v>
                </c:pt>
                <c:pt idx="455">
                  <c:v>44365</c:v>
                </c:pt>
                <c:pt idx="456">
                  <c:v>44364</c:v>
                </c:pt>
                <c:pt idx="457">
                  <c:v>44363</c:v>
                </c:pt>
                <c:pt idx="458">
                  <c:v>44362</c:v>
                </c:pt>
                <c:pt idx="459">
                  <c:v>44361</c:v>
                </c:pt>
                <c:pt idx="460">
                  <c:v>44358</c:v>
                </c:pt>
                <c:pt idx="461">
                  <c:v>44357</c:v>
                </c:pt>
                <c:pt idx="462">
                  <c:v>44356</c:v>
                </c:pt>
                <c:pt idx="463">
                  <c:v>44355</c:v>
                </c:pt>
                <c:pt idx="464">
                  <c:v>44354</c:v>
                </c:pt>
                <c:pt idx="465">
                  <c:v>44351</c:v>
                </c:pt>
                <c:pt idx="466">
                  <c:v>44350</c:v>
                </c:pt>
                <c:pt idx="467">
                  <c:v>44349</c:v>
                </c:pt>
                <c:pt idx="468">
                  <c:v>44348</c:v>
                </c:pt>
                <c:pt idx="469">
                  <c:v>44344</c:v>
                </c:pt>
                <c:pt idx="470">
                  <c:v>44343</c:v>
                </c:pt>
                <c:pt idx="471">
                  <c:v>44342</c:v>
                </c:pt>
                <c:pt idx="472">
                  <c:v>44341</c:v>
                </c:pt>
                <c:pt idx="473">
                  <c:v>44340</c:v>
                </c:pt>
                <c:pt idx="474">
                  <c:v>44337</c:v>
                </c:pt>
                <c:pt idx="475">
                  <c:v>44336</c:v>
                </c:pt>
                <c:pt idx="476">
                  <c:v>44335</c:v>
                </c:pt>
                <c:pt idx="477">
                  <c:v>44334</c:v>
                </c:pt>
                <c:pt idx="478">
                  <c:v>44333</c:v>
                </c:pt>
                <c:pt idx="479">
                  <c:v>44330</c:v>
                </c:pt>
                <c:pt idx="480">
                  <c:v>44329</c:v>
                </c:pt>
                <c:pt idx="481">
                  <c:v>44328</c:v>
                </c:pt>
                <c:pt idx="482">
                  <c:v>44327</c:v>
                </c:pt>
                <c:pt idx="483">
                  <c:v>44326</c:v>
                </c:pt>
                <c:pt idx="484">
                  <c:v>44323</c:v>
                </c:pt>
                <c:pt idx="485">
                  <c:v>44322</c:v>
                </c:pt>
                <c:pt idx="486">
                  <c:v>44321</c:v>
                </c:pt>
                <c:pt idx="487">
                  <c:v>44320</c:v>
                </c:pt>
                <c:pt idx="488">
                  <c:v>44319</c:v>
                </c:pt>
                <c:pt idx="489">
                  <c:v>44316</c:v>
                </c:pt>
                <c:pt idx="490">
                  <c:v>44315</c:v>
                </c:pt>
                <c:pt idx="491">
                  <c:v>44314</c:v>
                </c:pt>
                <c:pt idx="492">
                  <c:v>44313</c:v>
                </c:pt>
                <c:pt idx="493">
                  <c:v>44312</c:v>
                </c:pt>
                <c:pt idx="494">
                  <c:v>44309</c:v>
                </c:pt>
                <c:pt idx="495">
                  <c:v>44308</c:v>
                </c:pt>
                <c:pt idx="496">
                  <c:v>44307</c:v>
                </c:pt>
                <c:pt idx="497">
                  <c:v>44306</c:v>
                </c:pt>
                <c:pt idx="498">
                  <c:v>44305</c:v>
                </c:pt>
                <c:pt idx="499">
                  <c:v>44302</c:v>
                </c:pt>
                <c:pt idx="500">
                  <c:v>44301</c:v>
                </c:pt>
                <c:pt idx="501">
                  <c:v>44300</c:v>
                </c:pt>
                <c:pt idx="502">
                  <c:v>44299</c:v>
                </c:pt>
                <c:pt idx="503">
                  <c:v>44298</c:v>
                </c:pt>
                <c:pt idx="504">
                  <c:v>44295</c:v>
                </c:pt>
                <c:pt idx="505">
                  <c:v>44294</c:v>
                </c:pt>
                <c:pt idx="506">
                  <c:v>44293</c:v>
                </c:pt>
                <c:pt idx="507">
                  <c:v>44292</c:v>
                </c:pt>
                <c:pt idx="508">
                  <c:v>44291</c:v>
                </c:pt>
                <c:pt idx="509">
                  <c:v>44287</c:v>
                </c:pt>
                <c:pt idx="510">
                  <c:v>44286</c:v>
                </c:pt>
                <c:pt idx="511">
                  <c:v>44285</c:v>
                </c:pt>
                <c:pt idx="512">
                  <c:v>44284</c:v>
                </c:pt>
                <c:pt idx="513">
                  <c:v>44281</c:v>
                </c:pt>
                <c:pt idx="514">
                  <c:v>44280</c:v>
                </c:pt>
                <c:pt idx="515">
                  <c:v>44279</c:v>
                </c:pt>
                <c:pt idx="516">
                  <c:v>44278</c:v>
                </c:pt>
                <c:pt idx="517">
                  <c:v>44277</c:v>
                </c:pt>
                <c:pt idx="518">
                  <c:v>44274</c:v>
                </c:pt>
                <c:pt idx="519">
                  <c:v>44273</c:v>
                </c:pt>
                <c:pt idx="520">
                  <c:v>44272</c:v>
                </c:pt>
                <c:pt idx="521">
                  <c:v>44271</c:v>
                </c:pt>
                <c:pt idx="522">
                  <c:v>44270</c:v>
                </c:pt>
                <c:pt idx="523">
                  <c:v>44267</c:v>
                </c:pt>
                <c:pt idx="524">
                  <c:v>44266</c:v>
                </c:pt>
                <c:pt idx="525">
                  <c:v>44265</c:v>
                </c:pt>
                <c:pt idx="526">
                  <c:v>44264</c:v>
                </c:pt>
                <c:pt idx="527">
                  <c:v>44263</c:v>
                </c:pt>
                <c:pt idx="528">
                  <c:v>44260</c:v>
                </c:pt>
                <c:pt idx="529">
                  <c:v>44259</c:v>
                </c:pt>
                <c:pt idx="530">
                  <c:v>44258</c:v>
                </c:pt>
                <c:pt idx="531">
                  <c:v>44257</c:v>
                </c:pt>
                <c:pt idx="532">
                  <c:v>44256</c:v>
                </c:pt>
                <c:pt idx="533">
                  <c:v>44253</c:v>
                </c:pt>
                <c:pt idx="534">
                  <c:v>44252</c:v>
                </c:pt>
                <c:pt idx="535">
                  <c:v>44251</c:v>
                </c:pt>
                <c:pt idx="536">
                  <c:v>44250</c:v>
                </c:pt>
                <c:pt idx="537">
                  <c:v>44249</c:v>
                </c:pt>
                <c:pt idx="538">
                  <c:v>44246</c:v>
                </c:pt>
                <c:pt idx="539">
                  <c:v>44245</c:v>
                </c:pt>
                <c:pt idx="540">
                  <c:v>44244</c:v>
                </c:pt>
                <c:pt idx="541">
                  <c:v>44243</c:v>
                </c:pt>
                <c:pt idx="542">
                  <c:v>44239</c:v>
                </c:pt>
                <c:pt idx="543">
                  <c:v>44238</c:v>
                </c:pt>
                <c:pt idx="544">
                  <c:v>44237</c:v>
                </c:pt>
                <c:pt idx="545">
                  <c:v>44236</c:v>
                </c:pt>
                <c:pt idx="546">
                  <c:v>44235</c:v>
                </c:pt>
                <c:pt idx="547">
                  <c:v>44232</c:v>
                </c:pt>
                <c:pt idx="548">
                  <c:v>44231</c:v>
                </c:pt>
                <c:pt idx="549">
                  <c:v>44230</c:v>
                </c:pt>
                <c:pt idx="550">
                  <c:v>44229</c:v>
                </c:pt>
                <c:pt idx="551">
                  <c:v>44228</c:v>
                </c:pt>
                <c:pt idx="552">
                  <c:v>44225</c:v>
                </c:pt>
                <c:pt idx="553">
                  <c:v>44224</c:v>
                </c:pt>
                <c:pt idx="554">
                  <c:v>44223</c:v>
                </c:pt>
                <c:pt idx="555">
                  <c:v>44222</c:v>
                </c:pt>
                <c:pt idx="556">
                  <c:v>44221</c:v>
                </c:pt>
                <c:pt idx="557">
                  <c:v>44218</c:v>
                </c:pt>
                <c:pt idx="558">
                  <c:v>44217</c:v>
                </c:pt>
                <c:pt idx="559">
                  <c:v>44216</c:v>
                </c:pt>
                <c:pt idx="560">
                  <c:v>44215</c:v>
                </c:pt>
                <c:pt idx="561">
                  <c:v>44211</c:v>
                </c:pt>
                <c:pt idx="562">
                  <c:v>44210</c:v>
                </c:pt>
                <c:pt idx="563">
                  <c:v>44209</c:v>
                </c:pt>
                <c:pt idx="564">
                  <c:v>44208</c:v>
                </c:pt>
                <c:pt idx="565">
                  <c:v>44207</c:v>
                </c:pt>
                <c:pt idx="566">
                  <c:v>44204</c:v>
                </c:pt>
                <c:pt idx="567">
                  <c:v>44203</c:v>
                </c:pt>
                <c:pt idx="568">
                  <c:v>44202</c:v>
                </c:pt>
                <c:pt idx="569">
                  <c:v>44201</c:v>
                </c:pt>
                <c:pt idx="570">
                  <c:v>44200</c:v>
                </c:pt>
                <c:pt idx="571">
                  <c:v>44196</c:v>
                </c:pt>
                <c:pt idx="572">
                  <c:v>44195</c:v>
                </c:pt>
                <c:pt idx="573">
                  <c:v>44194</c:v>
                </c:pt>
                <c:pt idx="574">
                  <c:v>44193</c:v>
                </c:pt>
                <c:pt idx="575">
                  <c:v>44189</c:v>
                </c:pt>
                <c:pt idx="576">
                  <c:v>44188</c:v>
                </c:pt>
                <c:pt idx="577">
                  <c:v>44187</c:v>
                </c:pt>
                <c:pt idx="578">
                  <c:v>44186</c:v>
                </c:pt>
                <c:pt idx="579">
                  <c:v>44183</c:v>
                </c:pt>
                <c:pt idx="580">
                  <c:v>44182</c:v>
                </c:pt>
                <c:pt idx="581">
                  <c:v>44181</c:v>
                </c:pt>
                <c:pt idx="582">
                  <c:v>44180</c:v>
                </c:pt>
                <c:pt idx="583">
                  <c:v>44179</c:v>
                </c:pt>
                <c:pt idx="584">
                  <c:v>44176</c:v>
                </c:pt>
                <c:pt idx="585">
                  <c:v>44175</c:v>
                </c:pt>
                <c:pt idx="586">
                  <c:v>44174</c:v>
                </c:pt>
                <c:pt idx="587">
                  <c:v>44173</c:v>
                </c:pt>
                <c:pt idx="588">
                  <c:v>44172</c:v>
                </c:pt>
                <c:pt idx="589">
                  <c:v>44169</c:v>
                </c:pt>
                <c:pt idx="590">
                  <c:v>44168</c:v>
                </c:pt>
                <c:pt idx="591">
                  <c:v>44167</c:v>
                </c:pt>
                <c:pt idx="592">
                  <c:v>44166</c:v>
                </c:pt>
                <c:pt idx="593">
                  <c:v>44165</c:v>
                </c:pt>
                <c:pt idx="594">
                  <c:v>44162</c:v>
                </c:pt>
                <c:pt idx="595">
                  <c:v>44160</c:v>
                </c:pt>
                <c:pt idx="596">
                  <c:v>44159</c:v>
                </c:pt>
                <c:pt idx="597">
                  <c:v>44158</c:v>
                </c:pt>
                <c:pt idx="598">
                  <c:v>44155</c:v>
                </c:pt>
                <c:pt idx="599">
                  <c:v>44154</c:v>
                </c:pt>
                <c:pt idx="600">
                  <c:v>44153</c:v>
                </c:pt>
                <c:pt idx="601">
                  <c:v>44152</c:v>
                </c:pt>
                <c:pt idx="602">
                  <c:v>44151</c:v>
                </c:pt>
                <c:pt idx="603">
                  <c:v>44148</c:v>
                </c:pt>
                <c:pt idx="604">
                  <c:v>44147</c:v>
                </c:pt>
                <c:pt idx="605">
                  <c:v>44146</c:v>
                </c:pt>
                <c:pt idx="606">
                  <c:v>44145</c:v>
                </c:pt>
                <c:pt idx="607">
                  <c:v>44144</c:v>
                </c:pt>
                <c:pt idx="608">
                  <c:v>44141</c:v>
                </c:pt>
                <c:pt idx="609">
                  <c:v>44140</c:v>
                </c:pt>
                <c:pt idx="610">
                  <c:v>44139</c:v>
                </c:pt>
                <c:pt idx="611">
                  <c:v>44138</c:v>
                </c:pt>
                <c:pt idx="612">
                  <c:v>44137</c:v>
                </c:pt>
                <c:pt idx="613">
                  <c:v>44134</c:v>
                </c:pt>
                <c:pt idx="614">
                  <c:v>44133</c:v>
                </c:pt>
                <c:pt idx="615">
                  <c:v>44132</c:v>
                </c:pt>
                <c:pt idx="616">
                  <c:v>44131</c:v>
                </c:pt>
                <c:pt idx="617">
                  <c:v>44130</c:v>
                </c:pt>
                <c:pt idx="618">
                  <c:v>44127</c:v>
                </c:pt>
                <c:pt idx="619">
                  <c:v>44126</c:v>
                </c:pt>
                <c:pt idx="620">
                  <c:v>44125</c:v>
                </c:pt>
                <c:pt idx="621">
                  <c:v>44124</c:v>
                </c:pt>
                <c:pt idx="622">
                  <c:v>44123</c:v>
                </c:pt>
                <c:pt idx="623">
                  <c:v>44120</c:v>
                </c:pt>
                <c:pt idx="624">
                  <c:v>44119</c:v>
                </c:pt>
                <c:pt idx="625">
                  <c:v>44118</c:v>
                </c:pt>
                <c:pt idx="626">
                  <c:v>44117</c:v>
                </c:pt>
                <c:pt idx="627">
                  <c:v>44116</c:v>
                </c:pt>
                <c:pt idx="628">
                  <c:v>44113</c:v>
                </c:pt>
                <c:pt idx="629">
                  <c:v>44112</c:v>
                </c:pt>
                <c:pt idx="630">
                  <c:v>44111</c:v>
                </c:pt>
                <c:pt idx="631">
                  <c:v>44110</c:v>
                </c:pt>
                <c:pt idx="632">
                  <c:v>44109</c:v>
                </c:pt>
                <c:pt idx="633">
                  <c:v>44106</c:v>
                </c:pt>
                <c:pt idx="634">
                  <c:v>44105</c:v>
                </c:pt>
                <c:pt idx="635">
                  <c:v>44104</c:v>
                </c:pt>
                <c:pt idx="636">
                  <c:v>44103</c:v>
                </c:pt>
                <c:pt idx="637">
                  <c:v>44102</c:v>
                </c:pt>
                <c:pt idx="638">
                  <c:v>44099</c:v>
                </c:pt>
                <c:pt idx="639">
                  <c:v>44098</c:v>
                </c:pt>
                <c:pt idx="640">
                  <c:v>44097</c:v>
                </c:pt>
                <c:pt idx="641">
                  <c:v>44096</c:v>
                </c:pt>
                <c:pt idx="642">
                  <c:v>44095</c:v>
                </c:pt>
                <c:pt idx="643">
                  <c:v>44092</c:v>
                </c:pt>
                <c:pt idx="644">
                  <c:v>44091</c:v>
                </c:pt>
                <c:pt idx="645">
                  <c:v>44090</c:v>
                </c:pt>
                <c:pt idx="646">
                  <c:v>44089</c:v>
                </c:pt>
                <c:pt idx="647">
                  <c:v>44088</c:v>
                </c:pt>
                <c:pt idx="648">
                  <c:v>44085</c:v>
                </c:pt>
                <c:pt idx="649">
                  <c:v>44084</c:v>
                </c:pt>
                <c:pt idx="650">
                  <c:v>44083</c:v>
                </c:pt>
                <c:pt idx="651">
                  <c:v>44082</c:v>
                </c:pt>
                <c:pt idx="652">
                  <c:v>44078</c:v>
                </c:pt>
                <c:pt idx="653">
                  <c:v>44077</c:v>
                </c:pt>
                <c:pt idx="654">
                  <c:v>44076</c:v>
                </c:pt>
                <c:pt idx="655">
                  <c:v>44075</c:v>
                </c:pt>
                <c:pt idx="656">
                  <c:v>44074</c:v>
                </c:pt>
                <c:pt idx="657">
                  <c:v>44071</c:v>
                </c:pt>
                <c:pt idx="658">
                  <c:v>44070</c:v>
                </c:pt>
                <c:pt idx="659">
                  <c:v>44069</c:v>
                </c:pt>
                <c:pt idx="660">
                  <c:v>44068</c:v>
                </c:pt>
                <c:pt idx="661">
                  <c:v>44067</c:v>
                </c:pt>
                <c:pt idx="662">
                  <c:v>44064</c:v>
                </c:pt>
                <c:pt idx="663">
                  <c:v>44063</c:v>
                </c:pt>
                <c:pt idx="664">
                  <c:v>44062</c:v>
                </c:pt>
                <c:pt idx="665">
                  <c:v>44061</c:v>
                </c:pt>
                <c:pt idx="666">
                  <c:v>44060</c:v>
                </c:pt>
                <c:pt idx="667">
                  <c:v>44057</c:v>
                </c:pt>
                <c:pt idx="668">
                  <c:v>44056</c:v>
                </c:pt>
                <c:pt idx="669">
                  <c:v>44055</c:v>
                </c:pt>
                <c:pt idx="670">
                  <c:v>44054</c:v>
                </c:pt>
                <c:pt idx="671">
                  <c:v>44053</c:v>
                </c:pt>
                <c:pt idx="672">
                  <c:v>44050</c:v>
                </c:pt>
                <c:pt idx="673">
                  <c:v>44049</c:v>
                </c:pt>
                <c:pt idx="674">
                  <c:v>44048</c:v>
                </c:pt>
                <c:pt idx="675">
                  <c:v>44047</c:v>
                </c:pt>
                <c:pt idx="676">
                  <c:v>44046</c:v>
                </c:pt>
                <c:pt idx="677">
                  <c:v>44043</c:v>
                </c:pt>
                <c:pt idx="678">
                  <c:v>44042</c:v>
                </c:pt>
                <c:pt idx="679">
                  <c:v>44041</c:v>
                </c:pt>
                <c:pt idx="680">
                  <c:v>44040</c:v>
                </c:pt>
                <c:pt idx="681">
                  <c:v>44039</c:v>
                </c:pt>
                <c:pt idx="682">
                  <c:v>44036</c:v>
                </c:pt>
                <c:pt idx="683">
                  <c:v>44035</c:v>
                </c:pt>
                <c:pt idx="684">
                  <c:v>44034</c:v>
                </c:pt>
                <c:pt idx="685">
                  <c:v>44033</c:v>
                </c:pt>
                <c:pt idx="686">
                  <c:v>44032</c:v>
                </c:pt>
                <c:pt idx="687">
                  <c:v>44029</c:v>
                </c:pt>
                <c:pt idx="688">
                  <c:v>44028</c:v>
                </c:pt>
                <c:pt idx="689">
                  <c:v>44027</c:v>
                </c:pt>
                <c:pt idx="690">
                  <c:v>44026</c:v>
                </c:pt>
                <c:pt idx="691">
                  <c:v>44025</c:v>
                </c:pt>
                <c:pt idx="692">
                  <c:v>44022</c:v>
                </c:pt>
                <c:pt idx="693">
                  <c:v>44021</c:v>
                </c:pt>
                <c:pt idx="694">
                  <c:v>44020</c:v>
                </c:pt>
                <c:pt idx="695">
                  <c:v>44019</c:v>
                </c:pt>
                <c:pt idx="696">
                  <c:v>44018</c:v>
                </c:pt>
                <c:pt idx="697">
                  <c:v>44014</c:v>
                </c:pt>
                <c:pt idx="698">
                  <c:v>44013</c:v>
                </c:pt>
                <c:pt idx="699">
                  <c:v>44012</c:v>
                </c:pt>
                <c:pt idx="700">
                  <c:v>44011</c:v>
                </c:pt>
                <c:pt idx="701">
                  <c:v>44008</c:v>
                </c:pt>
                <c:pt idx="702">
                  <c:v>44007</c:v>
                </c:pt>
                <c:pt idx="703">
                  <c:v>44006</c:v>
                </c:pt>
                <c:pt idx="704">
                  <c:v>44005</c:v>
                </c:pt>
                <c:pt idx="705">
                  <c:v>44004</c:v>
                </c:pt>
                <c:pt idx="706">
                  <c:v>44001</c:v>
                </c:pt>
                <c:pt idx="707">
                  <c:v>44000</c:v>
                </c:pt>
                <c:pt idx="708">
                  <c:v>43999</c:v>
                </c:pt>
                <c:pt idx="709">
                  <c:v>43998</c:v>
                </c:pt>
                <c:pt idx="710">
                  <c:v>43997</c:v>
                </c:pt>
                <c:pt idx="711">
                  <c:v>43994</c:v>
                </c:pt>
                <c:pt idx="712">
                  <c:v>43993</c:v>
                </c:pt>
                <c:pt idx="713">
                  <c:v>43992</c:v>
                </c:pt>
                <c:pt idx="714">
                  <c:v>43991</c:v>
                </c:pt>
                <c:pt idx="715">
                  <c:v>43990</c:v>
                </c:pt>
                <c:pt idx="716">
                  <c:v>43987</c:v>
                </c:pt>
                <c:pt idx="717">
                  <c:v>43986</c:v>
                </c:pt>
                <c:pt idx="718">
                  <c:v>43985</c:v>
                </c:pt>
                <c:pt idx="719">
                  <c:v>43984</c:v>
                </c:pt>
                <c:pt idx="720">
                  <c:v>43983</c:v>
                </c:pt>
                <c:pt idx="721">
                  <c:v>43980</c:v>
                </c:pt>
                <c:pt idx="722">
                  <c:v>43979</c:v>
                </c:pt>
                <c:pt idx="723">
                  <c:v>43978</c:v>
                </c:pt>
                <c:pt idx="724">
                  <c:v>43977</c:v>
                </c:pt>
                <c:pt idx="725">
                  <c:v>43973</c:v>
                </c:pt>
                <c:pt idx="726">
                  <c:v>43972</c:v>
                </c:pt>
                <c:pt idx="727">
                  <c:v>43971</c:v>
                </c:pt>
                <c:pt idx="728">
                  <c:v>43970</c:v>
                </c:pt>
                <c:pt idx="729">
                  <c:v>43969</c:v>
                </c:pt>
                <c:pt idx="730">
                  <c:v>43966</c:v>
                </c:pt>
                <c:pt idx="731">
                  <c:v>43965</c:v>
                </c:pt>
                <c:pt idx="732">
                  <c:v>43964</c:v>
                </c:pt>
                <c:pt idx="733">
                  <c:v>43963</c:v>
                </c:pt>
                <c:pt idx="734">
                  <c:v>43962</c:v>
                </c:pt>
                <c:pt idx="735">
                  <c:v>43959</c:v>
                </c:pt>
                <c:pt idx="736">
                  <c:v>43958</c:v>
                </c:pt>
                <c:pt idx="737">
                  <c:v>43957</c:v>
                </c:pt>
                <c:pt idx="738">
                  <c:v>43956</c:v>
                </c:pt>
                <c:pt idx="739">
                  <c:v>43955</c:v>
                </c:pt>
                <c:pt idx="740">
                  <c:v>43952</c:v>
                </c:pt>
                <c:pt idx="741">
                  <c:v>43951</c:v>
                </c:pt>
                <c:pt idx="742">
                  <c:v>43950</c:v>
                </c:pt>
                <c:pt idx="743">
                  <c:v>43949</c:v>
                </c:pt>
                <c:pt idx="744">
                  <c:v>43948</c:v>
                </c:pt>
                <c:pt idx="745">
                  <c:v>43945</c:v>
                </c:pt>
                <c:pt idx="746">
                  <c:v>43944</c:v>
                </c:pt>
                <c:pt idx="747">
                  <c:v>43943</c:v>
                </c:pt>
                <c:pt idx="748">
                  <c:v>43942</c:v>
                </c:pt>
                <c:pt idx="749">
                  <c:v>43941</c:v>
                </c:pt>
                <c:pt idx="750">
                  <c:v>43938</c:v>
                </c:pt>
                <c:pt idx="751">
                  <c:v>43937</c:v>
                </c:pt>
                <c:pt idx="752">
                  <c:v>43936</c:v>
                </c:pt>
                <c:pt idx="753">
                  <c:v>43935</c:v>
                </c:pt>
                <c:pt idx="754">
                  <c:v>43934</c:v>
                </c:pt>
                <c:pt idx="755">
                  <c:v>43930</c:v>
                </c:pt>
                <c:pt idx="756">
                  <c:v>43929</c:v>
                </c:pt>
                <c:pt idx="757">
                  <c:v>43928</c:v>
                </c:pt>
                <c:pt idx="758">
                  <c:v>43927</c:v>
                </c:pt>
                <c:pt idx="759">
                  <c:v>43924</c:v>
                </c:pt>
                <c:pt idx="760">
                  <c:v>43923</c:v>
                </c:pt>
                <c:pt idx="761">
                  <c:v>43922</c:v>
                </c:pt>
                <c:pt idx="762">
                  <c:v>43921</c:v>
                </c:pt>
                <c:pt idx="763">
                  <c:v>43920</c:v>
                </c:pt>
                <c:pt idx="764">
                  <c:v>43917</c:v>
                </c:pt>
                <c:pt idx="765">
                  <c:v>43916</c:v>
                </c:pt>
                <c:pt idx="766">
                  <c:v>43915</c:v>
                </c:pt>
                <c:pt idx="767">
                  <c:v>43914</c:v>
                </c:pt>
                <c:pt idx="768">
                  <c:v>43913</c:v>
                </c:pt>
                <c:pt idx="769">
                  <c:v>43910</c:v>
                </c:pt>
                <c:pt idx="770">
                  <c:v>43909</c:v>
                </c:pt>
                <c:pt idx="771">
                  <c:v>43908</c:v>
                </c:pt>
                <c:pt idx="772">
                  <c:v>43907</c:v>
                </c:pt>
                <c:pt idx="773">
                  <c:v>43906</c:v>
                </c:pt>
                <c:pt idx="774">
                  <c:v>43903</c:v>
                </c:pt>
                <c:pt idx="775">
                  <c:v>43902</c:v>
                </c:pt>
                <c:pt idx="776">
                  <c:v>43901</c:v>
                </c:pt>
                <c:pt idx="777">
                  <c:v>43900</c:v>
                </c:pt>
                <c:pt idx="778">
                  <c:v>43899</c:v>
                </c:pt>
                <c:pt idx="779">
                  <c:v>43896</c:v>
                </c:pt>
                <c:pt idx="780">
                  <c:v>43895</c:v>
                </c:pt>
                <c:pt idx="781">
                  <c:v>43894</c:v>
                </c:pt>
                <c:pt idx="782">
                  <c:v>43893</c:v>
                </c:pt>
                <c:pt idx="783">
                  <c:v>43892</c:v>
                </c:pt>
                <c:pt idx="784">
                  <c:v>43889</c:v>
                </c:pt>
                <c:pt idx="785">
                  <c:v>43888</c:v>
                </c:pt>
                <c:pt idx="786">
                  <c:v>43887</c:v>
                </c:pt>
                <c:pt idx="787">
                  <c:v>43886</c:v>
                </c:pt>
                <c:pt idx="788">
                  <c:v>43885</c:v>
                </c:pt>
                <c:pt idx="789">
                  <c:v>43882</c:v>
                </c:pt>
                <c:pt idx="790">
                  <c:v>43881</c:v>
                </c:pt>
                <c:pt idx="791">
                  <c:v>43880</c:v>
                </c:pt>
                <c:pt idx="792">
                  <c:v>43879</c:v>
                </c:pt>
                <c:pt idx="793">
                  <c:v>43875</c:v>
                </c:pt>
                <c:pt idx="794">
                  <c:v>43874</c:v>
                </c:pt>
                <c:pt idx="795">
                  <c:v>43873</c:v>
                </c:pt>
                <c:pt idx="796">
                  <c:v>43872</c:v>
                </c:pt>
                <c:pt idx="797">
                  <c:v>43871</c:v>
                </c:pt>
                <c:pt idx="798">
                  <c:v>43868</c:v>
                </c:pt>
                <c:pt idx="799">
                  <c:v>43867</c:v>
                </c:pt>
                <c:pt idx="800">
                  <c:v>43866</c:v>
                </c:pt>
                <c:pt idx="801">
                  <c:v>43865</c:v>
                </c:pt>
                <c:pt idx="802">
                  <c:v>43864</c:v>
                </c:pt>
                <c:pt idx="803">
                  <c:v>43861</c:v>
                </c:pt>
                <c:pt idx="804">
                  <c:v>43860</c:v>
                </c:pt>
                <c:pt idx="805">
                  <c:v>43859</c:v>
                </c:pt>
                <c:pt idx="806">
                  <c:v>43858</c:v>
                </c:pt>
                <c:pt idx="807">
                  <c:v>43857</c:v>
                </c:pt>
                <c:pt idx="808">
                  <c:v>43854</c:v>
                </c:pt>
                <c:pt idx="809">
                  <c:v>43853</c:v>
                </c:pt>
                <c:pt idx="810">
                  <c:v>43852</c:v>
                </c:pt>
                <c:pt idx="811">
                  <c:v>43851</c:v>
                </c:pt>
                <c:pt idx="812">
                  <c:v>43847</c:v>
                </c:pt>
                <c:pt idx="813">
                  <c:v>43846</c:v>
                </c:pt>
                <c:pt idx="814">
                  <c:v>43845</c:v>
                </c:pt>
                <c:pt idx="815">
                  <c:v>43844</c:v>
                </c:pt>
                <c:pt idx="816">
                  <c:v>43843</c:v>
                </c:pt>
                <c:pt idx="817">
                  <c:v>43840</c:v>
                </c:pt>
                <c:pt idx="818">
                  <c:v>43839</c:v>
                </c:pt>
                <c:pt idx="819">
                  <c:v>43838</c:v>
                </c:pt>
                <c:pt idx="820">
                  <c:v>43837</c:v>
                </c:pt>
                <c:pt idx="821">
                  <c:v>43836</c:v>
                </c:pt>
                <c:pt idx="822">
                  <c:v>43833</c:v>
                </c:pt>
                <c:pt idx="823">
                  <c:v>43832</c:v>
                </c:pt>
                <c:pt idx="824">
                  <c:v>43830</c:v>
                </c:pt>
                <c:pt idx="825">
                  <c:v>43829</c:v>
                </c:pt>
                <c:pt idx="826">
                  <c:v>43826</c:v>
                </c:pt>
                <c:pt idx="827">
                  <c:v>43825</c:v>
                </c:pt>
                <c:pt idx="828">
                  <c:v>43823</c:v>
                </c:pt>
                <c:pt idx="829">
                  <c:v>43822</c:v>
                </c:pt>
                <c:pt idx="830">
                  <c:v>43819</c:v>
                </c:pt>
                <c:pt idx="831">
                  <c:v>43818</c:v>
                </c:pt>
                <c:pt idx="832">
                  <c:v>43817</c:v>
                </c:pt>
                <c:pt idx="833">
                  <c:v>43816</c:v>
                </c:pt>
                <c:pt idx="834">
                  <c:v>43815</c:v>
                </c:pt>
                <c:pt idx="835">
                  <c:v>43812</c:v>
                </c:pt>
                <c:pt idx="836">
                  <c:v>43811</c:v>
                </c:pt>
                <c:pt idx="837">
                  <c:v>43810</c:v>
                </c:pt>
                <c:pt idx="838">
                  <c:v>43809</c:v>
                </c:pt>
                <c:pt idx="839">
                  <c:v>43808</c:v>
                </c:pt>
                <c:pt idx="840">
                  <c:v>43805</c:v>
                </c:pt>
                <c:pt idx="841">
                  <c:v>43804</c:v>
                </c:pt>
                <c:pt idx="842">
                  <c:v>43803</c:v>
                </c:pt>
                <c:pt idx="843">
                  <c:v>43802</c:v>
                </c:pt>
                <c:pt idx="844">
                  <c:v>43801</c:v>
                </c:pt>
                <c:pt idx="845">
                  <c:v>43798</c:v>
                </c:pt>
                <c:pt idx="846">
                  <c:v>43796</c:v>
                </c:pt>
                <c:pt idx="847">
                  <c:v>43795</c:v>
                </c:pt>
                <c:pt idx="848">
                  <c:v>43794</c:v>
                </c:pt>
                <c:pt idx="849">
                  <c:v>43791</c:v>
                </c:pt>
                <c:pt idx="850">
                  <c:v>43790</c:v>
                </c:pt>
                <c:pt idx="851">
                  <c:v>43789</c:v>
                </c:pt>
                <c:pt idx="852">
                  <c:v>43788</c:v>
                </c:pt>
                <c:pt idx="853">
                  <c:v>43787</c:v>
                </c:pt>
                <c:pt idx="854">
                  <c:v>43784</c:v>
                </c:pt>
                <c:pt idx="855">
                  <c:v>43783</c:v>
                </c:pt>
                <c:pt idx="856">
                  <c:v>43782</c:v>
                </c:pt>
                <c:pt idx="857">
                  <c:v>43781</c:v>
                </c:pt>
                <c:pt idx="858">
                  <c:v>43780</c:v>
                </c:pt>
                <c:pt idx="859">
                  <c:v>43777</c:v>
                </c:pt>
                <c:pt idx="860">
                  <c:v>43776</c:v>
                </c:pt>
                <c:pt idx="861">
                  <c:v>43775</c:v>
                </c:pt>
                <c:pt idx="862">
                  <c:v>43774</c:v>
                </c:pt>
                <c:pt idx="863">
                  <c:v>43773</c:v>
                </c:pt>
                <c:pt idx="864">
                  <c:v>43770</c:v>
                </c:pt>
                <c:pt idx="865">
                  <c:v>43769</c:v>
                </c:pt>
                <c:pt idx="866">
                  <c:v>43768</c:v>
                </c:pt>
                <c:pt idx="867">
                  <c:v>43767</c:v>
                </c:pt>
                <c:pt idx="868">
                  <c:v>43766</c:v>
                </c:pt>
                <c:pt idx="869">
                  <c:v>43763</c:v>
                </c:pt>
                <c:pt idx="870">
                  <c:v>43762</c:v>
                </c:pt>
                <c:pt idx="871">
                  <c:v>43761</c:v>
                </c:pt>
                <c:pt idx="872">
                  <c:v>43760</c:v>
                </c:pt>
                <c:pt idx="873">
                  <c:v>43759</c:v>
                </c:pt>
                <c:pt idx="874">
                  <c:v>43756</c:v>
                </c:pt>
                <c:pt idx="875">
                  <c:v>43755</c:v>
                </c:pt>
                <c:pt idx="876">
                  <c:v>43754</c:v>
                </c:pt>
                <c:pt idx="877">
                  <c:v>43753</c:v>
                </c:pt>
                <c:pt idx="878">
                  <c:v>43752</c:v>
                </c:pt>
                <c:pt idx="879">
                  <c:v>43749</c:v>
                </c:pt>
                <c:pt idx="880">
                  <c:v>43748</c:v>
                </c:pt>
                <c:pt idx="881">
                  <c:v>43747</c:v>
                </c:pt>
                <c:pt idx="882">
                  <c:v>43746</c:v>
                </c:pt>
                <c:pt idx="883">
                  <c:v>43745</c:v>
                </c:pt>
                <c:pt idx="884">
                  <c:v>43742</c:v>
                </c:pt>
                <c:pt idx="885">
                  <c:v>43741</c:v>
                </c:pt>
                <c:pt idx="886">
                  <c:v>43740</c:v>
                </c:pt>
                <c:pt idx="887">
                  <c:v>43739</c:v>
                </c:pt>
                <c:pt idx="888">
                  <c:v>43738</c:v>
                </c:pt>
                <c:pt idx="889">
                  <c:v>43735</c:v>
                </c:pt>
                <c:pt idx="890">
                  <c:v>43734</c:v>
                </c:pt>
                <c:pt idx="891">
                  <c:v>43733</c:v>
                </c:pt>
                <c:pt idx="892">
                  <c:v>43732</c:v>
                </c:pt>
                <c:pt idx="893">
                  <c:v>43731</c:v>
                </c:pt>
                <c:pt idx="894">
                  <c:v>43728</c:v>
                </c:pt>
                <c:pt idx="895">
                  <c:v>43727</c:v>
                </c:pt>
                <c:pt idx="896">
                  <c:v>43726</c:v>
                </c:pt>
                <c:pt idx="897">
                  <c:v>43725</c:v>
                </c:pt>
                <c:pt idx="898">
                  <c:v>43724</c:v>
                </c:pt>
                <c:pt idx="899">
                  <c:v>43721</c:v>
                </c:pt>
                <c:pt idx="900">
                  <c:v>43720</c:v>
                </c:pt>
                <c:pt idx="901">
                  <c:v>43719</c:v>
                </c:pt>
                <c:pt idx="902">
                  <c:v>43718</c:v>
                </c:pt>
                <c:pt idx="903">
                  <c:v>43717</c:v>
                </c:pt>
                <c:pt idx="904">
                  <c:v>43714</c:v>
                </c:pt>
                <c:pt idx="905">
                  <c:v>43713</c:v>
                </c:pt>
                <c:pt idx="906">
                  <c:v>43712</c:v>
                </c:pt>
                <c:pt idx="907">
                  <c:v>43711</c:v>
                </c:pt>
                <c:pt idx="908">
                  <c:v>43707</c:v>
                </c:pt>
                <c:pt idx="909">
                  <c:v>43706</c:v>
                </c:pt>
                <c:pt idx="910">
                  <c:v>43705</c:v>
                </c:pt>
                <c:pt idx="911">
                  <c:v>43704</c:v>
                </c:pt>
                <c:pt idx="912">
                  <c:v>43703</c:v>
                </c:pt>
                <c:pt idx="913">
                  <c:v>43700</c:v>
                </c:pt>
                <c:pt idx="914">
                  <c:v>43699</c:v>
                </c:pt>
                <c:pt idx="915">
                  <c:v>43698</c:v>
                </c:pt>
                <c:pt idx="916">
                  <c:v>43697</c:v>
                </c:pt>
                <c:pt idx="917">
                  <c:v>43696</c:v>
                </c:pt>
                <c:pt idx="918">
                  <c:v>43693</c:v>
                </c:pt>
                <c:pt idx="919">
                  <c:v>43692</c:v>
                </c:pt>
                <c:pt idx="920">
                  <c:v>43691</c:v>
                </c:pt>
                <c:pt idx="921">
                  <c:v>43690</c:v>
                </c:pt>
                <c:pt idx="922">
                  <c:v>43689</c:v>
                </c:pt>
                <c:pt idx="923">
                  <c:v>43686</c:v>
                </c:pt>
                <c:pt idx="924">
                  <c:v>43685</c:v>
                </c:pt>
                <c:pt idx="925">
                  <c:v>43684</c:v>
                </c:pt>
                <c:pt idx="926">
                  <c:v>43683</c:v>
                </c:pt>
                <c:pt idx="927">
                  <c:v>43682</c:v>
                </c:pt>
                <c:pt idx="928">
                  <c:v>43679</c:v>
                </c:pt>
                <c:pt idx="929">
                  <c:v>43678</c:v>
                </c:pt>
                <c:pt idx="930">
                  <c:v>43677</c:v>
                </c:pt>
                <c:pt idx="931">
                  <c:v>43676</c:v>
                </c:pt>
                <c:pt idx="932">
                  <c:v>43675</c:v>
                </c:pt>
                <c:pt idx="933">
                  <c:v>43672</c:v>
                </c:pt>
                <c:pt idx="934">
                  <c:v>43671</c:v>
                </c:pt>
                <c:pt idx="935">
                  <c:v>43670</c:v>
                </c:pt>
                <c:pt idx="936">
                  <c:v>43669</c:v>
                </c:pt>
                <c:pt idx="937">
                  <c:v>43668</c:v>
                </c:pt>
                <c:pt idx="938">
                  <c:v>43665</c:v>
                </c:pt>
                <c:pt idx="939">
                  <c:v>43664</c:v>
                </c:pt>
                <c:pt idx="940">
                  <c:v>43663</c:v>
                </c:pt>
                <c:pt idx="941">
                  <c:v>43662</c:v>
                </c:pt>
                <c:pt idx="942">
                  <c:v>43661</c:v>
                </c:pt>
                <c:pt idx="943">
                  <c:v>43658</c:v>
                </c:pt>
                <c:pt idx="944">
                  <c:v>43657</c:v>
                </c:pt>
                <c:pt idx="945">
                  <c:v>43656</c:v>
                </c:pt>
                <c:pt idx="946">
                  <c:v>43655</c:v>
                </c:pt>
                <c:pt idx="947">
                  <c:v>43654</c:v>
                </c:pt>
                <c:pt idx="948">
                  <c:v>43651</c:v>
                </c:pt>
                <c:pt idx="949">
                  <c:v>43649</c:v>
                </c:pt>
                <c:pt idx="950">
                  <c:v>43648</c:v>
                </c:pt>
                <c:pt idx="951">
                  <c:v>43647</c:v>
                </c:pt>
                <c:pt idx="952">
                  <c:v>43644</c:v>
                </c:pt>
                <c:pt idx="953">
                  <c:v>43643</c:v>
                </c:pt>
                <c:pt idx="954">
                  <c:v>43642</c:v>
                </c:pt>
                <c:pt idx="955">
                  <c:v>43641</c:v>
                </c:pt>
                <c:pt idx="956">
                  <c:v>43640</c:v>
                </c:pt>
                <c:pt idx="957">
                  <c:v>43637</c:v>
                </c:pt>
                <c:pt idx="958">
                  <c:v>43636</c:v>
                </c:pt>
                <c:pt idx="959">
                  <c:v>43635</c:v>
                </c:pt>
                <c:pt idx="960">
                  <c:v>43634</c:v>
                </c:pt>
                <c:pt idx="961">
                  <c:v>43633</c:v>
                </c:pt>
                <c:pt idx="962">
                  <c:v>43630</c:v>
                </c:pt>
                <c:pt idx="963">
                  <c:v>43629</c:v>
                </c:pt>
                <c:pt idx="964">
                  <c:v>43628</c:v>
                </c:pt>
                <c:pt idx="965">
                  <c:v>43627</c:v>
                </c:pt>
                <c:pt idx="966">
                  <c:v>43626</c:v>
                </c:pt>
                <c:pt idx="967">
                  <c:v>43623</c:v>
                </c:pt>
                <c:pt idx="968">
                  <c:v>43622</c:v>
                </c:pt>
                <c:pt idx="969">
                  <c:v>43621</c:v>
                </c:pt>
                <c:pt idx="970">
                  <c:v>43620</c:v>
                </c:pt>
                <c:pt idx="971">
                  <c:v>43619</c:v>
                </c:pt>
                <c:pt idx="972">
                  <c:v>43616</c:v>
                </c:pt>
                <c:pt idx="973">
                  <c:v>43615</c:v>
                </c:pt>
                <c:pt idx="974">
                  <c:v>43614</c:v>
                </c:pt>
                <c:pt idx="975">
                  <c:v>43613</c:v>
                </c:pt>
                <c:pt idx="976">
                  <c:v>43609</c:v>
                </c:pt>
                <c:pt idx="977">
                  <c:v>43608</c:v>
                </c:pt>
                <c:pt idx="978">
                  <c:v>43607</c:v>
                </c:pt>
                <c:pt idx="979">
                  <c:v>43606</c:v>
                </c:pt>
                <c:pt idx="980">
                  <c:v>43605</c:v>
                </c:pt>
                <c:pt idx="981">
                  <c:v>43602</c:v>
                </c:pt>
                <c:pt idx="982">
                  <c:v>43601</c:v>
                </c:pt>
                <c:pt idx="983">
                  <c:v>43600</c:v>
                </c:pt>
                <c:pt idx="984">
                  <c:v>43599</c:v>
                </c:pt>
                <c:pt idx="985">
                  <c:v>43598</c:v>
                </c:pt>
                <c:pt idx="986">
                  <c:v>43595</c:v>
                </c:pt>
                <c:pt idx="987">
                  <c:v>43594</c:v>
                </c:pt>
                <c:pt idx="988">
                  <c:v>43593</c:v>
                </c:pt>
                <c:pt idx="989">
                  <c:v>43592</c:v>
                </c:pt>
                <c:pt idx="990">
                  <c:v>43591</c:v>
                </c:pt>
                <c:pt idx="991">
                  <c:v>43588</c:v>
                </c:pt>
                <c:pt idx="992">
                  <c:v>43587</c:v>
                </c:pt>
                <c:pt idx="993">
                  <c:v>43586</c:v>
                </c:pt>
                <c:pt idx="994">
                  <c:v>43585</c:v>
                </c:pt>
                <c:pt idx="995">
                  <c:v>43584</c:v>
                </c:pt>
                <c:pt idx="996">
                  <c:v>43581</c:v>
                </c:pt>
                <c:pt idx="997">
                  <c:v>43580</c:v>
                </c:pt>
                <c:pt idx="998">
                  <c:v>43579</c:v>
                </c:pt>
                <c:pt idx="999">
                  <c:v>43578</c:v>
                </c:pt>
                <c:pt idx="1000">
                  <c:v>43577</c:v>
                </c:pt>
                <c:pt idx="1001">
                  <c:v>43573</c:v>
                </c:pt>
                <c:pt idx="1002">
                  <c:v>43572</c:v>
                </c:pt>
                <c:pt idx="1003">
                  <c:v>43571</c:v>
                </c:pt>
                <c:pt idx="1004">
                  <c:v>43570</c:v>
                </c:pt>
                <c:pt idx="1005">
                  <c:v>43567</c:v>
                </c:pt>
                <c:pt idx="1006">
                  <c:v>43566</c:v>
                </c:pt>
                <c:pt idx="1007">
                  <c:v>43565</c:v>
                </c:pt>
                <c:pt idx="1008">
                  <c:v>43564</c:v>
                </c:pt>
                <c:pt idx="1009">
                  <c:v>43563</c:v>
                </c:pt>
                <c:pt idx="1010">
                  <c:v>43560</c:v>
                </c:pt>
                <c:pt idx="1011">
                  <c:v>43559</c:v>
                </c:pt>
                <c:pt idx="1012">
                  <c:v>43558</c:v>
                </c:pt>
                <c:pt idx="1013">
                  <c:v>43557</c:v>
                </c:pt>
                <c:pt idx="1014">
                  <c:v>43556</c:v>
                </c:pt>
                <c:pt idx="1015">
                  <c:v>43553</c:v>
                </c:pt>
                <c:pt idx="1016">
                  <c:v>43552</c:v>
                </c:pt>
                <c:pt idx="1017">
                  <c:v>43551</c:v>
                </c:pt>
                <c:pt idx="1018">
                  <c:v>43550</c:v>
                </c:pt>
                <c:pt idx="1019">
                  <c:v>43549</c:v>
                </c:pt>
                <c:pt idx="1020">
                  <c:v>43546</c:v>
                </c:pt>
                <c:pt idx="1021">
                  <c:v>43545</c:v>
                </c:pt>
                <c:pt idx="1022">
                  <c:v>43544</c:v>
                </c:pt>
                <c:pt idx="1023">
                  <c:v>43543</c:v>
                </c:pt>
                <c:pt idx="1024">
                  <c:v>43542</c:v>
                </c:pt>
                <c:pt idx="1025">
                  <c:v>43539</c:v>
                </c:pt>
                <c:pt idx="1026">
                  <c:v>43538</c:v>
                </c:pt>
                <c:pt idx="1027">
                  <c:v>43537</c:v>
                </c:pt>
                <c:pt idx="1028">
                  <c:v>43536</c:v>
                </c:pt>
                <c:pt idx="1029">
                  <c:v>43535</c:v>
                </c:pt>
                <c:pt idx="1030">
                  <c:v>43532</c:v>
                </c:pt>
                <c:pt idx="1031">
                  <c:v>43531</c:v>
                </c:pt>
                <c:pt idx="1032">
                  <c:v>43530</c:v>
                </c:pt>
                <c:pt idx="1033">
                  <c:v>43529</c:v>
                </c:pt>
                <c:pt idx="1034">
                  <c:v>43528</c:v>
                </c:pt>
                <c:pt idx="1035">
                  <c:v>43525</c:v>
                </c:pt>
                <c:pt idx="1036">
                  <c:v>43524</c:v>
                </c:pt>
                <c:pt idx="1037">
                  <c:v>43523</c:v>
                </c:pt>
                <c:pt idx="1038">
                  <c:v>43522</c:v>
                </c:pt>
                <c:pt idx="1039">
                  <c:v>43521</c:v>
                </c:pt>
                <c:pt idx="1040">
                  <c:v>43518</c:v>
                </c:pt>
                <c:pt idx="1041">
                  <c:v>43517</c:v>
                </c:pt>
                <c:pt idx="1042">
                  <c:v>43516</c:v>
                </c:pt>
                <c:pt idx="1043">
                  <c:v>43515</c:v>
                </c:pt>
                <c:pt idx="1044">
                  <c:v>43511</c:v>
                </c:pt>
                <c:pt idx="1045">
                  <c:v>43510</c:v>
                </c:pt>
                <c:pt idx="1046">
                  <c:v>43509</c:v>
                </c:pt>
                <c:pt idx="1047">
                  <c:v>43508</c:v>
                </c:pt>
                <c:pt idx="1048">
                  <c:v>43507</c:v>
                </c:pt>
                <c:pt idx="1049">
                  <c:v>43504</c:v>
                </c:pt>
                <c:pt idx="1050">
                  <c:v>43503</c:v>
                </c:pt>
                <c:pt idx="1051">
                  <c:v>43502</c:v>
                </c:pt>
                <c:pt idx="1052">
                  <c:v>43501</c:v>
                </c:pt>
                <c:pt idx="1053">
                  <c:v>43500</c:v>
                </c:pt>
                <c:pt idx="1054">
                  <c:v>43497</c:v>
                </c:pt>
                <c:pt idx="1055">
                  <c:v>43496</c:v>
                </c:pt>
                <c:pt idx="1056">
                  <c:v>43495</c:v>
                </c:pt>
                <c:pt idx="1057">
                  <c:v>43494</c:v>
                </c:pt>
                <c:pt idx="1058">
                  <c:v>43493</c:v>
                </c:pt>
                <c:pt idx="1059">
                  <c:v>43490</c:v>
                </c:pt>
                <c:pt idx="1060">
                  <c:v>43489</c:v>
                </c:pt>
                <c:pt idx="1061">
                  <c:v>43488</c:v>
                </c:pt>
                <c:pt idx="1062">
                  <c:v>43487</c:v>
                </c:pt>
                <c:pt idx="1063">
                  <c:v>43483</c:v>
                </c:pt>
                <c:pt idx="1064">
                  <c:v>43482</c:v>
                </c:pt>
                <c:pt idx="1065">
                  <c:v>43481</c:v>
                </c:pt>
                <c:pt idx="1066">
                  <c:v>43480</c:v>
                </c:pt>
                <c:pt idx="1067">
                  <c:v>43479</c:v>
                </c:pt>
                <c:pt idx="1068">
                  <c:v>43476</c:v>
                </c:pt>
                <c:pt idx="1069">
                  <c:v>43475</c:v>
                </c:pt>
                <c:pt idx="1070">
                  <c:v>43474</c:v>
                </c:pt>
                <c:pt idx="1071">
                  <c:v>43473</c:v>
                </c:pt>
                <c:pt idx="1072">
                  <c:v>43472</c:v>
                </c:pt>
                <c:pt idx="1073">
                  <c:v>43469</c:v>
                </c:pt>
                <c:pt idx="1074">
                  <c:v>43468</c:v>
                </c:pt>
                <c:pt idx="1075">
                  <c:v>43467</c:v>
                </c:pt>
                <c:pt idx="1076">
                  <c:v>43465</c:v>
                </c:pt>
                <c:pt idx="1077">
                  <c:v>43462</c:v>
                </c:pt>
                <c:pt idx="1078">
                  <c:v>43461</c:v>
                </c:pt>
                <c:pt idx="1079">
                  <c:v>43460</c:v>
                </c:pt>
                <c:pt idx="1080">
                  <c:v>43458</c:v>
                </c:pt>
                <c:pt idx="1081">
                  <c:v>43455</c:v>
                </c:pt>
                <c:pt idx="1082">
                  <c:v>43454</c:v>
                </c:pt>
                <c:pt idx="1083">
                  <c:v>43453</c:v>
                </c:pt>
                <c:pt idx="1084">
                  <c:v>43452</c:v>
                </c:pt>
                <c:pt idx="1085">
                  <c:v>43451</c:v>
                </c:pt>
                <c:pt idx="1086">
                  <c:v>43448</c:v>
                </c:pt>
                <c:pt idx="1087">
                  <c:v>43447</c:v>
                </c:pt>
                <c:pt idx="1088">
                  <c:v>43446</c:v>
                </c:pt>
                <c:pt idx="1089">
                  <c:v>43445</c:v>
                </c:pt>
                <c:pt idx="1090">
                  <c:v>43444</c:v>
                </c:pt>
                <c:pt idx="1091">
                  <c:v>43441</c:v>
                </c:pt>
                <c:pt idx="1092">
                  <c:v>43440</c:v>
                </c:pt>
                <c:pt idx="1093">
                  <c:v>43438</c:v>
                </c:pt>
                <c:pt idx="1094">
                  <c:v>43437</c:v>
                </c:pt>
                <c:pt idx="1095">
                  <c:v>43434</c:v>
                </c:pt>
                <c:pt idx="1096">
                  <c:v>43433</c:v>
                </c:pt>
                <c:pt idx="1097">
                  <c:v>43432</c:v>
                </c:pt>
                <c:pt idx="1098">
                  <c:v>43431</c:v>
                </c:pt>
                <c:pt idx="1099">
                  <c:v>43430</c:v>
                </c:pt>
                <c:pt idx="1100">
                  <c:v>43427</c:v>
                </c:pt>
                <c:pt idx="1101">
                  <c:v>43425</c:v>
                </c:pt>
                <c:pt idx="1102">
                  <c:v>43424</c:v>
                </c:pt>
                <c:pt idx="1103">
                  <c:v>43423</c:v>
                </c:pt>
                <c:pt idx="1104">
                  <c:v>43420</c:v>
                </c:pt>
                <c:pt idx="1105">
                  <c:v>43419</c:v>
                </c:pt>
                <c:pt idx="1106">
                  <c:v>43418</c:v>
                </c:pt>
                <c:pt idx="1107">
                  <c:v>43417</c:v>
                </c:pt>
                <c:pt idx="1108">
                  <c:v>43416</c:v>
                </c:pt>
                <c:pt idx="1109">
                  <c:v>43413</c:v>
                </c:pt>
                <c:pt idx="1110">
                  <c:v>43412</c:v>
                </c:pt>
                <c:pt idx="1111">
                  <c:v>43411</c:v>
                </c:pt>
                <c:pt idx="1112">
                  <c:v>43410</c:v>
                </c:pt>
                <c:pt idx="1113">
                  <c:v>43409</c:v>
                </c:pt>
                <c:pt idx="1114">
                  <c:v>43406</c:v>
                </c:pt>
                <c:pt idx="1115">
                  <c:v>43405</c:v>
                </c:pt>
                <c:pt idx="1116">
                  <c:v>43404</c:v>
                </c:pt>
                <c:pt idx="1117">
                  <c:v>43403</c:v>
                </c:pt>
                <c:pt idx="1118">
                  <c:v>43402</c:v>
                </c:pt>
                <c:pt idx="1119">
                  <c:v>43399</c:v>
                </c:pt>
                <c:pt idx="1120">
                  <c:v>43398</c:v>
                </c:pt>
                <c:pt idx="1121">
                  <c:v>43397</c:v>
                </c:pt>
                <c:pt idx="1122">
                  <c:v>43396</c:v>
                </c:pt>
                <c:pt idx="1123">
                  <c:v>43395</c:v>
                </c:pt>
                <c:pt idx="1124">
                  <c:v>43392</c:v>
                </c:pt>
                <c:pt idx="1125">
                  <c:v>43391</c:v>
                </c:pt>
                <c:pt idx="1126">
                  <c:v>43390</c:v>
                </c:pt>
                <c:pt idx="1127">
                  <c:v>43389</c:v>
                </c:pt>
                <c:pt idx="1128">
                  <c:v>43388</c:v>
                </c:pt>
                <c:pt idx="1129">
                  <c:v>43385</c:v>
                </c:pt>
                <c:pt idx="1130">
                  <c:v>43384</c:v>
                </c:pt>
                <c:pt idx="1131">
                  <c:v>43383</c:v>
                </c:pt>
                <c:pt idx="1132">
                  <c:v>43382</c:v>
                </c:pt>
                <c:pt idx="1133">
                  <c:v>43381</c:v>
                </c:pt>
                <c:pt idx="1134">
                  <c:v>43378</c:v>
                </c:pt>
                <c:pt idx="1135">
                  <c:v>43377</c:v>
                </c:pt>
                <c:pt idx="1136">
                  <c:v>43376</c:v>
                </c:pt>
                <c:pt idx="1137">
                  <c:v>43375</c:v>
                </c:pt>
                <c:pt idx="1138">
                  <c:v>43374</c:v>
                </c:pt>
                <c:pt idx="1139">
                  <c:v>43371</c:v>
                </c:pt>
                <c:pt idx="1140">
                  <c:v>43370</c:v>
                </c:pt>
                <c:pt idx="1141">
                  <c:v>43369</c:v>
                </c:pt>
                <c:pt idx="1142">
                  <c:v>43368</c:v>
                </c:pt>
                <c:pt idx="1143">
                  <c:v>43367</c:v>
                </c:pt>
                <c:pt idx="1144">
                  <c:v>43364</c:v>
                </c:pt>
                <c:pt idx="1145">
                  <c:v>43363</c:v>
                </c:pt>
                <c:pt idx="1146">
                  <c:v>43362</c:v>
                </c:pt>
                <c:pt idx="1147">
                  <c:v>43361</c:v>
                </c:pt>
                <c:pt idx="1148">
                  <c:v>43360</c:v>
                </c:pt>
                <c:pt idx="1149">
                  <c:v>43357</c:v>
                </c:pt>
                <c:pt idx="1150">
                  <c:v>43356</c:v>
                </c:pt>
                <c:pt idx="1151">
                  <c:v>43355</c:v>
                </c:pt>
                <c:pt idx="1152">
                  <c:v>43354</c:v>
                </c:pt>
                <c:pt idx="1153">
                  <c:v>43353</c:v>
                </c:pt>
                <c:pt idx="1154">
                  <c:v>43350</c:v>
                </c:pt>
                <c:pt idx="1155">
                  <c:v>43349</c:v>
                </c:pt>
                <c:pt idx="1156">
                  <c:v>43348</c:v>
                </c:pt>
                <c:pt idx="1157">
                  <c:v>43347</c:v>
                </c:pt>
                <c:pt idx="1158">
                  <c:v>43343</c:v>
                </c:pt>
                <c:pt idx="1159">
                  <c:v>43342</c:v>
                </c:pt>
                <c:pt idx="1160">
                  <c:v>43341</c:v>
                </c:pt>
                <c:pt idx="1161">
                  <c:v>43340</c:v>
                </c:pt>
                <c:pt idx="1162">
                  <c:v>43339</c:v>
                </c:pt>
                <c:pt idx="1163">
                  <c:v>43336</c:v>
                </c:pt>
                <c:pt idx="1164">
                  <c:v>43335</c:v>
                </c:pt>
                <c:pt idx="1165">
                  <c:v>43334</c:v>
                </c:pt>
                <c:pt idx="1166">
                  <c:v>43333</c:v>
                </c:pt>
                <c:pt idx="1167">
                  <c:v>43332</c:v>
                </c:pt>
                <c:pt idx="1168">
                  <c:v>43329</c:v>
                </c:pt>
                <c:pt idx="1169">
                  <c:v>43328</c:v>
                </c:pt>
                <c:pt idx="1170">
                  <c:v>43327</c:v>
                </c:pt>
                <c:pt idx="1171">
                  <c:v>43326</c:v>
                </c:pt>
                <c:pt idx="1172">
                  <c:v>43325</c:v>
                </c:pt>
                <c:pt idx="1173">
                  <c:v>43322</c:v>
                </c:pt>
                <c:pt idx="1174">
                  <c:v>43321</c:v>
                </c:pt>
                <c:pt idx="1175">
                  <c:v>43320</c:v>
                </c:pt>
                <c:pt idx="1176">
                  <c:v>43319</c:v>
                </c:pt>
                <c:pt idx="1177">
                  <c:v>43318</c:v>
                </c:pt>
                <c:pt idx="1178">
                  <c:v>43315</c:v>
                </c:pt>
                <c:pt idx="1179">
                  <c:v>43314</c:v>
                </c:pt>
                <c:pt idx="1180">
                  <c:v>43313</c:v>
                </c:pt>
                <c:pt idx="1181">
                  <c:v>43312</c:v>
                </c:pt>
                <c:pt idx="1182">
                  <c:v>43311</c:v>
                </c:pt>
                <c:pt idx="1183">
                  <c:v>43308</c:v>
                </c:pt>
                <c:pt idx="1184">
                  <c:v>43307</c:v>
                </c:pt>
                <c:pt idx="1185">
                  <c:v>43306</c:v>
                </c:pt>
                <c:pt idx="1186">
                  <c:v>43305</c:v>
                </c:pt>
                <c:pt idx="1187">
                  <c:v>43304</c:v>
                </c:pt>
                <c:pt idx="1188">
                  <c:v>43301</c:v>
                </c:pt>
                <c:pt idx="1189">
                  <c:v>43300</c:v>
                </c:pt>
                <c:pt idx="1190">
                  <c:v>43299</c:v>
                </c:pt>
                <c:pt idx="1191">
                  <c:v>43298</c:v>
                </c:pt>
                <c:pt idx="1192">
                  <c:v>43297</c:v>
                </c:pt>
                <c:pt idx="1193">
                  <c:v>43294</c:v>
                </c:pt>
                <c:pt idx="1194">
                  <c:v>43293</c:v>
                </c:pt>
                <c:pt idx="1195">
                  <c:v>43292</c:v>
                </c:pt>
                <c:pt idx="1196">
                  <c:v>43291</c:v>
                </c:pt>
                <c:pt idx="1197">
                  <c:v>43290</c:v>
                </c:pt>
                <c:pt idx="1198">
                  <c:v>43287</c:v>
                </c:pt>
                <c:pt idx="1199">
                  <c:v>43286</c:v>
                </c:pt>
                <c:pt idx="1200">
                  <c:v>43284</c:v>
                </c:pt>
                <c:pt idx="1201">
                  <c:v>43283</c:v>
                </c:pt>
                <c:pt idx="1202">
                  <c:v>43280</c:v>
                </c:pt>
                <c:pt idx="1203">
                  <c:v>43279</c:v>
                </c:pt>
                <c:pt idx="1204">
                  <c:v>43278</c:v>
                </c:pt>
                <c:pt idx="1205">
                  <c:v>43277</c:v>
                </c:pt>
                <c:pt idx="1206">
                  <c:v>43276</c:v>
                </c:pt>
                <c:pt idx="1207">
                  <c:v>43273</c:v>
                </c:pt>
                <c:pt idx="1208">
                  <c:v>43272</c:v>
                </c:pt>
                <c:pt idx="1209">
                  <c:v>43271</c:v>
                </c:pt>
                <c:pt idx="1210">
                  <c:v>43270</c:v>
                </c:pt>
                <c:pt idx="1211">
                  <c:v>43269</c:v>
                </c:pt>
                <c:pt idx="1212">
                  <c:v>43266</c:v>
                </c:pt>
                <c:pt idx="1213">
                  <c:v>43265</c:v>
                </c:pt>
                <c:pt idx="1214">
                  <c:v>43264</c:v>
                </c:pt>
                <c:pt idx="1215">
                  <c:v>43263</c:v>
                </c:pt>
                <c:pt idx="1216">
                  <c:v>43262</c:v>
                </c:pt>
                <c:pt idx="1217">
                  <c:v>43259</c:v>
                </c:pt>
                <c:pt idx="1218">
                  <c:v>43258</c:v>
                </c:pt>
                <c:pt idx="1219">
                  <c:v>43257</c:v>
                </c:pt>
                <c:pt idx="1220">
                  <c:v>43256</c:v>
                </c:pt>
                <c:pt idx="1221">
                  <c:v>43255</c:v>
                </c:pt>
                <c:pt idx="1222">
                  <c:v>43252</c:v>
                </c:pt>
                <c:pt idx="1223">
                  <c:v>43251</c:v>
                </c:pt>
                <c:pt idx="1224">
                  <c:v>43250</c:v>
                </c:pt>
                <c:pt idx="1225">
                  <c:v>43249</c:v>
                </c:pt>
                <c:pt idx="1226">
                  <c:v>43245</c:v>
                </c:pt>
                <c:pt idx="1227">
                  <c:v>43244</c:v>
                </c:pt>
                <c:pt idx="1228">
                  <c:v>43243</c:v>
                </c:pt>
                <c:pt idx="1229">
                  <c:v>43242</c:v>
                </c:pt>
                <c:pt idx="1230">
                  <c:v>43241</c:v>
                </c:pt>
                <c:pt idx="1231">
                  <c:v>43238</c:v>
                </c:pt>
                <c:pt idx="1232">
                  <c:v>43237</c:v>
                </c:pt>
                <c:pt idx="1233">
                  <c:v>43236</c:v>
                </c:pt>
                <c:pt idx="1234">
                  <c:v>43235</c:v>
                </c:pt>
                <c:pt idx="1235">
                  <c:v>43234</c:v>
                </c:pt>
                <c:pt idx="1236">
                  <c:v>43231</c:v>
                </c:pt>
                <c:pt idx="1237">
                  <c:v>43230</c:v>
                </c:pt>
                <c:pt idx="1238">
                  <c:v>43229</c:v>
                </c:pt>
                <c:pt idx="1239">
                  <c:v>43228</c:v>
                </c:pt>
                <c:pt idx="1240">
                  <c:v>43227</c:v>
                </c:pt>
                <c:pt idx="1241">
                  <c:v>43224</c:v>
                </c:pt>
                <c:pt idx="1242">
                  <c:v>43223</c:v>
                </c:pt>
                <c:pt idx="1243">
                  <c:v>43222</c:v>
                </c:pt>
                <c:pt idx="1244">
                  <c:v>43221</c:v>
                </c:pt>
                <c:pt idx="1245">
                  <c:v>43220</c:v>
                </c:pt>
                <c:pt idx="1246">
                  <c:v>43217</c:v>
                </c:pt>
                <c:pt idx="1247">
                  <c:v>43216</c:v>
                </c:pt>
                <c:pt idx="1248">
                  <c:v>43215</c:v>
                </c:pt>
                <c:pt idx="1249">
                  <c:v>43214</c:v>
                </c:pt>
                <c:pt idx="1250">
                  <c:v>43213</c:v>
                </c:pt>
                <c:pt idx="1251">
                  <c:v>43210</c:v>
                </c:pt>
                <c:pt idx="1252">
                  <c:v>43209</c:v>
                </c:pt>
                <c:pt idx="1253">
                  <c:v>43208</c:v>
                </c:pt>
                <c:pt idx="1254">
                  <c:v>43207</c:v>
                </c:pt>
                <c:pt idx="1255">
                  <c:v>43206</c:v>
                </c:pt>
                <c:pt idx="1256">
                  <c:v>43203</c:v>
                </c:pt>
                <c:pt idx="1257">
                  <c:v>43202</c:v>
                </c:pt>
                <c:pt idx="1258">
                  <c:v>43201</c:v>
                </c:pt>
                <c:pt idx="1259">
                  <c:v>43200</c:v>
                </c:pt>
                <c:pt idx="1260">
                  <c:v>43199</c:v>
                </c:pt>
                <c:pt idx="1261">
                  <c:v>43196</c:v>
                </c:pt>
                <c:pt idx="1262">
                  <c:v>43195</c:v>
                </c:pt>
                <c:pt idx="1263">
                  <c:v>43194</c:v>
                </c:pt>
                <c:pt idx="1264">
                  <c:v>43193</c:v>
                </c:pt>
                <c:pt idx="1265">
                  <c:v>43192</c:v>
                </c:pt>
                <c:pt idx="1266">
                  <c:v>43188</c:v>
                </c:pt>
                <c:pt idx="1267">
                  <c:v>43187</c:v>
                </c:pt>
                <c:pt idx="1268">
                  <c:v>43186</c:v>
                </c:pt>
                <c:pt idx="1269">
                  <c:v>43185</c:v>
                </c:pt>
                <c:pt idx="1270">
                  <c:v>43182</c:v>
                </c:pt>
                <c:pt idx="1271">
                  <c:v>43181</c:v>
                </c:pt>
                <c:pt idx="1272">
                  <c:v>43180</c:v>
                </c:pt>
                <c:pt idx="1273">
                  <c:v>43179</c:v>
                </c:pt>
                <c:pt idx="1274">
                  <c:v>43178</c:v>
                </c:pt>
                <c:pt idx="1275">
                  <c:v>43175</c:v>
                </c:pt>
                <c:pt idx="1276">
                  <c:v>43174</c:v>
                </c:pt>
                <c:pt idx="1277">
                  <c:v>43173</c:v>
                </c:pt>
                <c:pt idx="1278">
                  <c:v>43172</c:v>
                </c:pt>
                <c:pt idx="1279">
                  <c:v>43171</c:v>
                </c:pt>
                <c:pt idx="1280">
                  <c:v>43168</c:v>
                </c:pt>
                <c:pt idx="1281">
                  <c:v>43167</c:v>
                </c:pt>
                <c:pt idx="1282">
                  <c:v>43166</c:v>
                </c:pt>
                <c:pt idx="1283">
                  <c:v>43165</c:v>
                </c:pt>
                <c:pt idx="1284">
                  <c:v>43164</c:v>
                </c:pt>
                <c:pt idx="1285">
                  <c:v>43161</c:v>
                </c:pt>
                <c:pt idx="1286">
                  <c:v>43160</c:v>
                </c:pt>
                <c:pt idx="1287">
                  <c:v>43159</c:v>
                </c:pt>
                <c:pt idx="1288">
                  <c:v>43158</c:v>
                </c:pt>
                <c:pt idx="1289">
                  <c:v>43157</c:v>
                </c:pt>
                <c:pt idx="1290">
                  <c:v>43154</c:v>
                </c:pt>
                <c:pt idx="1291">
                  <c:v>43153</c:v>
                </c:pt>
                <c:pt idx="1292">
                  <c:v>43152</c:v>
                </c:pt>
                <c:pt idx="1293">
                  <c:v>43151</c:v>
                </c:pt>
                <c:pt idx="1294">
                  <c:v>43147</c:v>
                </c:pt>
                <c:pt idx="1295">
                  <c:v>43146</c:v>
                </c:pt>
                <c:pt idx="1296">
                  <c:v>43145</c:v>
                </c:pt>
                <c:pt idx="1297">
                  <c:v>43144</c:v>
                </c:pt>
                <c:pt idx="1298">
                  <c:v>43143</c:v>
                </c:pt>
                <c:pt idx="1299">
                  <c:v>43140</c:v>
                </c:pt>
                <c:pt idx="1300">
                  <c:v>43139</c:v>
                </c:pt>
                <c:pt idx="1301">
                  <c:v>43138</c:v>
                </c:pt>
                <c:pt idx="1302">
                  <c:v>43137</c:v>
                </c:pt>
                <c:pt idx="1303">
                  <c:v>43136</c:v>
                </c:pt>
                <c:pt idx="1304">
                  <c:v>43133</c:v>
                </c:pt>
                <c:pt idx="1305">
                  <c:v>43132</c:v>
                </c:pt>
                <c:pt idx="1306">
                  <c:v>43131</c:v>
                </c:pt>
                <c:pt idx="1307">
                  <c:v>43130</c:v>
                </c:pt>
                <c:pt idx="1308">
                  <c:v>43129</c:v>
                </c:pt>
                <c:pt idx="1309">
                  <c:v>43126</c:v>
                </c:pt>
                <c:pt idx="1310">
                  <c:v>43125</c:v>
                </c:pt>
                <c:pt idx="1311">
                  <c:v>43124</c:v>
                </c:pt>
                <c:pt idx="1312">
                  <c:v>43123</c:v>
                </c:pt>
                <c:pt idx="1313">
                  <c:v>43122</c:v>
                </c:pt>
                <c:pt idx="1314">
                  <c:v>43119</c:v>
                </c:pt>
                <c:pt idx="1315">
                  <c:v>43118</c:v>
                </c:pt>
                <c:pt idx="1316">
                  <c:v>43117</c:v>
                </c:pt>
                <c:pt idx="1317">
                  <c:v>43116</c:v>
                </c:pt>
                <c:pt idx="1318">
                  <c:v>43112</c:v>
                </c:pt>
                <c:pt idx="1319">
                  <c:v>43111</c:v>
                </c:pt>
                <c:pt idx="1320">
                  <c:v>43110</c:v>
                </c:pt>
                <c:pt idx="1321">
                  <c:v>43109</c:v>
                </c:pt>
                <c:pt idx="1322">
                  <c:v>43108</c:v>
                </c:pt>
                <c:pt idx="1323">
                  <c:v>43105</c:v>
                </c:pt>
              </c:numCache>
            </c:numRef>
          </c:cat>
          <c:val>
            <c:numRef>
              <c:f>Sheet1!$S$2:$S$1325</c:f>
              <c:numCache>
                <c:formatCode>General</c:formatCode>
                <c:ptCount val="1324"/>
                <c:pt idx="0">
                  <c:v>5.10351</c:v>
                </c:pt>
                <c:pt idx="1">
                  <c:v>5.0804299999999998</c:v>
                </c:pt>
                <c:pt idx="2">
                  <c:v>5.0595049999999997</c:v>
                </c:pt>
                <c:pt idx="3">
                  <c:v>5.0390550000000003</c:v>
                </c:pt>
                <c:pt idx="4">
                  <c:v>5.0177550000000002</c:v>
                </c:pt>
                <c:pt idx="5">
                  <c:v>4.9990550000000002</c:v>
                </c:pt>
                <c:pt idx="6">
                  <c:v>4.9801549999999999</c:v>
                </c:pt>
                <c:pt idx="7">
                  <c:v>4.9636750000000003</c:v>
                </c:pt>
                <c:pt idx="8">
                  <c:v>4.9468249999999996</c:v>
                </c:pt>
                <c:pt idx="9">
                  <c:v>4.9342199999999998</c:v>
                </c:pt>
                <c:pt idx="10">
                  <c:v>4.9204699999999999</c:v>
                </c:pt>
                <c:pt idx="11">
                  <c:v>4.9096149999999996</c:v>
                </c:pt>
                <c:pt idx="12">
                  <c:v>4.9001599999999996</c:v>
                </c:pt>
                <c:pt idx="13">
                  <c:v>4.8900300000000003</c:v>
                </c:pt>
                <c:pt idx="14">
                  <c:v>4.88103</c:v>
                </c:pt>
                <c:pt idx="15">
                  <c:v>4.8748800000000001</c:v>
                </c:pt>
                <c:pt idx="16">
                  <c:v>4.8648999999999996</c:v>
                </c:pt>
                <c:pt idx="17">
                  <c:v>4.8548499999999999</c:v>
                </c:pt>
                <c:pt idx="18">
                  <c:v>4.8494900000000003</c:v>
                </c:pt>
                <c:pt idx="19">
                  <c:v>4.84307</c:v>
                </c:pt>
                <c:pt idx="20">
                  <c:v>4.832395</c:v>
                </c:pt>
                <c:pt idx="21">
                  <c:v>4.8208450000000003</c:v>
                </c:pt>
                <c:pt idx="22">
                  <c:v>4.8115449999999997</c:v>
                </c:pt>
                <c:pt idx="23">
                  <c:v>4.8017899999999996</c:v>
                </c:pt>
                <c:pt idx="24">
                  <c:v>4.79474</c:v>
                </c:pt>
                <c:pt idx="25">
                  <c:v>4.7862400000000003</c:v>
                </c:pt>
                <c:pt idx="26">
                  <c:v>4.7759900000000002</c:v>
                </c:pt>
                <c:pt idx="27">
                  <c:v>4.7650449999999998</c:v>
                </c:pt>
                <c:pt idx="28">
                  <c:v>4.7555449999999997</c:v>
                </c:pt>
                <c:pt idx="29">
                  <c:v>4.742845</c:v>
                </c:pt>
                <c:pt idx="30">
                  <c:v>4.7343999999999999</c:v>
                </c:pt>
                <c:pt idx="31">
                  <c:v>4.7301200000000003</c:v>
                </c:pt>
                <c:pt idx="32">
                  <c:v>4.7316750000000001</c:v>
                </c:pt>
                <c:pt idx="33">
                  <c:v>4.735525</c:v>
                </c:pt>
                <c:pt idx="34">
                  <c:v>4.7390999999999996</c:v>
                </c:pt>
                <c:pt idx="35">
                  <c:v>4.7431850000000004</c:v>
                </c:pt>
                <c:pt idx="36">
                  <c:v>4.7454900000000002</c:v>
                </c:pt>
                <c:pt idx="37">
                  <c:v>4.7474400000000001</c:v>
                </c:pt>
                <c:pt idx="38">
                  <c:v>4.7511999999999999</c:v>
                </c:pt>
                <c:pt idx="39">
                  <c:v>4.7542999999999997</c:v>
                </c:pt>
                <c:pt idx="40">
                  <c:v>4.7576349999999996</c:v>
                </c:pt>
                <c:pt idx="41">
                  <c:v>4.7611350000000003</c:v>
                </c:pt>
                <c:pt idx="42">
                  <c:v>4.7674349999999999</c:v>
                </c:pt>
                <c:pt idx="43">
                  <c:v>4.7741350000000002</c:v>
                </c:pt>
                <c:pt idx="44">
                  <c:v>4.7817249999999998</c:v>
                </c:pt>
                <c:pt idx="45">
                  <c:v>4.7917300000000003</c:v>
                </c:pt>
                <c:pt idx="46">
                  <c:v>4.8023850000000001</c:v>
                </c:pt>
                <c:pt idx="47">
                  <c:v>4.8114949999999999</c:v>
                </c:pt>
                <c:pt idx="48">
                  <c:v>4.8197450000000002</c:v>
                </c:pt>
                <c:pt idx="49">
                  <c:v>4.8284450000000003</c:v>
                </c:pt>
                <c:pt idx="50">
                  <c:v>4.8352000000000004</c:v>
                </c:pt>
                <c:pt idx="51">
                  <c:v>4.8410900000000003</c:v>
                </c:pt>
                <c:pt idx="52">
                  <c:v>4.8467450000000003</c:v>
                </c:pt>
                <c:pt idx="53">
                  <c:v>4.8510400000000002</c:v>
                </c:pt>
                <c:pt idx="54">
                  <c:v>4.8551399999999996</c:v>
                </c:pt>
                <c:pt idx="55">
                  <c:v>4.8612399999999996</c:v>
                </c:pt>
                <c:pt idx="56">
                  <c:v>4.8683100000000001</c:v>
                </c:pt>
                <c:pt idx="57">
                  <c:v>4.8767750000000003</c:v>
                </c:pt>
                <c:pt idx="58">
                  <c:v>4.8865600000000002</c:v>
                </c:pt>
                <c:pt idx="59">
                  <c:v>4.8957300000000004</c:v>
                </c:pt>
                <c:pt idx="60">
                  <c:v>4.9014300000000004</c:v>
                </c:pt>
                <c:pt idx="61">
                  <c:v>4.9078799999999996</c:v>
                </c:pt>
                <c:pt idx="62">
                  <c:v>4.9157900000000003</c:v>
                </c:pt>
                <c:pt idx="63">
                  <c:v>4.92347</c:v>
                </c:pt>
                <c:pt idx="64">
                  <c:v>4.9320500000000003</c:v>
                </c:pt>
                <c:pt idx="65">
                  <c:v>4.9389700000000003</c:v>
                </c:pt>
                <c:pt idx="66">
                  <c:v>4.9479350000000002</c:v>
                </c:pt>
                <c:pt idx="67">
                  <c:v>4.9564550000000001</c:v>
                </c:pt>
                <c:pt idx="68">
                  <c:v>4.9687549999999998</c:v>
                </c:pt>
                <c:pt idx="69">
                  <c:v>4.9802</c:v>
                </c:pt>
                <c:pt idx="70">
                  <c:v>4.9920450000000001</c:v>
                </c:pt>
                <c:pt idx="71">
                  <c:v>5.0029950000000003</c:v>
                </c:pt>
                <c:pt idx="72">
                  <c:v>5.0166750000000002</c:v>
                </c:pt>
                <c:pt idx="73">
                  <c:v>5.0328249999999999</c:v>
                </c:pt>
                <c:pt idx="74">
                  <c:v>5.0478199999999998</c:v>
                </c:pt>
                <c:pt idx="75">
                  <c:v>5.0662649999999996</c:v>
                </c:pt>
                <c:pt idx="76">
                  <c:v>5.0824499999999997</c:v>
                </c:pt>
                <c:pt idx="77">
                  <c:v>5.0967200000000004</c:v>
                </c:pt>
                <c:pt idx="78">
                  <c:v>5.1061699999999997</c:v>
                </c:pt>
                <c:pt idx="79">
                  <c:v>5.1178949999999999</c:v>
                </c:pt>
                <c:pt idx="80">
                  <c:v>5.12873</c:v>
                </c:pt>
                <c:pt idx="81">
                  <c:v>5.1405849999999997</c:v>
                </c:pt>
                <c:pt idx="82">
                  <c:v>5.1522350000000001</c:v>
                </c:pt>
                <c:pt idx="83">
                  <c:v>5.1630799999999999</c:v>
                </c:pt>
                <c:pt idx="84">
                  <c:v>5.1745900000000002</c:v>
                </c:pt>
                <c:pt idx="85">
                  <c:v>5.1841249999999999</c:v>
                </c:pt>
                <c:pt idx="86">
                  <c:v>5.1985150000000004</c:v>
                </c:pt>
                <c:pt idx="87">
                  <c:v>5.2137849999999997</c:v>
                </c:pt>
                <c:pt idx="88">
                  <c:v>5.2268350000000003</c:v>
                </c:pt>
                <c:pt idx="89">
                  <c:v>5.2383850000000001</c:v>
                </c:pt>
                <c:pt idx="90">
                  <c:v>5.2538900000000002</c:v>
                </c:pt>
                <c:pt idx="91">
                  <c:v>5.2721850000000003</c:v>
                </c:pt>
                <c:pt idx="92">
                  <c:v>5.2908650000000002</c:v>
                </c:pt>
                <c:pt idx="93">
                  <c:v>5.3080499999999997</c:v>
                </c:pt>
                <c:pt idx="94">
                  <c:v>5.3239999999999998</c:v>
                </c:pt>
                <c:pt idx="95">
                  <c:v>5.3411049999999998</c:v>
                </c:pt>
                <c:pt idx="96">
                  <c:v>5.3591199999999999</c:v>
                </c:pt>
                <c:pt idx="97">
                  <c:v>5.3757200000000003</c:v>
                </c:pt>
                <c:pt idx="98">
                  <c:v>5.3930699999999998</c:v>
                </c:pt>
                <c:pt idx="99">
                  <c:v>5.4102499999999996</c:v>
                </c:pt>
                <c:pt idx="100">
                  <c:v>5.4271700000000003</c:v>
                </c:pt>
                <c:pt idx="101">
                  <c:v>5.4416200000000003</c:v>
                </c:pt>
                <c:pt idx="102">
                  <c:v>5.4582699999999997</c:v>
                </c:pt>
                <c:pt idx="103">
                  <c:v>5.4781149999999998</c:v>
                </c:pt>
                <c:pt idx="104">
                  <c:v>5.5036699999999996</c:v>
                </c:pt>
                <c:pt idx="105">
                  <c:v>5.5273199999999996</c:v>
                </c:pt>
                <c:pt idx="106">
                  <c:v>5.5548900000000003</c:v>
                </c:pt>
                <c:pt idx="107">
                  <c:v>5.5854650000000001</c:v>
                </c:pt>
                <c:pt idx="108">
                  <c:v>5.6181749999999999</c:v>
                </c:pt>
                <c:pt idx="109">
                  <c:v>5.6475749999999998</c:v>
                </c:pt>
                <c:pt idx="110">
                  <c:v>5.67401</c:v>
                </c:pt>
                <c:pt idx="111">
                  <c:v>5.7018550000000001</c:v>
                </c:pt>
                <c:pt idx="112">
                  <c:v>5.7302200000000001</c:v>
                </c:pt>
                <c:pt idx="113">
                  <c:v>5.7581749999999996</c:v>
                </c:pt>
                <c:pt idx="114">
                  <c:v>5.7834849999999998</c:v>
                </c:pt>
                <c:pt idx="115">
                  <c:v>5.8099800000000004</c:v>
                </c:pt>
                <c:pt idx="116">
                  <c:v>5.8372799999999998</c:v>
                </c:pt>
                <c:pt idx="117">
                  <c:v>5.8656750000000004</c:v>
                </c:pt>
                <c:pt idx="118">
                  <c:v>5.8955000000000002</c:v>
                </c:pt>
                <c:pt idx="119">
                  <c:v>5.9256000000000002</c:v>
                </c:pt>
                <c:pt idx="120">
                  <c:v>5.9530750000000001</c:v>
                </c:pt>
                <c:pt idx="121">
                  <c:v>5.9814400000000001</c:v>
                </c:pt>
                <c:pt idx="122">
                  <c:v>6.0093399999999999</c:v>
                </c:pt>
                <c:pt idx="123">
                  <c:v>6.0360149999999999</c:v>
                </c:pt>
                <c:pt idx="124">
                  <c:v>6.0630499999999996</c:v>
                </c:pt>
                <c:pt idx="125">
                  <c:v>6.0909000000000004</c:v>
                </c:pt>
                <c:pt idx="126">
                  <c:v>6.1186499999999997</c:v>
                </c:pt>
                <c:pt idx="127">
                  <c:v>6.1435500000000003</c:v>
                </c:pt>
                <c:pt idx="128">
                  <c:v>6.1661999999999999</c:v>
                </c:pt>
                <c:pt idx="129">
                  <c:v>6.1911050000000003</c:v>
                </c:pt>
                <c:pt idx="130">
                  <c:v>6.2159399999999998</c:v>
                </c:pt>
                <c:pt idx="131">
                  <c:v>6.2389999999999999</c:v>
                </c:pt>
                <c:pt idx="132">
                  <c:v>6.2652000000000001</c:v>
                </c:pt>
                <c:pt idx="133">
                  <c:v>6.2933000000000003</c:v>
                </c:pt>
                <c:pt idx="134">
                  <c:v>6.3225150000000001</c:v>
                </c:pt>
                <c:pt idx="135">
                  <c:v>6.352735</c:v>
                </c:pt>
                <c:pt idx="136">
                  <c:v>6.3843800000000002</c:v>
                </c:pt>
                <c:pt idx="137">
                  <c:v>6.414695</c:v>
                </c:pt>
                <c:pt idx="138">
                  <c:v>6.4440949999999999</c:v>
                </c:pt>
                <c:pt idx="139">
                  <c:v>6.4736500000000001</c:v>
                </c:pt>
                <c:pt idx="140">
                  <c:v>6.5044500000000003</c:v>
                </c:pt>
                <c:pt idx="141">
                  <c:v>6.5350000000000001</c:v>
                </c:pt>
                <c:pt idx="142">
                  <c:v>6.5670999999999999</c:v>
                </c:pt>
                <c:pt idx="143">
                  <c:v>6.6007999999999996</c:v>
                </c:pt>
                <c:pt idx="144">
                  <c:v>6.6347500000000004</c:v>
                </c:pt>
                <c:pt idx="145">
                  <c:v>6.6700999999999997</c:v>
                </c:pt>
                <c:pt idx="146">
                  <c:v>6.7046000000000001</c:v>
                </c:pt>
                <c:pt idx="147">
                  <c:v>6.74085</c:v>
                </c:pt>
                <c:pt idx="148">
                  <c:v>6.77895</c:v>
                </c:pt>
                <c:pt idx="149">
                  <c:v>6.8190499999999998</c:v>
                </c:pt>
                <c:pt idx="150">
                  <c:v>6.8611000000000004</c:v>
                </c:pt>
                <c:pt idx="151">
                  <c:v>6.9036499999999998</c:v>
                </c:pt>
                <c:pt idx="152">
                  <c:v>6.9478</c:v>
                </c:pt>
                <c:pt idx="153">
                  <c:v>6.9914500000000004</c:v>
                </c:pt>
                <c:pt idx="154">
                  <c:v>7.0340499999999997</c:v>
                </c:pt>
                <c:pt idx="155">
                  <c:v>7.0748499999999996</c:v>
                </c:pt>
                <c:pt idx="156">
                  <c:v>7.1156499999999996</c:v>
                </c:pt>
                <c:pt idx="157">
                  <c:v>7.1557500000000003</c:v>
                </c:pt>
                <c:pt idx="158">
                  <c:v>7.1958000000000002</c:v>
                </c:pt>
                <c:pt idx="159">
                  <c:v>7.2355999999999998</c:v>
                </c:pt>
                <c:pt idx="160">
                  <c:v>7.2775999999999996</c:v>
                </c:pt>
                <c:pt idx="161">
                  <c:v>7.3186</c:v>
                </c:pt>
                <c:pt idx="162">
                  <c:v>7.3601000000000001</c:v>
                </c:pt>
                <c:pt idx="163">
                  <c:v>7.3992000000000004</c:v>
                </c:pt>
                <c:pt idx="164">
                  <c:v>7.4385000000000003</c:v>
                </c:pt>
                <c:pt idx="165">
                  <c:v>7.4794</c:v>
                </c:pt>
                <c:pt idx="166">
                  <c:v>7.5210499999999998</c:v>
                </c:pt>
                <c:pt idx="167">
                  <c:v>7.5631000000000004</c:v>
                </c:pt>
                <c:pt idx="168">
                  <c:v>7.6026999999999996</c:v>
                </c:pt>
                <c:pt idx="169">
                  <c:v>7.6417000000000002</c:v>
                </c:pt>
                <c:pt idx="170">
                  <c:v>7.6815499999999997</c:v>
                </c:pt>
                <c:pt idx="171">
                  <c:v>7.7215999999999996</c:v>
                </c:pt>
                <c:pt idx="172">
                  <c:v>7.7603999999999997</c:v>
                </c:pt>
                <c:pt idx="173">
                  <c:v>7.8010000000000002</c:v>
                </c:pt>
                <c:pt idx="174">
                  <c:v>7.8422000000000001</c:v>
                </c:pt>
                <c:pt idx="175">
                  <c:v>7.88225</c:v>
                </c:pt>
                <c:pt idx="176">
                  <c:v>7.9173</c:v>
                </c:pt>
                <c:pt idx="177">
                  <c:v>7.9525499999999996</c:v>
                </c:pt>
                <c:pt idx="178">
                  <c:v>7.9890499999999998</c:v>
                </c:pt>
                <c:pt idx="179">
                  <c:v>8.0246250000000003</c:v>
                </c:pt>
                <c:pt idx="180">
                  <c:v>8.0618250000000007</c:v>
                </c:pt>
                <c:pt idx="181">
                  <c:v>8.0982249999999993</c:v>
                </c:pt>
                <c:pt idx="182">
                  <c:v>8.1343750000000004</c:v>
                </c:pt>
                <c:pt idx="183">
                  <c:v>8.1702600000000007</c:v>
                </c:pt>
                <c:pt idx="184">
                  <c:v>8.2051099999999995</c:v>
                </c:pt>
                <c:pt idx="185">
                  <c:v>8.2389799999999997</c:v>
                </c:pt>
                <c:pt idx="186">
                  <c:v>8.2756749999999997</c:v>
                </c:pt>
                <c:pt idx="187">
                  <c:v>8.3091749999999998</c:v>
                </c:pt>
                <c:pt idx="188">
                  <c:v>8.3425499999999992</c:v>
                </c:pt>
                <c:pt idx="189">
                  <c:v>8.37805</c:v>
                </c:pt>
                <c:pt idx="190">
                  <c:v>8.4120500000000007</c:v>
                </c:pt>
                <c:pt idx="191">
                  <c:v>8.4457850000000008</c:v>
                </c:pt>
                <c:pt idx="192">
                  <c:v>8.4793749999999992</c:v>
                </c:pt>
                <c:pt idx="193">
                  <c:v>8.5144850000000005</c:v>
                </c:pt>
                <c:pt idx="194">
                  <c:v>8.5509850000000007</c:v>
                </c:pt>
                <c:pt idx="195">
                  <c:v>8.5884850000000004</c:v>
                </c:pt>
                <c:pt idx="196">
                  <c:v>8.6250250000000008</c:v>
                </c:pt>
                <c:pt idx="197">
                  <c:v>8.6616250000000008</c:v>
                </c:pt>
                <c:pt idx="198">
                  <c:v>8.6957400000000007</c:v>
                </c:pt>
                <c:pt idx="199">
                  <c:v>8.7269900000000007</c:v>
                </c:pt>
                <c:pt idx="200">
                  <c:v>8.7604900000000008</c:v>
                </c:pt>
                <c:pt idx="201">
                  <c:v>8.7941199999999995</c:v>
                </c:pt>
                <c:pt idx="202">
                  <c:v>8.8288449999999994</c:v>
                </c:pt>
                <c:pt idx="203">
                  <c:v>8.8603450000000006</c:v>
                </c:pt>
                <c:pt idx="204">
                  <c:v>8.8919449999999998</c:v>
                </c:pt>
                <c:pt idx="205">
                  <c:v>8.9223949999999999</c:v>
                </c:pt>
                <c:pt idx="206">
                  <c:v>8.9538949999999993</c:v>
                </c:pt>
                <c:pt idx="207">
                  <c:v>8.9865250000000003</c:v>
                </c:pt>
                <c:pt idx="208">
                  <c:v>9.0145250000000008</c:v>
                </c:pt>
                <c:pt idx="209">
                  <c:v>9.0405800000000003</c:v>
                </c:pt>
                <c:pt idx="210">
                  <c:v>9.0695800000000002</c:v>
                </c:pt>
                <c:pt idx="211">
                  <c:v>9.0974350000000008</c:v>
                </c:pt>
                <c:pt idx="212">
                  <c:v>9.1169899999999995</c:v>
                </c:pt>
                <c:pt idx="213">
                  <c:v>9.1372199999999992</c:v>
                </c:pt>
                <c:pt idx="214">
                  <c:v>9.1579200000000007</c:v>
                </c:pt>
                <c:pt idx="215">
                  <c:v>9.1779200000000003</c:v>
                </c:pt>
                <c:pt idx="216">
                  <c:v>9.2021999999999995</c:v>
                </c:pt>
                <c:pt idx="217">
                  <c:v>9.2286999999999999</c:v>
                </c:pt>
                <c:pt idx="218">
                  <c:v>9.2520100000000003</c:v>
                </c:pt>
                <c:pt idx="219">
                  <c:v>9.2781300000000009</c:v>
                </c:pt>
                <c:pt idx="220">
                  <c:v>9.3051049999999993</c:v>
                </c:pt>
                <c:pt idx="221">
                  <c:v>9.3306050000000003</c:v>
                </c:pt>
                <c:pt idx="222">
                  <c:v>9.3606049999999996</c:v>
                </c:pt>
                <c:pt idx="223">
                  <c:v>9.3934599999999993</c:v>
                </c:pt>
                <c:pt idx="224">
                  <c:v>9.4254599999999993</c:v>
                </c:pt>
                <c:pt idx="225">
                  <c:v>9.46096</c:v>
                </c:pt>
                <c:pt idx="226">
                  <c:v>9.4934600000000007</c:v>
                </c:pt>
                <c:pt idx="227">
                  <c:v>9.5278550000000006</c:v>
                </c:pt>
                <c:pt idx="228">
                  <c:v>9.5642049999999994</c:v>
                </c:pt>
                <c:pt idx="229">
                  <c:v>9.5996550000000003</c:v>
                </c:pt>
                <c:pt idx="230">
                  <c:v>9.6311</c:v>
                </c:pt>
                <c:pt idx="231">
                  <c:v>9.6616300000000006</c:v>
                </c:pt>
                <c:pt idx="232">
                  <c:v>9.6892750000000003</c:v>
                </c:pt>
                <c:pt idx="233">
                  <c:v>9.7142750000000007</c:v>
                </c:pt>
                <c:pt idx="234">
                  <c:v>9.7411999999999992</c:v>
                </c:pt>
                <c:pt idx="235">
                  <c:v>9.7644149999999996</c:v>
                </c:pt>
                <c:pt idx="236">
                  <c:v>9.7885600000000004</c:v>
                </c:pt>
                <c:pt idx="237">
                  <c:v>9.8150099999999991</c:v>
                </c:pt>
                <c:pt idx="238">
                  <c:v>9.8424999999999994</c:v>
                </c:pt>
                <c:pt idx="239">
                  <c:v>9.8704999999999998</c:v>
                </c:pt>
                <c:pt idx="240">
                  <c:v>9.8972650000000009</c:v>
                </c:pt>
                <c:pt idx="241">
                  <c:v>9.9260149999999996</c:v>
                </c:pt>
                <c:pt idx="242">
                  <c:v>9.9545150000000007</c:v>
                </c:pt>
                <c:pt idx="243">
                  <c:v>9.9790150000000004</c:v>
                </c:pt>
                <c:pt idx="244">
                  <c:v>10.006925000000001</c:v>
                </c:pt>
                <c:pt idx="245">
                  <c:v>10.03322</c:v>
                </c:pt>
                <c:pt idx="246">
                  <c:v>10.061814999999999</c:v>
                </c:pt>
                <c:pt idx="247">
                  <c:v>10.088105000000001</c:v>
                </c:pt>
                <c:pt idx="248">
                  <c:v>10.114604999999999</c:v>
                </c:pt>
                <c:pt idx="249">
                  <c:v>10.138355000000001</c:v>
                </c:pt>
                <c:pt idx="250">
                  <c:v>10.167299999999999</c:v>
                </c:pt>
                <c:pt idx="251">
                  <c:v>10.19891</c:v>
                </c:pt>
                <c:pt idx="252">
                  <c:v>10.232105000000001</c:v>
                </c:pt>
                <c:pt idx="253">
                  <c:v>10.263909999999999</c:v>
                </c:pt>
                <c:pt idx="254">
                  <c:v>10.29691</c:v>
                </c:pt>
                <c:pt idx="255">
                  <c:v>10.329409999999999</c:v>
                </c:pt>
                <c:pt idx="256">
                  <c:v>10.35859</c:v>
                </c:pt>
                <c:pt idx="257">
                  <c:v>10.390124999999999</c:v>
                </c:pt>
                <c:pt idx="258">
                  <c:v>10.426539999999999</c:v>
                </c:pt>
                <c:pt idx="259">
                  <c:v>10.46457</c:v>
                </c:pt>
                <c:pt idx="260">
                  <c:v>10.50177</c:v>
                </c:pt>
                <c:pt idx="261">
                  <c:v>10.54077</c:v>
                </c:pt>
                <c:pt idx="262">
                  <c:v>10.58056</c:v>
                </c:pt>
                <c:pt idx="263">
                  <c:v>10.61073</c:v>
                </c:pt>
                <c:pt idx="264">
                  <c:v>10.639950000000001</c:v>
                </c:pt>
                <c:pt idx="265">
                  <c:v>10.670680000000001</c:v>
                </c:pt>
                <c:pt idx="266">
                  <c:v>10.699265</c:v>
                </c:pt>
                <c:pt idx="267">
                  <c:v>10.725944999999999</c:v>
                </c:pt>
                <c:pt idx="268">
                  <c:v>10.760344999999999</c:v>
                </c:pt>
                <c:pt idx="269">
                  <c:v>10.794600000000001</c:v>
                </c:pt>
                <c:pt idx="270">
                  <c:v>10.827105</c:v>
                </c:pt>
                <c:pt idx="271">
                  <c:v>10.860605</c:v>
                </c:pt>
                <c:pt idx="272">
                  <c:v>10.886775</c:v>
                </c:pt>
                <c:pt idx="273">
                  <c:v>10.911025</c:v>
                </c:pt>
                <c:pt idx="274">
                  <c:v>10.93618</c:v>
                </c:pt>
                <c:pt idx="275">
                  <c:v>10.958435</c:v>
                </c:pt>
                <c:pt idx="276">
                  <c:v>10.983700000000001</c:v>
                </c:pt>
                <c:pt idx="277">
                  <c:v>11.01118</c:v>
                </c:pt>
                <c:pt idx="278">
                  <c:v>11.04368</c:v>
                </c:pt>
                <c:pt idx="279">
                  <c:v>11.073005</c:v>
                </c:pt>
                <c:pt idx="280">
                  <c:v>11.096970000000001</c:v>
                </c:pt>
                <c:pt idx="281">
                  <c:v>11.118365000000001</c:v>
                </c:pt>
                <c:pt idx="282">
                  <c:v>11.140865</c:v>
                </c:pt>
                <c:pt idx="283">
                  <c:v>11.16672</c:v>
                </c:pt>
                <c:pt idx="284">
                  <c:v>11.189959999999999</c:v>
                </c:pt>
                <c:pt idx="285">
                  <c:v>11.217224999999999</c:v>
                </c:pt>
                <c:pt idx="286">
                  <c:v>11.238885</c:v>
                </c:pt>
                <c:pt idx="287">
                  <c:v>11.260265</c:v>
                </c:pt>
                <c:pt idx="288">
                  <c:v>11.283865</c:v>
                </c:pt>
                <c:pt idx="289">
                  <c:v>11.308115000000001</c:v>
                </c:pt>
                <c:pt idx="290">
                  <c:v>11.32536</c:v>
                </c:pt>
                <c:pt idx="291">
                  <c:v>11.343415</c:v>
                </c:pt>
                <c:pt idx="292">
                  <c:v>11.359484999999999</c:v>
                </c:pt>
                <c:pt idx="293">
                  <c:v>11.3725</c:v>
                </c:pt>
                <c:pt idx="294">
                  <c:v>11.3865</c:v>
                </c:pt>
                <c:pt idx="295">
                  <c:v>11.401395000000001</c:v>
                </c:pt>
                <c:pt idx="296">
                  <c:v>11.416679999999999</c:v>
                </c:pt>
                <c:pt idx="297">
                  <c:v>11.435180000000001</c:v>
                </c:pt>
                <c:pt idx="298">
                  <c:v>11.45093</c:v>
                </c:pt>
                <c:pt idx="299">
                  <c:v>11.465350000000001</c:v>
                </c:pt>
                <c:pt idx="300">
                  <c:v>11.482229999999999</c:v>
                </c:pt>
                <c:pt idx="301">
                  <c:v>11.50023</c:v>
                </c:pt>
                <c:pt idx="302">
                  <c:v>11.51423</c:v>
                </c:pt>
                <c:pt idx="303">
                  <c:v>11.526384999999999</c:v>
                </c:pt>
                <c:pt idx="304">
                  <c:v>11.53688</c:v>
                </c:pt>
                <c:pt idx="305">
                  <c:v>11.550380000000001</c:v>
                </c:pt>
                <c:pt idx="306">
                  <c:v>11.55926</c:v>
                </c:pt>
                <c:pt idx="307">
                  <c:v>11.564385</c:v>
                </c:pt>
                <c:pt idx="308">
                  <c:v>11.570225000000001</c:v>
                </c:pt>
                <c:pt idx="309">
                  <c:v>11.577724999999999</c:v>
                </c:pt>
                <c:pt idx="310">
                  <c:v>11.586589999999999</c:v>
                </c:pt>
                <c:pt idx="311">
                  <c:v>11.592495</c:v>
                </c:pt>
                <c:pt idx="312">
                  <c:v>11.59793</c:v>
                </c:pt>
                <c:pt idx="313">
                  <c:v>11.604575000000001</c:v>
                </c:pt>
                <c:pt idx="314">
                  <c:v>11.613115000000001</c:v>
                </c:pt>
                <c:pt idx="315">
                  <c:v>11.62022</c:v>
                </c:pt>
                <c:pt idx="316">
                  <c:v>11.62772</c:v>
                </c:pt>
                <c:pt idx="317">
                  <c:v>11.635475</c:v>
                </c:pt>
                <c:pt idx="318">
                  <c:v>11.646599999999999</c:v>
                </c:pt>
                <c:pt idx="319">
                  <c:v>11.6576</c:v>
                </c:pt>
                <c:pt idx="320">
                  <c:v>11.669275000000001</c:v>
                </c:pt>
                <c:pt idx="321">
                  <c:v>11.68266</c:v>
                </c:pt>
                <c:pt idx="322">
                  <c:v>11.695309999999999</c:v>
                </c:pt>
                <c:pt idx="323">
                  <c:v>11.707735</c:v>
                </c:pt>
                <c:pt idx="324">
                  <c:v>11.7187</c:v>
                </c:pt>
                <c:pt idx="325">
                  <c:v>11.7287</c:v>
                </c:pt>
                <c:pt idx="326">
                  <c:v>11.7379</c:v>
                </c:pt>
                <c:pt idx="327">
                  <c:v>11.7479</c:v>
                </c:pt>
                <c:pt idx="328">
                  <c:v>11.7554</c:v>
                </c:pt>
                <c:pt idx="329">
                  <c:v>11.765245</c:v>
                </c:pt>
                <c:pt idx="330">
                  <c:v>11.774710000000001</c:v>
                </c:pt>
                <c:pt idx="331">
                  <c:v>11.7867</c:v>
                </c:pt>
                <c:pt idx="332">
                  <c:v>11.800700000000001</c:v>
                </c:pt>
                <c:pt idx="333">
                  <c:v>11.810449999999999</c:v>
                </c:pt>
                <c:pt idx="334">
                  <c:v>11.821235</c:v>
                </c:pt>
                <c:pt idx="335">
                  <c:v>11.833065</c:v>
                </c:pt>
                <c:pt idx="336">
                  <c:v>11.847519999999999</c:v>
                </c:pt>
                <c:pt idx="337">
                  <c:v>11.860305</c:v>
                </c:pt>
                <c:pt idx="338">
                  <c:v>11.876804999999999</c:v>
                </c:pt>
                <c:pt idx="339">
                  <c:v>11.887</c:v>
                </c:pt>
                <c:pt idx="340">
                  <c:v>11.897500000000001</c:v>
                </c:pt>
                <c:pt idx="341">
                  <c:v>11.907500000000001</c:v>
                </c:pt>
                <c:pt idx="342">
                  <c:v>11.92</c:v>
                </c:pt>
                <c:pt idx="343">
                  <c:v>11.93</c:v>
                </c:pt>
                <c:pt idx="344">
                  <c:v>11.936999999999999</c:v>
                </c:pt>
                <c:pt idx="345">
                  <c:v>11.9435</c:v>
                </c:pt>
                <c:pt idx="346">
                  <c:v>11.946999999999999</c:v>
                </c:pt>
                <c:pt idx="347">
                  <c:v>11.9495</c:v>
                </c:pt>
                <c:pt idx="348">
                  <c:v>11.951499999999999</c:v>
                </c:pt>
                <c:pt idx="349">
                  <c:v>11.954000000000001</c:v>
                </c:pt>
                <c:pt idx="350">
                  <c:v>11.96</c:v>
                </c:pt>
                <c:pt idx="351">
                  <c:v>11.962999999999999</c:v>
                </c:pt>
                <c:pt idx="352">
                  <c:v>11.977</c:v>
                </c:pt>
                <c:pt idx="353">
                  <c:v>11.9785</c:v>
                </c:pt>
                <c:pt idx="354">
                  <c:v>11.981</c:v>
                </c:pt>
                <c:pt idx="355">
                  <c:v>11.970499999999999</c:v>
                </c:pt>
                <c:pt idx="356">
                  <c:v>11.96095</c:v>
                </c:pt>
                <c:pt idx="357">
                  <c:v>11.9513</c:v>
                </c:pt>
                <c:pt idx="358">
                  <c:v>11.942695000000001</c:v>
                </c:pt>
                <c:pt idx="359">
                  <c:v>11.934785</c:v>
                </c:pt>
                <c:pt idx="360">
                  <c:v>11.926285</c:v>
                </c:pt>
                <c:pt idx="361">
                  <c:v>11.917285</c:v>
                </c:pt>
                <c:pt idx="362">
                  <c:v>11.908115</c:v>
                </c:pt>
                <c:pt idx="363">
                  <c:v>11.902115</c:v>
                </c:pt>
                <c:pt idx="364">
                  <c:v>11.895275</c:v>
                </c:pt>
                <c:pt idx="365">
                  <c:v>11.886469999999999</c:v>
                </c:pt>
                <c:pt idx="366">
                  <c:v>11.877224999999999</c:v>
                </c:pt>
                <c:pt idx="367">
                  <c:v>11.86848</c:v>
                </c:pt>
                <c:pt idx="368">
                  <c:v>11.86298</c:v>
                </c:pt>
                <c:pt idx="369">
                  <c:v>11.85998</c:v>
                </c:pt>
                <c:pt idx="370">
                  <c:v>11.854480000000001</c:v>
                </c:pt>
                <c:pt idx="371">
                  <c:v>11.84948</c:v>
                </c:pt>
                <c:pt idx="372">
                  <c:v>11.842230000000001</c:v>
                </c:pt>
                <c:pt idx="373">
                  <c:v>11.833729999999999</c:v>
                </c:pt>
                <c:pt idx="374">
                  <c:v>11.82221</c:v>
                </c:pt>
                <c:pt idx="375">
                  <c:v>11.812239999999999</c:v>
                </c:pt>
                <c:pt idx="376">
                  <c:v>11.806945000000001</c:v>
                </c:pt>
                <c:pt idx="377">
                  <c:v>11.80195</c:v>
                </c:pt>
                <c:pt idx="378">
                  <c:v>11.79795</c:v>
                </c:pt>
                <c:pt idx="379">
                  <c:v>11.794449999999999</c:v>
                </c:pt>
                <c:pt idx="380">
                  <c:v>11.79195</c:v>
                </c:pt>
                <c:pt idx="381">
                  <c:v>11.79045</c:v>
                </c:pt>
                <c:pt idx="382">
                  <c:v>11.78945</c:v>
                </c:pt>
                <c:pt idx="383">
                  <c:v>11.78745</c:v>
                </c:pt>
                <c:pt idx="384">
                  <c:v>11.783305</c:v>
                </c:pt>
                <c:pt idx="385">
                  <c:v>11.782304999999999</c:v>
                </c:pt>
                <c:pt idx="386">
                  <c:v>11.777075</c:v>
                </c:pt>
                <c:pt idx="387">
                  <c:v>11.772629999999999</c:v>
                </c:pt>
                <c:pt idx="388">
                  <c:v>11.77163</c:v>
                </c:pt>
                <c:pt idx="389">
                  <c:v>11.769130000000001</c:v>
                </c:pt>
                <c:pt idx="390">
                  <c:v>11.764939999999999</c:v>
                </c:pt>
                <c:pt idx="391">
                  <c:v>11.759690000000001</c:v>
                </c:pt>
                <c:pt idx="392">
                  <c:v>11.75769</c:v>
                </c:pt>
                <c:pt idx="393">
                  <c:v>11.75319</c:v>
                </c:pt>
                <c:pt idx="394">
                  <c:v>11.744645</c:v>
                </c:pt>
                <c:pt idx="395">
                  <c:v>11.73465</c:v>
                </c:pt>
                <c:pt idx="396">
                  <c:v>11.725025</c:v>
                </c:pt>
                <c:pt idx="397">
                  <c:v>11.713035</c:v>
                </c:pt>
                <c:pt idx="398">
                  <c:v>11.70331</c:v>
                </c:pt>
                <c:pt idx="399">
                  <c:v>11.696025000000001</c:v>
                </c:pt>
                <c:pt idx="400">
                  <c:v>11.68516</c:v>
                </c:pt>
                <c:pt idx="401">
                  <c:v>11.67666</c:v>
                </c:pt>
                <c:pt idx="402">
                  <c:v>11.666565</c:v>
                </c:pt>
                <c:pt idx="403">
                  <c:v>11.658799999999999</c:v>
                </c:pt>
                <c:pt idx="404">
                  <c:v>11.65198</c:v>
                </c:pt>
                <c:pt idx="405">
                  <c:v>11.644195</c:v>
                </c:pt>
                <c:pt idx="406">
                  <c:v>11.63669</c:v>
                </c:pt>
                <c:pt idx="407">
                  <c:v>11.628690000000001</c:v>
                </c:pt>
                <c:pt idx="408">
                  <c:v>11.624689999999999</c:v>
                </c:pt>
                <c:pt idx="409">
                  <c:v>11.62269</c:v>
                </c:pt>
                <c:pt idx="410">
                  <c:v>11.620189999999999</c:v>
                </c:pt>
                <c:pt idx="411">
                  <c:v>11.610189999999999</c:v>
                </c:pt>
                <c:pt idx="412">
                  <c:v>11.609690000000001</c:v>
                </c:pt>
                <c:pt idx="413">
                  <c:v>11.608689999999999</c:v>
                </c:pt>
                <c:pt idx="414">
                  <c:v>11.60576</c:v>
                </c:pt>
                <c:pt idx="415">
                  <c:v>11.60351</c:v>
                </c:pt>
                <c:pt idx="416">
                  <c:v>11.598034999999999</c:v>
                </c:pt>
                <c:pt idx="417">
                  <c:v>11.594535</c:v>
                </c:pt>
                <c:pt idx="418">
                  <c:v>11.593534999999999</c:v>
                </c:pt>
                <c:pt idx="419">
                  <c:v>11.592034999999999</c:v>
                </c:pt>
                <c:pt idx="420">
                  <c:v>11.593035</c:v>
                </c:pt>
                <c:pt idx="421">
                  <c:v>11.595034999999999</c:v>
                </c:pt>
                <c:pt idx="422">
                  <c:v>11.592535</c:v>
                </c:pt>
                <c:pt idx="423">
                  <c:v>11.586535</c:v>
                </c:pt>
                <c:pt idx="424">
                  <c:v>11.582535</c:v>
                </c:pt>
                <c:pt idx="425">
                  <c:v>11.577035</c:v>
                </c:pt>
                <c:pt idx="426">
                  <c:v>11.574035</c:v>
                </c:pt>
                <c:pt idx="427">
                  <c:v>11.569035</c:v>
                </c:pt>
                <c:pt idx="428">
                  <c:v>11.564035000000001</c:v>
                </c:pt>
                <c:pt idx="429">
                  <c:v>11.564035000000001</c:v>
                </c:pt>
                <c:pt idx="430">
                  <c:v>11.562035</c:v>
                </c:pt>
                <c:pt idx="431">
                  <c:v>11.558035</c:v>
                </c:pt>
                <c:pt idx="432">
                  <c:v>11.554535</c:v>
                </c:pt>
                <c:pt idx="433">
                  <c:v>11.553034999999999</c:v>
                </c:pt>
                <c:pt idx="434">
                  <c:v>11.547535</c:v>
                </c:pt>
                <c:pt idx="435">
                  <c:v>11.545534999999999</c:v>
                </c:pt>
                <c:pt idx="436">
                  <c:v>11.542535000000001</c:v>
                </c:pt>
                <c:pt idx="437">
                  <c:v>11.538035000000001</c:v>
                </c:pt>
                <c:pt idx="438">
                  <c:v>11.528034999999999</c:v>
                </c:pt>
                <c:pt idx="439">
                  <c:v>11.515485</c:v>
                </c:pt>
                <c:pt idx="440">
                  <c:v>11.505985000000001</c:v>
                </c:pt>
                <c:pt idx="441">
                  <c:v>11.492514999999999</c:v>
                </c:pt>
                <c:pt idx="442">
                  <c:v>11.482015000000001</c:v>
                </c:pt>
                <c:pt idx="443">
                  <c:v>11.472015000000001</c:v>
                </c:pt>
                <c:pt idx="444">
                  <c:v>11.460015</c:v>
                </c:pt>
                <c:pt idx="445">
                  <c:v>11.450015</c:v>
                </c:pt>
                <c:pt idx="446">
                  <c:v>11.436515</c:v>
                </c:pt>
                <c:pt idx="447">
                  <c:v>11.428015</c:v>
                </c:pt>
                <c:pt idx="448">
                  <c:v>11.419015</c:v>
                </c:pt>
                <c:pt idx="449">
                  <c:v>11.416015</c:v>
                </c:pt>
                <c:pt idx="450">
                  <c:v>11.413015</c:v>
                </c:pt>
                <c:pt idx="451">
                  <c:v>11.404515</c:v>
                </c:pt>
                <c:pt idx="452">
                  <c:v>11.390515000000001</c:v>
                </c:pt>
                <c:pt idx="453">
                  <c:v>11.381015</c:v>
                </c:pt>
                <c:pt idx="454">
                  <c:v>11.372014999999999</c:v>
                </c:pt>
                <c:pt idx="455">
                  <c:v>11.360514999999999</c:v>
                </c:pt>
                <c:pt idx="456">
                  <c:v>11.351015</c:v>
                </c:pt>
                <c:pt idx="457">
                  <c:v>11.340515</c:v>
                </c:pt>
                <c:pt idx="458">
                  <c:v>11.325015</c:v>
                </c:pt>
                <c:pt idx="459">
                  <c:v>11.305014999999999</c:v>
                </c:pt>
                <c:pt idx="460">
                  <c:v>11.289515</c:v>
                </c:pt>
                <c:pt idx="461">
                  <c:v>11.268015</c:v>
                </c:pt>
                <c:pt idx="462">
                  <c:v>11.246015</c:v>
                </c:pt>
                <c:pt idx="463">
                  <c:v>11.232514999999999</c:v>
                </c:pt>
                <c:pt idx="464">
                  <c:v>11.223015</c:v>
                </c:pt>
                <c:pt idx="465">
                  <c:v>11.212515</c:v>
                </c:pt>
                <c:pt idx="466">
                  <c:v>11.206515</c:v>
                </c:pt>
                <c:pt idx="467">
                  <c:v>11.204015</c:v>
                </c:pt>
                <c:pt idx="468">
                  <c:v>11.191015</c:v>
                </c:pt>
                <c:pt idx="469">
                  <c:v>11.181514999999999</c:v>
                </c:pt>
                <c:pt idx="470">
                  <c:v>11.169015</c:v>
                </c:pt>
                <c:pt idx="471">
                  <c:v>11.158015000000001</c:v>
                </c:pt>
                <c:pt idx="472">
                  <c:v>11.156015</c:v>
                </c:pt>
                <c:pt idx="473">
                  <c:v>11.156515000000001</c:v>
                </c:pt>
                <c:pt idx="474">
                  <c:v>11.158015000000001</c:v>
                </c:pt>
                <c:pt idx="475">
                  <c:v>11.162015</c:v>
                </c:pt>
                <c:pt idx="476">
                  <c:v>11.166015</c:v>
                </c:pt>
                <c:pt idx="477">
                  <c:v>11.166015</c:v>
                </c:pt>
                <c:pt idx="478">
                  <c:v>11.166015</c:v>
                </c:pt>
                <c:pt idx="479">
                  <c:v>11.165015</c:v>
                </c:pt>
                <c:pt idx="480">
                  <c:v>11.172015</c:v>
                </c:pt>
                <c:pt idx="481">
                  <c:v>11.182515</c:v>
                </c:pt>
                <c:pt idx="482">
                  <c:v>11.193515</c:v>
                </c:pt>
                <c:pt idx="483">
                  <c:v>11.196515</c:v>
                </c:pt>
                <c:pt idx="484">
                  <c:v>11.198015</c:v>
                </c:pt>
                <c:pt idx="485">
                  <c:v>11.200015</c:v>
                </c:pt>
                <c:pt idx="486">
                  <c:v>11.202014999999999</c:v>
                </c:pt>
                <c:pt idx="487">
                  <c:v>11.198015</c:v>
                </c:pt>
                <c:pt idx="488">
                  <c:v>11.188015</c:v>
                </c:pt>
                <c:pt idx="489">
                  <c:v>11.175515000000001</c:v>
                </c:pt>
                <c:pt idx="490">
                  <c:v>11.170515</c:v>
                </c:pt>
                <c:pt idx="491">
                  <c:v>11.161015000000001</c:v>
                </c:pt>
                <c:pt idx="492">
                  <c:v>11.154014999999999</c:v>
                </c:pt>
                <c:pt idx="493">
                  <c:v>11.151014999999999</c:v>
                </c:pt>
                <c:pt idx="494">
                  <c:v>11.148014999999999</c:v>
                </c:pt>
                <c:pt idx="495">
                  <c:v>11.146015</c:v>
                </c:pt>
                <c:pt idx="496">
                  <c:v>11.141515</c:v>
                </c:pt>
                <c:pt idx="497">
                  <c:v>11.134015</c:v>
                </c:pt>
                <c:pt idx="498">
                  <c:v>11.126015000000001</c:v>
                </c:pt>
                <c:pt idx="499">
                  <c:v>11.11781</c:v>
                </c:pt>
                <c:pt idx="500">
                  <c:v>11.10881</c:v>
                </c:pt>
                <c:pt idx="501">
                  <c:v>11.099315000000001</c:v>
                </c:pt>
                <c:pt idx="502">
                  <c:v>11.091275</c:v>
                </c:pt>
                <c:pt idx="503">
                  <c:v>11.079575</c:v>
                </c:pt>
                <c:pt idx="504">
                  <c:v>11.069075</c:v>
                </c:pt>
                <c:pt idx="505">
                  <c:v>11.057515</c:v>
                </c:pt>
                <c:pt idx="506">
                  <c:v>11.047575</c:v>
                </c:pt>
                <c:pt idx="507">
                  <c:v>11.038074999999999</c:v>
                </c:pt>
                <c:pt idx="508">
                  <c:v>11.026574999999999</c:v>
                </c:pt>
                <c:pt idx="509">
                  <c:v>11.017825</c:v>
                </c:pt>
                <c:pt idx="510">
                  <c:v>11.0085</c:v>
                </c:pt>
                <c:pt idx="511">
                  <c:v>11.003225</c:v>
                </c:pt>
                <c:pt idx="512">
                  <c:v>10.996725</c:v>
                </c:pt>
                <c:pt idx="513">
                  <c:v>10.989755000000001</c:v>
                </c:pt>
                <c:pt idx="514">
                  <c:v>10.987254999999999</c:v>
                </c:pt>
                <c:pt idx="515">
                  <c:v>10.984170000000001</c:v>
                </c:pt>
                <c:pt idx="516">
                  <c:v>10.981170000000001</c:v>
                </c:pt>
                <c:pt idx="517">
                  <c:v>10.976705000000001</c:v>
                </c:pt>
                <c:pt idx="518">
                  <c:v>10.969704999999999</c:v>
                </c:pt>
                <c:pt idx="519">
                  <c:v>10.960319999999999</c:v>
                </c:pt>
                <c:pt idx="520">
                  <c:v>10.952835</c:v>
                </c:pt>
                <c:pt idx="521">
                  <c:v>10.944834999999999</c:v>
                </c:pt>
                <c:pt idx="522">
                  <c:v>10.933524999999999</c:v>
                </c:pt>
                <c:pt idx="523">
                  <c:v>10.921525000000001</c:v>
                </c:pt>
                <c:pt idx="524">
                  <c:v>10.907260000000001</c:v>
                </c:pt>
                <c:pt idx="525">
                  <c:v>10.89198</c:v>
                </c:pt>
                <c:pt idx="526">
                  <c:v>10.880535</c:v>
                </c:pt>
                <c:pt idx="527">
                  <c:v>10.86584</c:v>
                </c:pt>
                <c:pt idx="528">
                  <c:v>10.857455</c:v>
                </c:pt>
                <c:pt idx="529">
                  <c:v>10.84895</c:v>
                </c:pt>
                <c:pt idx="530">
                  <c:v>10.842449999999999</c:v>
                </c:pt>
                <c:pt idx="531">
                  <c:v>10.8355</c:v>
                </c:pt>
                <c:pt idx="532">
                  <c:v>10.824275</c:v>
                </c:pt>
                <c:pt idx="533">
                  <c:v>10.815135</c:v>
                </c:pt>
                <c:pt idx="534">
                  <c:v>10.806570000000001</c:v>
                </c:pt>
                <c:pt idx="535">
                  <c:v>10.79749</c:v>
                </c:pt>
                <c:pt idx="536">
                  <c:v>10.785489999999999</c:v>
                </c:pt>
                <c:pt idx="537">
                  <c:v>10.77422</c:v>
                </c:pt>
                <c:pt idx="538">
                  <c:v>10.757400000000001</c:v>
                </c:pt>
                <c:pt idx="539">
                  <c:v>10.749930000000001</c:v>
                </c:pt>
                <c:pt idx="540">
                  <c:v>10.741770000000001</c:v>
                </c:pt>
                <c:pt idx="541">
                  <c:v>10.731325</c:v>
                </c:pt>
                <c:pt idx="542">
                  <c:v>10.71747</c:v>
                </c:pt>
                <c:pt idx="543">
                  <c:v>10.70847</c:v>
                </c:pt>
                <c:pt idx="544">
                  <c:v>10.699249999999999</c:v>
                </c:pt>
                <c:pt idx="545">
                  <c:v>10.690250000000001</c:v>
                </c:pt>
                <c:pt idx="546">
                  <c:v>10.686249999999999</c:v>
                </c:pt>
                <c:pt idx="547">
                  <c:v>10.681749999999999</c:v>
                </c:pt>
                <c:pt idx="548">
                  <c:v>10.67625</c:v>
                </c:pt>
                <c:pt idx="549">
                  <c:v>10.664849999999999</c:v>
                </c:pt>
                <c:pt idx="550">
                  <c:v>10.65185</c:v>
                </c:pt>
                <c:pt idx="551">
                  <c:v>10.6388</c:v>
                </c:pt>
                <c:pt idx="552">
                  <c:v>10.615515</c:v>
                </c:pt>
                <c:pt idx="553">
                  <c:v>10.60497</c:v>
                </c:pt>
                <c:pt idx="554">
                  <c:v>10.59647</c:v>
                </c:pt>
                <c:pt idx="555">
                  <c:v>10.598224999999999</c:v>
                </c:pt>
                <c:pt idx="556">
                  <c:v>10.594765000000001</c:v>
                </c:pt>
                <c:pt idx="557">
                  <c:v>10.587910000000001</c:v>
                </c:pt>
                <c:pt idx="558">
                  <c:v>10.57948</c:v>
                </c:pt>
                <c:pt idx="559">
                  <c:v>10.56926</c:v>
                </c:pt>
                <c:pt idx="560">
                  <c:v>10.555944999999999</c:v>
                </c:pt>
                <c:pt idx="561">
                  <c:v>10.544824999999999</c:v>
                </c:pt>
                <c:pt idx="562">
                  <c:v>10.53068</c:v>
                </c:pt>
                <c:pt idx="563">
                  <c:v>10.514720000000001</c:v>
                </c:pt>
                <c:pt idx="564">
                  <c:v>10.499995</c:v>
                </c:pt>
                <c:pt idx="565">
                  <c:v>10.485205000000001</c:v>
                </c:pt>
                <c:pt idx="566">
                  <c:v>10.472885</c:v>
                </c:pt>
                <c:pt idx="567">
                  <c:v>10.46163</c:v>
                </c:pt>
                <c:pt idx="568">
                  <c:v>10.446574999999999</c:v>
                </c:pt>
                <c:pt idx="569">
                  <c:v>10.423360000000001</c:v>
                </c:pt>
                <c:pt idx="570">
                  <c:v>10.39986</c:v>
                </c:pt>
                <c:pt idx="571">
                  <c:v>10.377734999999999</c:v>
                </c:pt>
                <c:pt idx="572">
                  <c:v>10.362185</c:v>
                </c:pt>
                <c:pt idx="573">
                  <c:v>10.34971</c:v>
                </c:pt>
                <c:pt idx="574">
                  <c:v>10.33642</c:v>
                </c:pt>
                <c:pt idx="575">
                  <c:v>10.318714999999999</c:v>
                </c:pt>
                <c:pt idx="576">
                  <c:v>10.304510000000001</c:v>
                </c:pt>
                <c:pt idx="577">
                  <c:v>10.295434999999999</c:v>
                </c:pt>
                <c:pt idx="578">
                  <c:v>10.289434999999999</c:v>
                </c:pt>
                <c:pt idx="579">
                  <c:v>10.281935000000001</c:v>
                </c:pt>
                <c:pt idx="580">
                  <c:v>10.278930000000001</c:v>
                </c:pt>
                <c:pt idx="581">
                  <c:v>10.277195000000001</c:v>
                </c:pt>
                <c:pt idx="582">
                  <c:v>10.277695</c:v>
                </c:pt>
                <c:pt idx="583">
                  <c:v>10.277695</c:v>
                </c:pt>
                <c:pt idx="584">
                  <c:v>10.27863</c:v>
                </c:pt>
                <c:pt idx="585">
                  <c:v>10.27313</c:v>
                </c:pt>
                <c:pt idx="586">
                  <c:v>10.27436</c:v>
                </c:pt>
                <c:pt idx="587">
                  <c:v>10.281805</c:v>
                </c:pt>
                <c:pt idx="588">
                  <c:v>10.286305</c:v>
                </c:pt>
                <c:pt idx="589">
                  <c:v>10.294305</c:v>
                </c:pt>
                <c:pt idx="590">
                  <c:v>10.309495</c:v>
                </c:pt>
                <c:pt idx="591">
                  <c:v>10.323745000000001</c:v>
                </c:pt>
                <c:pt idx="592">
                  <c:v>10.332744999999999</c:v>
                </c:pt>
                <c:pt idx="593">
                  <c:v>10.342245</c:v>
                </c:pt>
                <c:pt idx="594">
                  <c:v>10.350289999999999</c:v>
                </c:pt>
                <c:pt idx="595">
                  <c:v>10.359285</c:v>
                </c:pt>
                <c:pt idx="596">
                  <c:v>10.36791</c:v>
                </c:pt>
                <c:pt idx="597">
                  <c:v>10.379899999999999</c:v>
                </c:pt>
                <c:pt idx="598">
                  <c:v>10.390625</c:v>
                </c:pt>
                <c:pt idx="599">
                  <c:v>10.39841</c:v>
                </c:pt>
                <c:pt idx="600">
                  <c:v>10.412274999999999</c:v>
                </c:pt>
                <c:pt idx="601">
                  <c:v>10.420275</c:v>
                </c:pt>
                <c:pt idx="602">
                  <c:v>10.42587</c:v>
                </c:pt>
                <c:pt idx="603">
                  <c:v>10.433135</c:v>
                </c:pt>
                <c:pt idx="604">
                  <c:v>10.440955000000001</c:v>
                </c:pt>
                <c:pt idx="605">
                  <c:v>10.44924</c:v>
                </c:pt>
                <c:pt idx="606">
                  <c:v>10.457245</c:v>
                </c:pt>
                <c:pt idx="607">
                  <c:v>10.460245</c:v>
                </c:pt>
                <c:pt idx="608">
                  <c:v>10.466245000000001</c:v>
                </c:pt>
                <c:pt idx="609">
                  <c:v>10.472244999999999</c:v>
                </c:pt>
                <c:pt idx="610">
                  <c:v>10.476245</c:v>
                </c:pt>
                <c:pt idx="611">
                  <c:v>10.487245</c:v>
                </c:pt>
                <c:pt idx="612">
                  <c:v>10.497745999999999</c:v>
                </c:pt>
                <c:pt idx="613">
                  <c:v>10.507745</c:v>
                </c:pt>
                <c:pt idx="614">
                  <c:v>10.520175</c:v>
                </c:pt>
                <c:pt idx="615">
                  <c:v>10.531425</c:v>
                </c:pt>
                <c:pt idx="616">
                  <c:v>10.541399999999999</c:v>
                </c:pt>
                <c:pt idx="617">
                  <c:v>10.5474</c:v>
                </c:pt>
                <c:pt idx="618">
                  <c:v>10.556900000000001</c:v>
                </c:pt>
                <c:pt idx="619">
                  <c:v>10.561400000000001</c:v>
                </c:pt>
                <c:pt idx="620">
                  <c:v>10.5654</c:v>
                </c:pt>
                <c:pt idx="621">
                  <c:v>10.5754</c:v>
                </c:pt>
                <c:pt idx="622">
                  <c:v>10.584899999999999</c:v>
                </c:pt>
                <c:pt idx="623">
                  <c:v>10.5954</c:v>
                </c:pt>
                <c:pt idx="624">
                  <c:v>10.605399999999999</c:v>
                </c:pt>
                <c:pt idx="625">
                  <c:v>10.613899999999999</c:v>
                </c:pt>
                <c:pt idx="626">
                  <c:v>10.6229</c:v>
                </c:pt>
                <c:pt idx="627">
                  <c:v>10.6289</c:v>
                </c:pt>
                <c:pt idx="628">
                  <c:v>10.633900000000001</c:v>
                </c:pt>
                <c:pt idx="629">
                  <c:v>10.634399999999999</c:v>
                </c:pt>
                <c:pt idx="630">
                  <c:v>10.635899999999999</c:v>
                </c:pt>
                <c:pt idx="631">
                  <c:v>10.636900000000001</c:v>
                </c:pt>
                <c:pt idx="632">
                  <c:v>10.6404</c:v>
                </c:pt>
                <c:pt idx="633">
                  <c:v>10.6389</c:v>
                </c:pt>
                <c:pt idx="634">
                  <c:v>10.6379</c:v>
                </c:pt>
                <c:pt idx="635">
                  <c:v>10.635899999999999</c:v>
                </c:pt>
                <c:pt idx="636">
                  <c:v>10.6379</c:v>
                </c:pt>
                <c:pt idx="637">
                  <c:v>10.6379</c:v>
                </c:pt>
                <c:pt idx="638">
                  <c:v>10.639900000000001</c:v>
                </c:pt>
                <c:pt idx="639">
                  <c:v>10.64545</c:v>
                </c:pt>
                <c:pt idx="640">
                  <c:v>10.650449999999999</c:v>
                </c:pt>
                <c:pt idx="641">
                  <c:v>10.65842</c:v>
                </c:pt>
                <c:pt idx="642">
                  <c:v>10.663919999999999</c:v>
                </c:pt>
                <c:pt idx="643">
                  <c:v>10.671419999999999</c:v>
                </c:pt>
                <c:pt idx="644">
                  <c:v>10.673920000000001</c:v>
                </c:pt>
                <c:pt idx="645">
                  <c:v>10.673920000000001</c:v>
                </c:pt>
                <c:pt idx="646">
                  <c:v>10.67342</c:v>
                </c:pt>
                <c:pt idx="647">
                  <c:v>10.670920000000001</c:v>
                </c:pt>
                <c:pt idx="648">
                  <c:v>10.66892</c:v>
                </c:pt>
                <c:pt idx="649">
                  <c:v>10.66192</c:v>
                </c:pt>
                <c:pt idx="650">
                  <c:v>10.65692</c:v>
                </c:pt>
                <c:pt idx="651">
                  <c:v>10.653919999999999</c:v>
                </c:pt>
                <c:pt idx="652">
                  <c:v>10.65842</c:v>
                </c:pt>
                <c:pt idx="653">
                  <c:v>10.671419999999999</c:v>
                </c:pt>
                <c:pt idx="654">
                  <c:v>10.683920000000001</c:v>
                </c:pt>
                <c:pt idx="655">
                  <c:v>10.69942</c:v>
                </c:pt>
                <c:pt idx="656">
                  <c:v>10.71992</c:v>
                </c:pt>
                <c:pt idx="657">
                  <c:v>10.739420000000001</c:v>
                </c:pt>
                <c:pt idx="658">
                  <c:v>10.75892</c:v>
                </c:pt>
                <c:pt idx="659">
                  <c:v>10.78092</c:v>
                </c:pt>
                <c:pt idx="660">
                  <c:v>10.79992</c:v>
                </c:pt>
                <c:pt idx="661">
                  <c:v>10.82342</c:v>
                </c:pt>
                <c:pt idx="662">
                  <c:v>10.84742</c:v>
                </c:pt>
                <c:pt idx="663">
                  <c:v>10.87092</c:v>
                </c:pt>
                <c:pt idx="664">
                  <c:v>10.894920000000001</c:v>
                </c:pt>
                <c:pt idx="665">
                  <c:v>10.918419999999999</c:v>
                </c:pt>
                <c:pt idx="666">
                  <c:v>10.935919999999999</c:v>
                </c:pt>
                <c:pt idx="667">
                  <c:v>10.951919999999999</c:v>
                </c:pt>
                <c:pt idx="668">
                  <c:v>10.97142</c:v>
                </c:pt>
                <c:pt idx="669">
                  <c:v>10.98542</c:v>
                </c:pt>
                <c:pt idx="670">
                  <c:v>11.00642</c:v>
                </c:pt>
                <c:pt idx="671">
                  <c:v>11.02542</c:v>
                </c:pt>
                <c:pt idx="672">
                  <c:v>11.03692</c:v>
                </c:pt>
                <c:pt idx="673">
                  <c:v>11.045920000000001</c:v>
                </c:pt>
                <c:pt idx="674">
                  <c:v>11.05142</c:v>
                </c:pt>
                <c:pt idx="675">
                  <c:v>11.05842</c:v>
                </c:pt>
                <c:pt idx="676">
                  <c:v>11.06392</c:v>
                </c:pt>
                <c:pt idx="677">
                  <c:v>11.070919999999999</c:v>
                </c:pt>
                <c:pt idx="678">
                  <c:v>11.076420000000001</c:v>
                </c:pt>
                <c:pt idx="679">
                  <c:v>11.08942</c:v>
                </c:pt>
                <c:pt idx="680">
                  <c:v>11.10042</c:v>
                </c:pt>
                <c:pt idx="681">
                  <c:v>11.112920000000001</c:v>
                </c:pt>
                <c:pt idx="682">
                  <c:v>11.122920000000001</c:v>
                </c:pt>
                <c:pt idx="683">
                  <c:v>11.140919999999999</c:v>
                </c:pt>
                <c:pt idx="684">
                  <c:v>11.156420000000001</c:v>
                </c:pt>
                <c:pt idx="685">
                  <c:v>11.16892</c:v>
                </c:pt>
                <c:pt idx="686">
                  <c:v>11.183920000000001</c:v>
                </c:pt>
                <c:pt idx="687">
                  <c:v>11.20392</c:v>
                </c:pt>
                <c:pt idx="688">
                  <c:v>11.22592</c:v>
                </c:pt>
                <c:pt idx="689">
                  <c:v>11.250920000000001</c:v>
                </c:pt>
                <c:pt idx="690">
                  <c:v>11.278919999999999</c:v>
                </c:pt>
                <c:pt idx="691">
                  <c:v>11.30992</c:v>
                </c:pt>
                <c:pt idx="692">
                  <c:v>11.34492</c:v>
                </c:pt>
                <c:pt idx="693">
                  <c:v>11.384919999999999</c:v>
                </c:pt>
                <c:pt idx="694">
                  <c:v>11.42292</c:v>
                </c:pt>
                <c:pt idx="695">
                  <c:v>11.455920000000001</c:v>
                </c:pt>
                <c:pt idx="696">
                  <c:v>11.48742</c:v>
                </c:pt>
                <c:pt idx="697">
                  <c:v>11.51942</c:v>
                </c:pt>
                <c:pt idx="698">
                  <c:v>11.55592</c:v>
                </c:pt>
                <c:pt idx="699">
                  <c:v>11.592124999999999</c:v>
                </c:pt>
                <c:pt idx="700">
                  <c:v>11.623125</c:v>
                </c:pt>
                <c:pt idx="701">
                  <c:v>11.657120000000001</c:v>
                </c:pt>
                <c:pt idx="702">
                  <c:v>11.697660000000001</c:v>
                </c:pt>
                <c:pt idx="703">
                  <c:v>11.73936</c:v>
                </c:pt>
                <c:pt idx="704">
                  <c:v>11.78336</c:v>
                </c:pt>
                <c:pt idx="705">
                  <c:v>11.826919999999999</c:v>
                </c:pt>
                <c:pt idx="706">
                  <c:v>11.875859999999999</c:v>
                </c:pt>
                <c:pt idx="707">
                  <c:v>11.93486</c:v>
                </c:pt>
                <c:pt idx="708">
                  <c:v>11.99236</c:v>
                </c:pt>
                <c:pt idx="709">
                  <c:v>12.048109999999999</c:v>
                </c:pt>
                <c:pt idx="710">
                  <c:v>12.103434999999999</c:v>
                </c:pt>
                <c:pt idx="711">
                  <c:v>12.161210000000001</c:v>
                </c:pt>
                <c:pt idx="712">
                  <c:v>12.219709999999999</c:v>
                </c:pt>
                <c:pt idx="713">
                  <c:v>12.273680000000001</c:v>
                </c:pt>
                <c:pt idx="714">
                  <c:v>12.320679999999999</c:v>
                </c:pt>
                <c:pt idx="715">
                  <c:v>12.362765</c:v>
                </c:pt>
                <c:pt idx="716">
                  <c:v>12.404265000000001</c:v>
                </c:pt>
                <c:pt idx="717">
                  <c:v>12.44473</c:v>
                </c:pt>
                <c:pt idx="718">
                  <c:v>12.479229999999999</c:v>
                </c:pt>
                <c:pt idx="719">
                  <c:v>12.519114</c:v>
                </c:pt>
                <c:pt idx="720">
                  <c:v>12.5631</c:v>
                </c:pt>
                <c:pt idx="721">
                  <c:v>12.602600000000001</c:v>
                </c:pt>
                <c:pt idx="722">
                  <c:v>12.64991</c:v>
                </c:pt>
                <c:pt idx="723">
                  <c:v>12.70241</c:v>
                </c:pt>
                <c:pt idx="724">
                  <c:v>12.756675</c:v>
                </c:pt>
                <c:pt idx="725">
                  <c:v>12.817955</c:v>
                </c:pt>
                <c:pt idx="726">
                  <c:v>12.873900000000001</c:v>
                </c:pt>
                <c:pt idx="727">
                  <c:v>12.930095</c:v>
                </c:pt>
                <c:pt idx="728">
                  <c:v>12.98448</c:v>
                </c:pt>
                <c:pt idx="729">
                  <c:v>13.031485</c:v>
                </c:pt>
                <c:pt idx="730">
                  <c:v>13.074484999999999</c:v>
                </c:pt>
                <c:pt idx="731">
                  <c:v>13.114435</c:v>
                </c:pt>
                <c:pt idx="732">
                  <c:v>13.161659999999999</c:v>
                </c:pt>
                <c:pt idx="733">
                  <c:v>13.2098</c:v>
                </c:pt>
                <c:pt idx="734">
                  <c:v>13.253864999999999</c:v>
                </c:pt>
                <c:pt idx="735">
                  <c:v>13.298444999999999</c:v>
                </c:pt>
                <c:pt idx="736">
                  <c:v>13.347445</c:v>
                </c:pt>
                <c:pt idx="737">
                  <c:v>13.388714999999999</c:v>
                </c:pt>
                <c:pt idx="738">
                  <c:v>13.434035</c:v>
                </c:pt>
                <c:pt idx="739">
                  <c:v>13.478005</c:v>
                </c:pt>
                <c:pt idx="740">
                  <c:v>13.527165</c:v>
                </c:pt>
                <c:pt idx="741">
                  <c:v>13.57211</c:v>
                </c:pt>
                <c:pt idx="742">
                  <c:v>13.609465</c:v>
                </c:pt>
                <c:pt idx="743">
                  <c:v>13.644463999999999</c:v>
                </c:pt>
                <c:pt idx="744">
                  <c:v>13.681684000000001</c:v>
                </c:pt>
                <c:pt idx="745">
                  <c:v>13.715185</c:v>
                </c:pt>
                <c:pt idx="746">
                  <c:v>13.747684</c:v>
                </c:pt>
                <c:pt idx="747">
                  <c:v>13.775185</c:v>
                </c:pt>
                <c:pt idx="748">
                  <c:v>13.804185</c:v>
                </c:pt>
                <c:pt idx="749">
                  <c:v>13.841084</c:v>
                </c:pt>
                <c:pt idx="750">
                  <c:v>13.883084999999999</c:v>
                </c:pt>
                <c:pt idx="751">
                  <c:v>13.924635</c:v>
                </c:pt>
                <c:pt idx="752">
                  <c:v>13.957420000000001</c:v>
                </c:pt>
                <c:pt idx="753">
                  <c:v>13.994965000000001</c:v>
                </c:pt>
                <c:pt idx="754">
                  <c:v>14.029465</c:v>
                </c:pt>
                <c:pt idx="755">
                  <c:v>14.07071</c:v>
                </c:pt>
                <c:pt idx="756">
                  <c:v>14.11922</c:v>
                </c:pt>
                <c:pt idx="757">
                  <c:v>14.170225</c:v>
                </c:pt>
                <c:pt idx="758">
                  <c:v>14.22076</c:v>
                </c:pt>
                <c:pt idx="759">
                  <c:v>14.27089</c:v>
                </c:pt>
                <c:pt idx="760">
                  <c:v>14.320205</c:v>
                </c:pt>
                <c:pt idx="761">
                  <c:v>14.365325</c:v>
                </c:pt>
                <c:pt idx="762">
                  <c:v>14.41164</c:v>
                </c:pt>
                <c:pt idx="763">
                  <c:v>14.4551</c:v>
                </c:pt>
                <c:pt idx="764">
                  <c:v>14.498665000000001</c:v>
                </c:pt>
                <c:pt idx="765">
                  <c:v>14.541759000000001</c:v>
                </c:pt>
                <c:pt idx="766">
                  <c:v>14.577325</c:v>
                </c:pt>
                <c:pt idx="767">
                  <c:v>14.611325000000001</c:v>
                </c:pt>
                <c:pt idx="768">
                  <c:v>14.65038</c:v>
                </c:pt>
                <c:pt idx="769">
                  <c:v>14.694595</c:v>
                </c:pt>
                <c:pt idx="770">
                  <c:v>14.739594</c:v>
                </c:pt>
                <c:pt idx="771">
                  <c:v>14.782220000000001</c:v>
                </c:pt>
                <c:pt idx="772">
                  <c:v>14.82002</c:v>
                </c:pt>
                <c:pt idx="773">
                  <c:v>14.850495</c:v>
                </c:pt>
                <c:pt idx="774">
                  <c:v>14.880805000000001</c:v>
                </c:pt>
                <c:pt idx="775">
                  <c:v>14.911479999999999</c:v>
                </c:pt>
                <c:pt idx="776">
                  <c:v>14.94098</c:v>
                </c:pt>
                <c:pt idx="777">
                  <c:v>14.96705</c:v>
                </c:pt>
                <c:pt idx="778">
                  <c:v>14.986050000000001</c:v>
                </c:pt>
                <c:pt idx="779">
                  <c:v>15.005549999999999</c:v>
                </c:pt>
                <c:pt idx="780">
                  <c:v>15.024055000000001</c:v>
                </c:pt>
                <c:pt idx="781">
                  <c:v>15.041790000000001</c:v>
                </c:pt>
                <c:pt idx="782">
                  <c:v>15.056290000000001</c:v>
                </c:pt>
                <c:pt idx="783">
                  <c:v>15.073790000000001</c:v>
                </c:pt>
                <c:pt idx="784">
                  <c:v>15.0945</c:v>
                </c:pt>
                <c:pt idx="785">
                  <c:v>15.121</c:v>
                </c:pt>
                <c:pt idx="786">
                  <c:v>15.1455</c:v>
                </c:pt>
                <c:pt idx="787">
                  <c:v>15.161</c:v>
                </c:pt>
                <c:pt idx="788">
                  <c:v>15.177999</c:v>
                </c:pt>
                <c:pt idx="789">
                  <c:v>15.189500000000001</c:v>
                </c:pt>
                <c:pt idx="790">
                  <c:v>15.198</c:v>
                </c:pt>
                <c:pt idx="791">
                  <c:v>15.205500000000001</c:v>
                </c:pt>
                <c:pt idx="792">
                  <c:v>15.215</c:v>
                </c:pt>
                <c:pt idx="793">
                  <c:v>15.2255</c:v>
                </c:pt>
                <c:pt idx="794">
                  <c:v>15.239000000000001</c:v>
                </c:pt>
                <c:pt idx="795">
                  <c:v>15.25</c:v>
                </c:pt>
                <c:pt idx="796">
                  <c:v>15.2615</c:v>
                </c:pt>
                <c:pt idx="797">
                  <c:v>15.2765</c:v>
                </c:pt>
                <c:pt idx="798">
                  <c:v>15.282999999999999</c:v>
                </c:pt>
                <c:pt idx="799">
                  <c:v>15.2925</c:v>
                </c:pt>
                <c:pt idx="800">
                  <c:v>15.297499999999999</c:v>
                </c:pt>
                <c:pt idx="801">
                  <c:v>15.305999999999999</c:v>
                </c:pt>
                <c:pt idx="802">
                  <c:v>15.320499999999999</c:v>
                </c:pt>
                <c:pt idx="803">
                  <c:v>15.333500000000001</c:v>
                </c:pt>
                <c:pt idx="804">
                  <c:v>15.345000000000001</c:v>
                </c:pt>
                <c:pt idx="805">
                  <c:v>15.358000000000001</c:v>
                </c:pt>
                <c:pt idx="806">
                  <c:v>15.368999000000001</c:v>
                </c:pt>
                <c:pt idx="807">
                  <c:v>15.3855</c:v>
                </c:pt>
                <c:pt idx="808">
                  <c:v>15.403499999999999</c:v>
                </c:pt>
                <c:pt idx="809">
                  <c:v>15.420500000000001</c:v>
                </c:pt>
                <c:pt idx="810">
                  <c:v>15.436999999999999</c:v>
                </c:pt>
                <c:pt idx="811">
                  <c:v>15.454499999999999</c:v>
                </c:pt>
                <c:pt idx="812">
                  <c:v>15.470499999999999</c:v>
                </c:pt>
                <c:pt idx="813">
                  <c:v>15.484</c:v>
                </c:pt>
                <c:pt idx="814">
                  <c:v>15.497</c:v>
                </c:pt>
                <c:pt idx="815">
                  <c:v>15.5075</c:v>
                </c:pt>
                <c:pt idx="816">
                  <c:v>15.523999999999999</c:v>
                </c:pt>
                <c:pt idx="817">
                  <c:v>15.542999999999999</c:v>
                </c:pt>
                <c:pt idx="818">
                  <c:v>15.5625</c:v>
                </c:pt>
                <c:pt idx="819">
                  <c:v>15.5905</c:v>
                </c:pt>
                <c:pt idx="820">
                  <c:v>15.618499999999999</c:v>
                </c:pt>
                <c:pt idx="821">
                  <c:v>15.638</c:v>
                </c:pt>
                <c:pt idx="822">
                  <c:v>15.66</c:v>
                </c:pt>
                <c:pt idx="823">
                  <c:v>15.683</c:v>
                </c:pt>
                <c:pt idx="824">
                  <c:v>15.701000000000001</c:v>
                </c:pt>
                <c:pt idx="825">
                  <c:v>15.7195</c:v>
                </c:pt>
                <c:pt idx="826">
                  <c:v>15.7385</c:v>
                </c:pt>
                <c:pt idx="827">
                  <c:v>15.762499999999999</c:v>
                </c:pt>
                <c:pt idx="828">
                  <c:v>15.7905</c:v>
                </c:pt>
                <c:pt idx="829">
                  <c:v>15.821</c:v>
                </c:pt>
                <c:pt idx="830">
                  <c:v>15.8515</c:v>
                </c:pt>
                <c:pt idx="831">
                  <c:v>15.885</c:v>
                </c:pt>
                <c:pt idx="832">
                  <c:v>15.911</c:v>
                </c:pt>
                <c:pt idx="833">
                  <c:v>15.941998999999999</c:v>
                </c:pt>
                <c:pt idx="834">
                  <c:v>15.9785</c:v>
                </c:pt>
                <c:pt idx="835">
                  <c:v>16.013999999999999</c:v>
                </c:pt>
                <c:pt idx="836">
                  <c:v>16.045000000000002</c:v>
                </c:pt>
                <c:pt idx="837">
                  <c:v>16.081499000000001</c:v>
                </c:pt>
                <c:pt idx="838">
                  <c:v>16.120501000000001</c:v>
                </c:pt>
                <c:pt idx="839">
                  <c:v>16.160999</c:v>
                </c:pt>
                <c:pt idx="840">
                  <c:v>16.204999999999998</c:v>
                </c:pt>
                <c:pt idx="841">
                  <c:v>16.248501000000001</c:v>
                </c:pt>
                <c:pt idx="842">
                  <c:v>16.288499999999999</c:v>
                </c:pt>
                <c:pt idx="843">
                  <c:v>16.325001</c:v>
                </c:pt>
                <c:pt idx="844">
                  <c:v>16.364999999999998</c:v>
                </c:pt>
                <c:pt idx="845">
                  <c:v>16.401501</c:v>
                </c:pt>
                <c:pt idx="846">
                  <c:v>16.4345</c:v>
                </c:pt>
                <c:pt idx="847">
                  <c:v>16.465499999999999</c:v>
                </c:pt>
                <c:pt idx="848">
                  <c:v>16.497</c:v>
                </c:pt>
                <c:pt idx="849">
                  <c:v>16.530000999999999</c:v>
                </c:pt>
                <c:pt idx="850">
                  <c:v>16.557500999999998</c:v>
                </c:pt>
                <c:pt idx="851">
                  <c:v>16.584499000000001</c:v>
                </c:pt>
                <c:pt idx="852">
                  <c:v>16.609499</c:v>
                </c:pt>
                <c:pt idx="853">
                  <c:v>16.624001</c:v>
                </c:pt>
                <c:pt idx="854">
                  <c:v>16.636499000000001</c:v>
                </c:pt>
                <c:pt idx="855">
                  <c:v>16.649000000000001</c:v>
                </c:pt>
                <c:pt idx="856">
                  <c:v>16.657499000000001</c:v>
                </c:pt>
                <c:pt idx="857">
                  <c:v>16.664498999999999</c:v>
                </c:pt>
                <c:pt idx="858">
                  <c:v>16.672501</c:v>
                </c:pt>
                <c:pt idx="859">
                  <c:v>16.677</c:v>
                </c:pt>
                <c:pt idx="860">
                  <c:v>16.681000000000001</c:v>
                </c:pt>
                <c:pt idx="861">
                  <c:v>16.68</c:v>
                </c:pt>
                <c:pt idx="862">
                  <c:v>16.677</c:v>
                </c:pt>
                <c:pt idx="863">
                  <c:v>16.674999</c:v>
                </c:pt>
                <c:pt idx="864">
                  <c:v>16.670999999999999</c:v>
                </c:pt>
                <c:pt idx="865">
                  <c:v>16.670500000000001</c:v>
                </c:pt>
                <c:pt idx="866">
                  <c:v>16.673999999999999</c:v>
                </c:pt>
                <c:pt idx="867">
                  <c:v>16.677999</c:v>
                </c:pt>
                <c:pt idx="868">
                  <c:v>16.684000000000001</c:v>
                </c:pt>
                <c:pt idx="869">
                  <c:v>16.695</c:v>
                </c:pt>
                <c:pt idx="870">
                  <c:v>16.704999999999998</c:v>
                </c:pt>
                <c:pt idx="871">
                  <c:v>16.716999000000001</c:v>
                </c:pt>
                <c:pt idx="872">
                  <c:v>16.73</c:v>
                </c:pt>
                <c:pt idx="873">
                  <c:v>16.742999999999999</c:v>
                </c:pt>
                <c:pt idx="874">
                  <c:v>16.7605</c:v>
                </c:pt>
                <c:pt idx="875">
                  <c:v>16.776501</c:v>
                </c:pt>
                <c:pt idx="876">
                  <c:v>16.794001000000002</c:v>
                </c:pt>
                <c:pt idx="877">
                  <c:v>16.810499</c:v>
                </c:pt>
                <c:pt idx="878">
                  <c:v>16.827998999999998</c:v>
                </c:pt>
                <c:pt idx="879">
                  <c:v>16.840499999999999</c:v>
                </c:pt>
                <c:pt idx="880">
                  <c:v>16.852499000000002</c:v>
                </c:pt>
                <c:pt idx="881">
                  <c:v>16.859501000000002</c:v>
                </c:pt>
                <c:pt idx="882">
                  <c:v>16.867000999999998</c:v>
                </c:pt>
                <c:pt idx="883">
                  <c:v>16.872</c:v>
                </c:pt>
                <c:pt idx="884">
                  <c:v>16.877500999999999</c:v>
                </c:pt>
                <c:pt idx="885">
                  <c:v>16.888000000000002</c:v>
                </c:pt>
                <c:pt idx="886">
                  <c:v>16.898001000000001</c:v>
                </c:pt>
                <c:pt idx="887">
                  <c:v>16.904499000000001</c:v>
                </c:pt>
                <c:pt idx="888">
                  <c:v>16.914000000000001</c:v>
                </c:pt>
                <c:pt idx="889">
                  <c:v>16.923500000000001</c:v>
                </c:pt>
                <c:pt idx="890">
                  <c:v>16.926500000000001</c:v>
                </c:pt>
                <c:pt idx="891">
                  <c:v>16.931000000000001</c:v>
                </c:pt>
                <c:pt idx="892">
                  <c:v>16.934999000000001</c:v>
                </c:pt>
                <c:pt idx="893">
                  <c:v>16.931498999999999</c:v>
                </c:pt>
                <c:pt idx="894">
                  <c:v>16.929001</c:v>
                </c:pt>
                <c:pt idx="895">
                  <c:v>16.929500999999998</c:v>
                </c:pt>
                <c:pt idx="896">
                  <c:v>16.933001000000001</c:v>
                </c:pt>
                <c:pt idx="897">
                  <c:v>16.937000000000001</c:v>
                </c:pt>
                <c:pt idx="898">
                  <c:v>16.9405</c:v>
                </c:pt>
                <c:pt idx="899">
                  <c:v>16.940999999999999</c:v>
                </c:pt>
                <c:pt idx="900">
                  <c:v>16.948499999999999</c:v>
                </c:pt>
                <c:pt idx="901">
                  <c:v>16.955500000000001</c:v>
                </c:pt>
                <c:pt idx="902">
                  <c:v>16.957999999999998</c:v>
                </c:pt>
                <c:pt idx="903">
                  <c:v>16.959499000000001</c:v>
                </c:pt>
                <c:pt idx="904">
                  <c:v>16.959499000000001</c:v>
                </c:pt>
                <c:pt idx="905">
                  <c:v>16.958500000000001</c:v>
                </c:pt>
                <c:pt idx="906">
                  <c:v>16.952499</c:v>
                </c:pt>
                <c:pt idx="907">
                  <c:v>16.936001000000001</c:v>
                </c:pt>
                <c:pt idx="908">
                  <c:v>16.920000000000002</c:v>
                </c:pt>
                <c:pt idx="909">
                  <c:v>16.908501000000001</c:v>
                </c:pt>
                <c:pt idx="910">
                  <c:v>16.902000000000001</c:v>
                </c:pt>
                <c:pt idx="911">
                  <c:v>16.891000999999999</c:v>
                </c:pt>
                <c:pt idx="912">
                  <c:v>16.881001000000001</c:v>
                </c:pt>
                <c:pt idx="913">
                  <c:v>16.877500999999999</c:v>
                </c:pt>
                <c:pt idx="914">
                  <c:v>16.877500999999999</c:v>
                </c:pt>
                <c:pt idx="915">
                  <c:v>16.884001000000001</c:v>
                </c:pt>
                <c:pt idx="916">
                  <c:v>16.891500000000001</c:v>
                </c:pt>
                <c:pt idx="917">
                  <c:v>16.8995</c:v>
                </c:pt>
                <c:pt idx="918">
                  <c:v>16.921499000000001</c:v>
                </c:pt>
                <c:pt idx="919">
                  <c:v>16.939501</c:v>
                </c:pt>
                <c:pt idx="920">
                  <c:v>16.953500999999999</c:v>
                </c:pt>
                <c:pt idx="921">
                  <c:v>16.970499</c:v>
                </c:pt>
                <c:pt idx="922">
                  <c:v>16.993998999999999</c:v>
                </c:pt>
                <c:pt idx="923">
                  <c:v>17.013999999999999</c:v>
                </c:pt>
                <c:pt idx="924">
                  <c:v>17.033999999999999</c:v>
                </c:pt>
                <c:pt idx="925">
                  <c:v>17.049499999999998</c:v>
                </c:pt>
                <c:pt idx="926">
                  <c:v>17.065999999999999</c:v>
                </c:pt>
                <c:pt idx="927">
                  <c:v>17.083500000000001</c:v>
                </c:pt>
                <c:pt idx="928">
                  <c:v>17.102501</c:v>
                </c:pt>
                <c:pt idx="929">
                  <c:v>17.122999</c:v>
                </c:pt>
                <c:pt idx="930">
                  <c:v>17.140498999999998</c:v>
                </c:pt>
                <c:pt idx="931">
                  <c:v>17.163</c:v>
                </c:pt>
                <c:pt idx="932">
                  <c:v>17.173999999999999</c:v>
                </c:pt>
                <c:pt idx="933">
                  <c:v>17.184000000000001</c:v>
                </c:pt>
                <c:pt idx="934">
                  <c:v>17.195499000000002</c:v>
                </c:pt>
                <c:pt idx="935">
                  <c:v>17.204999999999998</c:v>
                </c:pt>
                <c:pt idx="936">
                  <c:v>17.208500000000001</c:v>
                </c:pt>
                <c:pt idx="937">
                  <c:v>17.219999000000001</c:v>
                </c:pt>
                <c:pt idx="938">
                  <c:v>17.228000999999999</c:v>
                </c:pt>
                <c:pt idx="939">
                  <c:v>17.230498999999998</c:v>
                </c:pt>
                <c:pt idx="940">
                  <c:v>17.2285</c:v>
                </c:pt>
                <c:pt idx="941">
                  <c:v>17.231999999999999</c:v>
                </c:pt>
                <c:pt idx="942">
                  <c:v>17.242999999999999</c:v>
                </c:pt>
                <c:pt idx="943">
                  <c:v>17.252001</c:v>
                </c:pt>
                <c:pt idx="944">
                  <c:v>17.260000000000002</c:v>
                </c:pt>
                <c:pt idx="945">
                  <c:v>17.269501000000002</c:v>
                </c:pt>
                <c:pt idx="946">
                  <c:v>17.282499000000001</c:v>
                </c:pt>
                <c:pt idx="947">
                  <c:v>17.299999</c:v>
                </c:pt>
                <c:pt idx="948">
                  <c:v>17.314501</c:v>
                </c:pt>
                <c:pt idx="949">
                  <c:v>17.325001</c:v>
                </c:pt>
                <c:pt idx="950">
                  <c:v>17.330500000000001</c:v>
                </c:pt>
                <c:pt idx="951">
                  <c:v>17.340499999999999</c:v>
                </c:pt>
                <c:pt idx="952">
                  <c:v>17.358499999999999</c:v>
                </c:pt>
                <c:pt idx="953">
                  <c:v>17.368998999999999</c:v>
                </c:pt>
                <c:pt idx="954">
                  <c:v>17.380500999999999</c:v>
                </c:pt>
                <c:pt idx="955">
                  <c:v>17.391999999999999</c:v>
                </c:pt>
                <c:pt idx="956">
                  <c:v>17.399999999999999</c:v>
                </c:pt>
                <c:pt idx="957">
                  <c:v>17.408000999999999</c:v>
                </c:pt>
                <c:pt idx="958">
                  <c:v>17.415500999999999</c:v>
                </c:pt>
                <c:pt idx="959">
                  <c:v>17.427</c:v>
                </c:pt>
                <c:pt idx="960">
                  <c:v>17.439501</c:v>
                </c:pt>
                <c:pt idx="961">
                  <c:v>17.455998999999998</c:v>
                </c:pt>
                <c:pt idx="962">
                  <c:v>17.4725</c:v>
                </c:pt>
                <c:pt idx="963">
                  <c:v>17.496500000000001</c:v>
                </c:pt>
                <c:pt idx="964">
                  <c:v>17.518999000000001</c:v>
                </c:pt>
                <c:pt idx="965">
                  <c:v>17.535999</c:v>
                </c:pt>
                <c:pt idx="966">
                  <c:v>17.562000000000001</c:v>
                </c:pt>
                <c:pt idx="967">
                  <c:v>17.587999</c:v>
                </c:pt>
                <c:pt idx="968">
                  <c:v>17.610001</c:v>
                </c:pt>
                <c:pt idx="969">
                  <c:v>17.631001000000001</c:v>
                </c:pt>
                <c:pt idx="970">
                  <c:v>17.650499</c:v>
                </c:pt>
                <c:pt idx="971">
                  <c:v>17.672001000000002</c:v>
                </c:pt>
                <c:pt idx="972">
                  <c:v>17.704499999999999</c:v>
                </c:pt>
                <c:pt idx="973">
                  <c:v>17.742999999999999</c:v>
                </c:pt>
                <c:pt idx="974">
                  <c:v>17.785</c:v>
                </c:pt>
                <c:pt idx="975">
                  <c:v>17.831499000000001</c:v>
                </c:pt>
                <c:pt idx="976">
                  <c:v>17.876498999999999</c:v>
                </c:pt>
                <c:pt idx="977">
                  <c:v>17.917998999999998</c:v>
                </c:pt>
                <c:pt idx="978">
                  <c:v>17.962</c:v>
                </c:pt>
                <c:pt idx="979">
                  <c:v>18.009501</c:v>
                </c:pt>
                <c:pt idx="980">
                  <c:v>18.054001</c:v>
                </c:pt>
                <c:pt idx="981">
                  <c:v>18.096001000000001</c:v>
                </c:pt>
                <c:pt idx="982">
                  <c:v>18.141000999999999</c:v>
                </c:pt>
                <c:pt idx="983">
                  <c:v>18.187999999999999</c:v>
                </c:pt>
                <c:pt idx="984">
                  <c:v>18.235001</c:v>
                </c:pt>
                <c:pt idx="985">
                  <c:v>18.283000999999999</c:v>
                </c:pt>
                <c:pt idx="986">
                  <c:v>18.332999999999998</c:v>
                </c:pt>
                <c:pt idx="987">
                  <c:v>18.382000000000001</c:v>
                </c:pt>
                <c:pt idx="988">
                  <c:v>18.427</c:v>
                </c:pt>
                <c:pt idx="989">
                  <c:v>18.478000999999999</c:v>
                </c:pt>
                <c:pt idx="990">
                  <c:v>18.523499999999999</c:v>
                </c:pt>
                <c:pt idx="991">
                  <c:v>18.568999999999999</c:v>
                </c:pt>
                <c:pt idx="992">
                  <c:v>18.610001</c:v>
                </c:pt>
                <c:pt idx="993">
                  <c:v>18.6495</c:v>
                </c:pt>
                <c:pt idx="994">
                  <c:v>18.6905</c:v>
                </c:pt>
                <c:pt idx="995">
                  <c:v>18.733000000000001</c:v>
                </c:pt>
                <c:pt idx="996">
                  <c:v>18.775998999999999</c:v>
                </c:pt>
                <c:pt idx="997">
                  <c:v>18.8125</c:v>
                </c:pt>
                <c:pt idx="998">
                  <c:v>18.857500000000002</c:v>
                </c:pt>
                <c:pt idx="999">
                  <c:v>18.903500000000001</c:v>
                </c:pt>
                <c:pt idx="1000">
                  <c:v>18.948499999999999</c:v>
                </c:pt>
                <c:pt idx="1001">
                  <c:v>18.9925</c:v>
                </c:pt>
                <c:pt idx="1002">
                  <c:v>19.0305</c:v>
                </c:pt>
                <c:pt idx="1003">
                  <c:v>19.065000999999999</c:v>
                </c:pt>
                <c:pt idx="1004">
                  <c:v>19.099001000000001</c:v>
                </c:pt>
                <c:pt idx="1005">
                  <c:v>19.132000000000001</c:v>
                </c:pt>
                <c:pt idx="1006">
                  <c:v>19.169001000000002</c:v>
                </c:pt>
                <c:pt idx="1007">
                  <c:v>19.207999999999998</c:v>
                </c:pt>
                <c:pt idx="1008">
                  <c:v>19.242999999999999</c:v>
                </c:pt>
                <c:pt idx="1009">
                  <c:v>19.275998999999999</c:v>
                </c:pt>
                <c:pt idx="1010">
                  <c:v>19.309000000000001</c:v>
                </c:pt>
                <c:pt idx="1011">
                  <c:v>19.341000000000001</c:v>
                </c:pt>
                <c:pt idx="1012">
                  <c:v>19.372499000000001</c:v>
                </c:pt>
                <c:pt idx="1013">
                  <c:v>19.408501000000001</c:v>
                </c:pt>
                <c:pt idx="1014">
                  <c:v>19.443501000000001</c:v>
                </c:pt>
                <c:pt idx="1015">
                  <c:v>19.480498999999998</c:v>
                </c:pt>
                <c:pt idx="1016">
                  <c:v>19.513999999999999</c:v>
                </c:pt>
                <c:pt idx="1017">
                  <c:v>19.544499999999999</c:v>
                </c:pt>
                <c:pt idx="1018">
                  <c:v>19.570499000000002</c:v>
                </c:pt>
                <c:pt idx="1019">
                  <c:v>19.593499999999999</c:v>
                </c:pt>
                <c:pt idx="1020">
                  <c:v>19.615998999999999</c:v>
                </c:pt>
                <c:pt idx="1021">
                  <c:v>19.638999999999999</c:v>
                </c:pt>
                <c:pt idx="1022">
                  <c:v>19.658501000000001</c:v>
                </c:pt>
                <c:pt idx="1023">
                  <c:v>19.682500999999998</c:v>
                </c:pt>
                <c:pt idx="1024">
                  <c:v>19.712999</c:v>
                </c:pt>
                <c:pt idx="1025">
                  <c:v>19.743500000000001</c:v>
                </c:pt>
                <c:pt idx="1026">
                  <c:v>19.772499</c:v>
                </c:pt>
                <c:pt idx="1027">
                  <c:v>19.800501000000001</c:v>
                </c:pt>
                <c:pt idx="1028">
                  <c:v>19.825001</c:v>
                </c:pt>
                <c:pt idx="1029">
                  <c:v>19.845500999999999</c:v>
                </c:pt>
                <c:pt idx="1030">
                  <c:v>19.8675</c:v>
                </c:pt>
                <c:pt idx="1031">
                  <c:v>19.887501</c:v>
                </c:pt>
                <c:pt idx="1032">
                  <c:v>19.914498999999999</c:v>
                </c:pt>
                <c:pt idx="1033">
                  <c:v>19.935499</c:v>
                </c:pt>
                <c:pt idx="1034">
                  <c:v>19.950500000000002</c:v>
                </c:pt>
                <c:pt idx="1035">
                  <c:v>19.968</c:v>
                </c:pt>
                <c:pt idx="1036">
                  <c:v>19.9895</c:v>
                </c:pt>
                <c:pt idx="1037">
                  <c:v>20.010999999999999</c:v>
                </c:pt>
                <c:pt idx="1038">
                  <c:v>20.030000999999999</c:v>
                </c:pt>
                <c:pt idx="1039">
                  <c:v>20.042998999999998</c:v>
                </c:pt>
                <c:pt idx="1040">
                  <c:v>20.049999</c:v>
                </c:pt>
                <c:pt idx="1041">
                  <c:v>20.055</c:v>
                </c:pt>
                <c:pt idx="1042">
                  <c:v>20.060499</c:v>
                </c:pt>
                <c:pt idx="1043">
                  <c:v>20.068000999999999</c:v>
                </c:pt>
                <c:pt idx="1044">
                  <c:v>20.075001</c:v>
                </c:pt>
                <c:pt idx="1045">
                  <c:v>20.085501000000001</c:v>
                </c:pt>
                <c:pt idx="1046">
                  <c:v>20.100000000000001</c:v>
                </c:pt>
                <c:pt idx="1047">
                  <c:v>20.115499</c:v>
                </c:pt>
                <c:pt idx="1048">
                  <c:v>20.130500999999999</c:v>
                </c:pt>
                <c:pt idx="1049">
                  <c:v>20.1465</c:v>
                </c:pt>
                <c:pt idx="1050">
                  <c:v>20.163</c:v>
                </c:pt>
                <c:pt idx="1051">
                  <c:v>20.179500999999998</c:v>
                </c:pt>
                <c:pt idx="1052">
                  <c:v>20.197001</c:v>
                </c:pt>
                <c:pt idx="1053">
                  <c:v>20.215499999999999</c:v>
                </c:pt>
                <c:pt idx="1054">
                  <c:v>20.233000000000001</c:v>
                </c:pt>
                <c:pt idx="1055">
                  <c:v>20.246500000000001</c:v>
                </c:pt>
                <c:pt idx="1056">
                  <c:v>20.259501</c:v>
                </c:pt>
                <c:pt idx="1057">
                  <c:v>20.273499999999999</c:v>
                </c:pt>
                <c:pt idx="1058">
                  <c:v>20.285499999999999</c:v>
                </c:pt>
                <c:pt idx="1059">
                  <c:v>20.304001</c:v>
                </c:pt>
                <c:pt idx="1060">
                  <c:v>20.323</c:v>
                </c:pt>
                <c:pt idx="1061">
                  <c:v>20.343499999999999</c:v>
                </c:pt>
                <c:pt idx="1062">
                  <c:v>20.364999999999998</c:v>
                </c:pt>
                <c:pt idx="1063">
                  <c:v>20.387501</c:v>
                </c:pt>
                <c:pt idx="1064">
                  <c:v>20.407</c:v>
                </c:pt>
                <c:pt idx="1065">
                  <c:v>20.424999</c:v>
                </c:pt>
                <c:pt idx="1066">
                  <c:v>20.445</c:v>
                </c:pt>
                <c:pt idx="1067">
                  <c:v>20.460999999999999</c:v>
                </c:pt>
                <c:pt idx="1068">
                  <c:v>20.471499999999999</c:v>
                </c:pt>
                <c:pt idx="1069">
                  <c:v>20.486499999999999</c:v>
                </c:pt>
                <c:pt idx="1070">
                  <c:v>20.505500999999999</c:v>
                </c:pt>
                <c:pt idx="1071">
                  <c:v>20.519501000000002</c:v>
                </c:pt>
                <c:pt idx="1072">
                  <c:v>20.530999999999999</c:v>
                </c:pt>
                <c:pt idx="1073">
                  <c:v>20.544499999999999</c:v>
                </c:pt>
                <c:pt idx="1074">
                  <c:v>20.549999</c:v>
                </c:pt>
                <c:pt idx="1075">
                  <c:v>20.554001</c:v>
                </c:pt>
                <c:pt idx="1076">
                  <c:v>20.559000000000001</c:v>
                </c:pt>
                <c:pt idx="1077">
                  <c:v>20.566500000000001</c:v>
                </c:pt>
                <c:pt idx="1078">
                  <c:v>20.575500000000002</c:v>
                </c:pt>
                <c:pt idx="1079">
                  <c:v>20.585501000000001</c:v>
                </c:pt>
                <c:pt idx="1080">
                  <c:v>20.594999000000001</c:v>
                </c:pt>
                <c:pt idx="1081">
                  <c:v>20.605</c:v>
                </c:pt>
                <c:pt idx="1082">
                  <c:v>20.617999999999999</c:v>
                </c:pt>
                <c:pt idx="1083">
                  <c:v>20.629498999999999</c:v>
                </c:pt>
                <c:pt idx="1084">
                  <c:v>20.648499999999999</c:v>
                </c:pt>
                <c:pt idx="1085">
                  <c:v>20.657</c:v>
                </c:pt>
                <c:pt idx="1086">
                  <c:v>20.665500999999999</c:v>
                </c:pt>
                <c:pt idx="1087">
                  <c:v>20.678498999999999</c:v>
                </c:pt>
                <c:pt idx="1088">
                  <c:v>20.688998999999999</c:v>
                </c:pt>
                <c:pt idx="1089">
                  <c:v>20.702998999999998</c:v>
                </c:pt>
                <c:pt idx="1090">
                  <c:v>20.721001000000001</c:v>
                </c:pt>
                <c:pt idx="1091">
                  <c:v>20.736999999999998</c:v>
                </c:pt>
                <c:pt idx="1092">
                  <c:v>20.752500999999999</c:v>
                </c:pt>
                <c:pt idx="1093">
                  <c:v>20.769501000000002</c:v>
                </c:pt>
                <c:pt idx="1094">
                  <c:v>20.789498999999999</c:v>
                </c:pt>
                <c:pt idx="1095">
                  <c:v>20.814501</c:v>
                </c:pt>
                <c:pt idx="1096">
                  <c:v>20.847000000000001</c:v>
                </c:pt>
                <c:pt idx="1097">
                  <c:v>20.877500999999999</c:v>
                </c:pt>
                <c:pt idx="1098">
                  <c:v>20.896999000000001</c:v>
                </c:pt>
                <c:pt idx="1099">
                  <c:v>20.919001000000002</c:v>
                </c:pt>
                <c:pt idx="1100">
                  <c:v>20.931498999999999</c:v>
                </c:pt>
                <c:pt idx="1101">
                  <c:v>20.945499000000002</c:v>
                </c:pt>
                <c:pt idx="1102">
                  <c:v>20.955998999999998</c:v>
                </c:pt>
                <c:pt idx="1103">
                  <c:v>20.974501</c:v>
                </c:pt>
                <c:pt idx="1104">
                  <c:v>20.994499000000001</c:v>
                </c:pt>
                <c:pt idx="1105">
                  <c:v>21.009501</c:v>
                </c:pt>
                <c:pt idx="1106">
                  <c:v>21.030999999999999</c:v>
                </c:pt>
                <c:pt idx="1107">
                  <c:v>21.054001</c:v>
                </c:pt>
                <c:pt idx="1108">
                  <c:v>21.075500000000002</c:v>
                </c:pt>
                <c:pt idx="1109">
                  <c:v>21.096499999999999</c:v>
                </c:pt>
                <c:pt idx="1110">
                  <c:v>21.118998999999999</c:v>
                </c:pt>
                <c:pt idx="1111">
                  <c:v>21.142499999999998</c:v>
                </c:pt>
                <c:pt idx="1112">
                  <c:v>21.173999999999999</c:v>
                </c:pt>
                <c:pt idx="1113">
                  <c:v>21.193999999999999</c:v>
                </c:pt>
                <c:pt idx="1114">
                  <c:v>21.2075</c:v>
                </c:pt>
                <c:pt idx="1115">
                  <c:v>21.221499999999999</c:v>
                </c:pt>
                <c:pt idx="1116">
                  <c:v>21.233999000000001</c:v>
                </c:pt>
                <c:pt idx="1117">
                  <c:v>21.25</c:v>
                </c:pt>
                <c:pt idx="1118">
                  <c:v>21.261499000000001</c:v>
                </c:pt>
                <c:pt idx="1119">
                  <c:v>21.274999999999999</c:v>
                </c:pt>
                <c:pt idx="1120">
                  <c:v>21.284500000000001</c:v>
                </c:pt>
                <c:pt idx="1121">
                  <c:v>21.294001000000002</c:v>
                </c:pt>
                <c:pt idx="1122">
                  <c:v>21.287001</c:v>
                </c:pt>
                <c:pt idx="1123">
                  <c:v>21.280999999999999</c:v>
                </c:pt>
                <c:pt idx="1124">
                  <c:v>21.278998999999999</c:v>
                </c:pt>
                <c:pt idx="1125">
                  <c:v>21.277000000000001</c:v>
                </c:pt>
                <c:pt idx="1126">
                  <c:v>21.277999999999999</c:v>
                </c:pt>
                <c:pt idx="1127">
                  <c:v>21.288</c:v>
                </c:pt>
                <c:pt idx="1128">
                  <c:v>21.285999</c:v>
                </c:pt>
                <c:pt idx="1129">
                  <c:v>21.283999999999999</c:v>
                </c:pt>
                <c:pt idx="1130">
                  <c:v>21.289498999999999</c:v>
                </c:pt>
                <c:pt idx="1131">
                  <c:v>21.298999999999999</c:v>
                </c:pt>
                <c:pt idx="1132">
                  <c:v>21.308001000000001</c:v>
                </c:pt>
                <c:pt idx="1133">
                  <c:v>21.318501000000001</c:v>
                </c:pt>
                <c:pt idx="1134">
                  <c:v>21.323999000000001</c:v>
                </c:pt>
                <c:pt idx="1135">
                  <c:v>21.327000000000002</c:v>
                </c:pt>
                <c:pt idx="1136">
                  <c:v>21.33</c:v>
                </c:pt>
                <c:pt idx="1137">
                  <c:v>21.333500000000001</c:v>
                </c:pt>
                <c:pt idx="1138">
                  <c:v>21.335501000000001</c:v>
                </c:pt>
                <c:pt idx="1139">
                  <c:v>21.340499999999999</c:v>
                </c:pt>
                <c:pt idx="1140">
                  <c:v>21.335999999999999</c:v>
                </c:pt>
                <c:pt idx="1141">
                  <c:v>21.332001000000002</c:v>
                </c:pt>
                <c:pt idx="1142">
                  <c:v>21.327000000000002</c:v>
                </c:pt>
                <c:pt idx="1143">
                  <c:v>21.324498999999999</c:v>
                </c:pt>
                <c:pt idx="1144">
                  <c:v>21.323999000000001</c:v>
                </c:pt>
                <c:pt idx="1145">
                  <c:v>21.325500000000002</c:v>
                </c:pt>
                <c:pt idx="1146">
                  <c:v>21.323499999999999</c:v>
                </c:pt>
                <c:pt idx="1147">
                  <c:v>21.324498999999999</c:v>
                </c:pt>
                <c:pt idx="1148">
                  <c:v>21.33</c:v>
                </c:pt>
                <c:pt idx="1149">
                  <c:v>21.334999</c:v>
                </c:pt>
                <c:pt idx="1150">
                  <c:v>21.336500000000001</c:v>
                </c:pt>
                <c:pt idx="1151">
                  <c:v>21.334999</c:v>
                </c:pt>
                <c:pt idx="1152">
                  <c:v>21.335501000000001</c:v>
                </c:pt>
                <c:pt idx="1153">
                  <c:v>21.34</c:v>
                </c:pt>
                <c:pt idx="1154">
                  <c:v>21.341999000000001</c:v>
                </c:pt>
                <c:pt idx="1155">
                  <c:v>21.341498999999999</c:v>
                </c:pt>
                <c:pt idx="1156">
                  <c:v>21.343</c:v>
                </c:pt>
                <c:pt idx="1157">
                  <c:v>21.341498999999999</c:v>
                </c:pt>
                <c:pt idx="1158">
                  <c:v>21.340499999999999</c:v>
                </c:pt>
                <c:pt idx="1159">
                  <c:v>21.337999</c:v>
                </c:pt>
                <c:pt idx="1160">
                  <c:v>21.336500000000001</c:v>
                </c:pt>
                <c:pt idx="1161">
                  <c:v>21.337</c:v>
                </c:pt>
                <c:pt idx="1162">
                  <c:v>21.337499999999999</c:v>
                </c:pt>
                <c:pt idx="1163">
                  <c:v>21.336500000000001</c:v>
                </c:pt>
                <c:pt idx="1164">
                  <c:v>21.335501000000001</c:v>
                </c:pt>
                <c:pt idx="1165">
                  <c:v>21.338498999999999</c:v>
                </c:pt>
                <c:pt idx="1166">
                  <c:v>21.336500000000001</c:v>
                </c:pt>
                <c:pt idx="1167">
                  <c:v>21.334499000000001</c:v>
                </c:pt>
                <c:pt idx="1168">
                  <c:v>21.334</c:v>
                </c:pt>
                <c:pt idx="1169">
                  <c:v>21.335501000000001</c:v>
                </c:pt>
                <c:pt idx="1170">
                  <c:v>21.338498999999999</c:v>
                </c:pt>
                <c:pt idx="1171">
                  <c:v>21.341000000000001</c:v>
                </c:pt>
                <c:pt idx="1172">
                  <c:v>21.333500000000001</c:v>
                </c:pt>
                <c:pt idx="1173">
                  <c:v>21.327000000000002</c:v>
                </c:pt>
                <c:pt idx="1174">
                  <c:v>21.319500000000001</c:v>
                </c:pt>
                <c:pt idx="1175">
                  <c:v>21.310499</c:v>
                </c:pt>
                <c:pt idx="1176">
                  <c:v>21.302</c:v>
                </c:pt>
                <c:pt idx="1177">
                  <c:v>21.297999999999998</c:v>
                </c:pt>
                <c:pt idx="1178">
                  <c:v>21.291499999999999</c:v>
                </c:pt>
                <c:pt idx="1179">
                  <c:v>21.285</c:v>
                </c:pt>
                <c:pt idx="1180">
                  <c:v>21.275998999999999</c:v>
                </c:pt>
                <c:pt idx="1181">
                  <c:v>21.271999000000001</c:v>
                </c:pt>
                <c:pt idx="1182">
                  <c:v>21.264999</c:v>
                </c:pt>
                <c:pt idx="1183">
                  <c:v>21.256001000000001</c:v>
                </c:pt>
                <c:pt idx="1184">
                  <c:v>21.243998999999999</c:v>
                </c:pt>
                <c:pt idx="1185">
                  <c:v>21.232500000000002</c:v>
                </c:pt>
                <c:pt idx="1186">
                  <c:v>21.212499999999999</c:v>
                </c:pt>
                <c:pt idx="1187">
                  <c:v>21.192499000000002</c:v>
                </c:pt>
                <c:pt idx="1188">
                  <c:v>21.176000999999999</c:v>
                </c:pt>
                <c:pt idx="1189">
                  <c:v>21.153998999999999</c:v>
                </c:pt>
                <c:pt idx="1190">
                  <c:v>21.1355</c:v>
                </c:pt>
                <c:pt idx="1191">
                  <c:v>21.116501</c:v>
                </c:pt>
                <c:pt idx="1192">
                  <c:v>21.106000999999999</c:v>
                </c:pt>
                <c:pt idx="1193">
                  <c:v>21.097000000000001</c:v>
                </c:pt>
                <c:pt idx="1194">
                  <c:v>21.084</c:v>
                </c:pt>
                <c:pt idx="1195">
                  <c:v>21.077000000000002</c:v>
                </c:pt>
                <c:pt idx="1196">
                  <c:v>21.068000999999999</c:v>
                </c:pt>
                <c:pt idx="1197">
                  <c:v>21.057500999999998</c:v>
                </c:pt>
                <c:pt idx="1198">
                  <c:v>21.054001</c:v>
                </c:pt>
                <c:pt idx="1199">
                  <c:v>21.051500000000001</c:v>
                </c:pt>
                <c:pt idx="1200">
                  <c:v>21.061501</c:v>
                </c:pt>
                <c:pt idx="1201">
                  <c:v>21.080998999999998</c:v>
                </c:pt>
                <c:pt idx="1202">
                  <c:v>21.098499</c:v>
                </c:pt>
                <c:pt idx="1203">
                  <c:v>21.119499000000001</c:v>
                </c:pt>
                <c:pt idx="1204">
                  <c:v>21.146000000000001</c:v>
                </c:pt>
                <c:pt idx="1205">
                  <c:v>21.170500000000001</c:v>
                </c:pt>
                <c:pt idx="1206">
                  <c:v>21.206499000000001</c:v>
                </c:pt>
                <c:pt idx="1207">
                  <c:v>21.239000000000001</c:v>
                </c:pt>
                <c:pt idx="1208">
                  <c:v>21.263500000000001</c:v>
                </c:pt>
                <c:pt idx="1209">
                  <c:v>21.293500999999999</c:v>
                </c:pt>
                <c:pt idx="1210">
                  <c:v>21.316998999999999</c:v>
                </c:pt>
                <c:pt idx="1211">
                  <c:v>21.337999</c:v>
                </c:pt>
                <c:pt idx="1212">
                  <c:v>21.356000999999999</c:v>
                </c:pt>
                <c:pt idx="1213">
                  <c:v>21.376498999999999</c:v>
                </c:pt>
                <c:pt idx="1214">
                  <c:v>21.396000000000001</c:v>
                </c:pt>
                <c:pt idx="1215">
                  <c:v>21.404499000000001</c:v>
                </c:pt>
                <c:pt idx="1216">
                  <c:v>21.413</c:v>
                </c:pt>
                <c:pt idx="1217">
                  <c:v>21.420500000000001</c:v>
                </c:pt>
                <c:pt idx="1218">
                  <c:v>21.429001</c:v>
                </c:pt>
                <c:pt idx="1219">
                  <c:v>21.436501</c:v>
                </c:pt>
                <c:pt idx="1220">
                  <c:v>21.445</c:v>
                </c:pt>
                <c:pt idx="1221">
                  <c:v>21.455998999999998</c:v>
                </c:pt>
                <c:pt idx="1222">
                  <c:v>21.472000000000001</c:v>
                </c:pt>
                <c:pt idx="1223">
                  <c:v>21.475999999999999</c:v>
                </c:pt>
                <c:pt idx="1224">
                  <c:v>21.482500000000002</c:v>
                </c:pt>
                <c:pt idx="1225">
                  <c:v>21.4895</c:v>
                </c:pt>
                <c:pt idx="1226">
                  <c:v>21.4925</c:v>
                </c:pt>
                <c:pt idx="1227">
                  <c:v>21.492000999999998</c:v>
                </c:pt>
                <c:pt idx="1228">
                  <c:v>21.487499</c:v>
                </c:pt>
                <c:pt idx="1229">
                  <c:v>21.489000000000001</c:v>
                </c:pt>
                <c:pt idx="1230">
                  <c:v>21.499001</c:v>
                </c:pt>
                <c:pt idx="1231">
                  <c:v>21.518000000000001</c:v>
                </c:pt>
                <c:pt idx="1232">
                  <c:v>21.533999999999999</c:v>
                </c:pt>
                <c:pt idx="1233">
                  <c:v>21.556498999999999</c:v>
                </c:pt>
                <c:pt idx="1234">
                  <c:v>21.583500000000001</c:v>
                </c:pt>
                <c:pt idx="1235">
                  <c:v>21.609501000000002</c:v>
                </c:pt>
                <c:pt idx="1236">
                  <c:v>21.633499</c:v>
                </c:pt>
                <c:pt idx="1237">
                  <c:v>21.655999999999999</c:v>
                </c:pt>
                <c:pt idx="1238">
                  <c:v>21.671499000000001</c:v>
                </c:pt>
                <c:pt idx="1239">
                  <c:v>21.688998999999999</c:v>
                </c:pt>
                <c:pt idx="1240">
                  <c:v>21.712999</c:v>
                </c:pt>
                <c:pt idx="1241">
                  <c:v>21.736999999999998</c:v>
                </c:pt>
                <c:pt idx="1242">
                  <c:v>21.760999999999999</c:v>
                </c:pt>
                <c:pt idx="1243">
                  <c:v>21.788499999999999</c:v>
                </c:pt>
                <c:pt idx="1244">
                  <c:v>21.816998999999999</c:v>
                </c:pt>
                <c:pt idx="1245">
                  <c:v>21.843</c:v>
                </c:pt>
                <c:pt idx="1246">
                  <c:v>21.867999999999999</c:v>
                </c:pt>
                <c:pt idx="1247">
                  <c:v>21.8965</c:v>
                </c:pt>
                <c:pt idx="1248">
                  <c:v>21.924999</c:v>
                </c:pt>
                <c:pt idx="1249">
                  <c:v>21.950001</c:v>
                </c:pt>
                <c:pt idx="1250">
                  <c:v>21.968</c:v>
                </c:pt>
                <c:pt idx="1251">
                  <c:v>21.988500999999999</c:v>
                </c:pt>
                <c:pt idx="1252">
                  <c:v>22.009501</c:v>
                </c:pt>
                <c:pt idx="1253">
                  <c:v>22.029499000000001</c:v>
                </c:pt>
                <c:pt idx="1254">
                  <c:v>22.055</c:v>
                </c:pt>
                <c:pt idx="1255">
                  <c:v>22.084</c:v>
                </c:pt>
                <c:pt idx="1256">
                  <c:v>22.112499</c:v>
                </c:pt>
                <c:pt idx="1257">
                  <c:v>22.140498999999998</c:v>
                </c:pt>
                <c:pt idx="1258">
                  <c:v>22.171499000000001</c:v>
                </c:pt>
                <c:pt idx="1259">
                  <c:v>22.204000000000001</c:v>
                </c:pt>
                <c:pt idx="1260">
                  <c:v>22.232500000000002</c:v>
                </c:pt>
                <c:pt idx="1261">
                  <c:v>22.259001000000001</c:v>
                </c:pt>
                <c:pt idx="1262">
                  <c:v>22.282999</c:v>
                </c:pt>
                <c:pt idx="1263">
                  <c:v>22.310499</c:v>
                </c:pt>
                <c:pt idx="1264">
                  <c:v>22.336500000000001</c:v>
                </c:pt>
                <c:pt idx="1265">
                  <c:v>22.361499999999999</c:v>
                </c:pt>
                <c:pt idx="1266">
                  <c:v>22.380500999999999</c:v>
                </c:pt>
                <c:pt idx="1267">
                  <c:v>22.413</c:v>
                </c:pt>
                <c:pt idx="1268">
                  <c:v>22.448999000000001</c:v>
                </c:pt>
                <c:pt idx="1269">
                  <c:v>22.474501</c:v>
                </c:pt>
                <c:pt idx="1270">
                  <c:v>22.502001</c:v>
                </c:pt>
                <c:pt idx="1271">
                  <c:v>22.537500000000001</c:v>
                </c:pt>
                <c:pt idx="1272">
                  <c:v>22.575500000000002</c:v>
                </c:pt>
                <c:pt idx="1273">
                  <c:v>22.603000999999999</c:v>
                </c:pt>
                <c:pt idx="1274">
                  <c:v>22.631499999999999</c:v>
                </c:pt>
                <c:pt idx="1275">
                  <c:v>22.659500000000001</c:v>
                </c:pt>
                <c:pt idx="1276">
                  <c:v>22.686501</c:v>
                </c:pt>
                <c:pt idx="1277">
                  <c:v>22.719999000000001</c:v>
                </c:pt>
                <c:pt idx="1278">
                  <c:v>22.753</c:v>
                </c:pt>
                <c:pt idx="1279">
                  <c:v>22.786498999999999</c:v>
                </c:pt>
                <c:pt idx="1280">
                  <c:v>22.824498999999999</c:v>
                </c:pt>
                <c:pt idx="1281">
                  <c:v>22.861000000000001</c:v>
                </c:pt>
                <c:pt idx="1282">
                  <c:v>22.901501</c:v>
                </c:pt>
                <c:pt idx="1283">
                  <c:v>22.944500000000001</c:v>
                </c:pt>
                <c:pt idx="1284">
                  <c:v>22.986999999999998</c:v>
                </c:pt>
                <c:pt idx="1285">
                  <c:v>23.038</c:v>
                </c:pt>
                <c:pt idx="1286">
                  <c:v>23.087999</c:v>
                </c:pt>
                <c:pt idx="1287">
                  <c:v>23.135999999999999</c:v>
                </c:pt>
                <c:pt idx="1288">
                  <c:v>23.184000000000001</c:v>
                </c:pt>
                <c:pt idx="1289">
                  <c:v>23.223998999999999</c:v>
                </c:pt>
                <c:pt idx="1290">
                  <c:v>23.256001000000001</c:v>
                </c:pt>
                <c:pt idx="1291">
                  <c:v>23.283501000000001</c:v>
                </c:pt>
                <c:pt idx="1292">
                  <c:v>23.312999999999999</c:v>
                </c:pt>
                <c:pt idx="1293">
                  <c:v>23.339500000000001</c:v>
                </c:pt>
                <c:pt idx="1294">
                  <c:v>23.362499</c:v>
                </c:pt>
                <c:pt idx="1295">
                  <c:v>23.388999999999999</c:v>
                </c:pt>
                <c:pt idx="1296">
                  <c:v>23.416499999999999</c:v>
                </c:pt>
                <c:pt idx="1297">
                  <c:v>23.446501000000001</c:v>
                </c:pt>
                <c:pt idx="1298">
                  <c:v>23.489000000000001</c:v>
                </c:pt>
                <c:pt idx="1299">
                  <c:v>23.527999999999999</c:v>
                </c:pt>
                <c:pt idx="1300">
                  <c:v>23.576499999999999</c:v>
                </c:pt>
                <c:pt idx="1301">
                  <c:v>23.616501</c:v>
                </c:pt>
                <c:pt idx="1302">
                  <c:v>23.664498999999999</c:v>
                </c:pt>
                <c:pt idx="1303">
                  <c:v>23.710501000000001</c:v>
                </c:pt>
                <c:pt idx="1304">
                  <c:v>23.750999</c:v>
                </c:pt>
                <c:pt idx="1305">
                  <c:v>23.797999999999998</c:v>
                </c:pt>
                <c:pt idx="1306">
                  <c:v>23.842500999999999</c:v>
                </c:pt>
                <c:pt idx="1307">
                  <c:v>23.888000000000002</c:v>
                </c:pt>
                <c:pt idx="1308">
                  <c:v>23.937999999999999</c:v>
                </c:pt>
                <c:pt idx="1309">
                  <c:v>23.991501</c:v>
                </c:pt>
                <c:pt idx="1310">
                  <c:v>24.037500000000001</c:v>
                </c:pt>
                <c:pt idx="1311">
                  <c:v>24.077998999999998</c:v>
                </c:pt>
                <c:pt idx="1312">
                  <c:v>24.111999999999998</c:v>
                </c:pt>
                <c:pt idx="1313">
                  <c:v>24.154499000000001</c:v>
                </c:pt>
                <c:pt idx="1314">
                  <c:v>24.202998999999998</c:v>
                </c:pt>
                <c:pt idx="1315">
                  <c:v>24.251498999999999</c:v>
                </c:pt>
                <c:pt idx="1316">
                  <c:v>24.299499999999998</c:v>
                </c:pt>
                <c:pt idx="1317">
                  <c:v>24.337499999999999</c:v>
                </c:pt>
                <c:pt idx="1318">
                  <c:v>24.369499000000001</c:v>
                </c:pt>
                <c:pt idx="1319">
                  <c:v>24.4025</c:v>
                </c:pt>
                <c:pt idx="1320">
                  <c:v>24.441998999999999</c:v>
                </c:pt>
                <c:pt idx="1321">
                  <c:v>24.483000000000001</c:v>
                </c:pt>
                <c:pt idx="1322">
                  <c:v>24.529499000000001</c:v>
                </c:pt>
                <c:pt idx="1323">
                  <c:v>24.571501000000001</c:v>
                </c:pt>
              </c:numCache>
            </c:numRef>
          </c:val>
          <c:smooth val="0"/>
          <c:extLst>
            <c:ext xmlns:c16="http://schemas.microsoft.com/office/drawing/2014/chart" uri="{C3380CC4-5D6E-409C-BE32-E72D297353CC}">
              <c16:uniqueId val="{00000003-4D66-634F-868C-429012388D49}"/>
            </c:ext>
          </c:extLst>
        </c:ser>
        <c:ser>
          <c:idx val="4"/>
          <c:order val="4"/>
          <c:tx>
            <c:strRef>
              <c:f>Sheet1!$T$1</c:f>
              <c:strCache>
                <c:ptCount val="1"/>
                <c:pt idx="0">
                  <c:v>SMAVG (500)</c:v>
                </c:pt>
              </c:strCache>
            </c:strRef>
          </c:tx>
          <c:spPr>
            <a:ln w="28575" cap="rnd">
              <a:solidFill>
                <a:schemeClr val="accent5"/>
              </a:solidFill>
              <a:round/>
            </a:ln>
            <a:effectLst/>
          </c:spPr>
          <c:marker>
            <c:symbol val="none"/>
          </c:marker>
          <c:cat>
            <c:numRef>
              <c:f>Sheet1!$O$2:$O$1325</c:f>
              <c:numCache>
                <c:formatCode>m/d/yy</c:formatCode>
                <c:ptCount val="1324"/>
                <c:pt idx="0">
                  <c:v>45027</c:v>
                </c:pt>
                <c:pt idx="1">
                  <c:v>45026</c:v>
                </c:pt>
                <c:pt idx="2">
                  <c:v>45022</c:v>
                </c:pt>
                <c:pt idx="3">
                  <c:v>45021</c:v>
                </c:pt>
                <c:pt idx="4">
                  <c:v>45020</c:v>
                </c:pt>
                <c:pt idx="5">
                  <c:v>45019</c:v>
                </c:pt>
                <c:pt idx="6">
                  <c:v>45016</c:v>
                </c:pt>
                <c:pt idx="7">
                  <c:v>45015</c:v>
                </c:pt>
                <c:pt idx="8">
                  <c:v>45014</c:v>
                </c:pt>
                <c:pt idx="9">
                  <c:v>45013</c:v>
                </c:pt>
                <c:pt idx="10">
                  <c:v>45012</c:v>
                </c:pt>
                <c:pt idx="11">
                  <c:v>45009</c:v>
                </c:pt>
                <c:pt idx="12">
                  <c:v>45008</c:v>
                </c:pt>
                <c:pt idx="13">
                  <c:v>45007</c:v>
                </c:pt>
                <c:pt idx="14">
                  <c:v>45006</c:v>
                </c:pt>
                <c:pt idx="15">
                  <c:v>45005</c:v>
                </c:pt>
                <c:pt idx="16">
                  <c:v>45002</c:v>
                </c:pt>
                <c:pt idx="17">
                  <c:v>45001</c:v>
                </c:pt>
                <c:pt idx="18">
                  <c:v>45000</c:v>
                </c:pt>
                <c:pt idx="19">
                  <c:v>44999</c:v>
                </c:pt>
                <c:pt idx="20">
                  <c:v>44998</c:v>
                </c:pt>
                <c:pt idx="21">
                  <c:v>44995</c:v>
                </c:pt>
                <c:pt idx="22">
                  <c:v>44994</c:v>
                </c:pt>
                <c:pt idx="23">
                  <c:v>44993</c:v>
                </c:pt>
                <c:pt idx="24">
                  <c:v>44992</c:v>
                </c:pt>
                <c:pt idx="25">
                  <c:v>44991</c:v>
                </c:pt>
                <c:pt idx="26">
                  <c:v>44988</c:v>
                </c:pt>
                <c:pt idx="27">
                  <c:v>44987</c:v>
                </c:pt>
                <c:pt idx="28">
                  <c:v>44986</c:v>
                </c:pt>
                <c:pt idx="29">
                  <c:v>44985</c:v>
                </c:pt>
                <c:pt idx="30">
                  <c:v>44984</c:v>
                </c:pt>
                <c:pt idx="31">
                  <c:v>44981</c:v>
                </c:pt>
                <c:pt idx="32">
                  <c:v>44980</c:v>
                </c:pt>
                <c:pt idx="33">
                  <c:v>44979</c:v>
                </c:pt>
                <c:pt idx="34">
                  <c:v>44978</c:v>
                </c:pt>
                <c:pt idx="35">
                  <c:v>44974</c:v>
                </c:pt>
                <c:pt idx="36">
                  <c:v>44973</c:v>
                </c:pt>
                <c:pt idx="37">
                  <c:v>44972</c:v>
                </c:pt>
                <c:pt idx="38">
                  <c:v>44971</c:v>
                </c:pt>
                <c:pt idx="39">
                  <c:v>44970</c:v>
                </c:pt>
                <c:pt idx="40">
                  <c:v>44967</c:v>
                </c:pt>
                <c:pt idx="41">
                  <c:v>44966</c:v>
                </c:pt>
                <c:pt idx="42">
                  <c:v>44965</c:v>
                </c:pt>
                <c:pt idx="43">
                  <c:v>44964</c:v>
                </c:pt>
                <c:pt idx="44">
                  <c:v>44963</c:v>
                </c:pt>
                <c:pt idx="45">
                  <c:v>44960</c:v>
                </c:pt>
                <c:pt idx="46">
                  <c:v>44959</c:v>
                </c:pt>
                <c:pt idx="47">
                  <c:v>44958</c:v>
                </c:pt>
                <c:pt idx="48">
                  <c:v>44957</c:v>
                </c:pt>
                <c:pt idx="49">
                  <c:v>44956</c:v>
                </c:pt>
                <c:pt idx="50">
                  <c:v>44953</c:v>
                </c:pt>
                <c:pt idx="51">
                  <c:v>44952</c:v>
                </c:pt>
                <c:pt idx="52">
                  <c:v>44951</c:v>
                </c:pt>
                <c:pt idx="53">
                  <c:v>44950</c:v>
                </c:pt>
                <c:pt idx="54">
                  <c:v>44949</c:v>
                </c:pt>
                <c:pt idx="55">
                  <c:v>44946</c:v>
                </c:pt>
                <c:pt idx="56">
                  <c:v>44945</c:v>
                </c:pt>
                <c:pt idx="57">
                  <c:v>44944</c:v>
                </c:pt>
                <c:pt idx="58">
                  <c:v>44943</c:v>
                </c:pt>
                <c:pt idx="59">
                  <c:v>44939</c:v>
                </c:pt>
                <c:pt idx="60">
                  <c:v>44938</c:v>
                </c:pt>
                <c:pt idx="61">
                  <c:v>44937</c:v>
                </c:pt>
                <c:pt idx="62">
                  <c:v>44936</c:v>
                </c:pt>
                <c:pt idx="63">
                  <c:v>44935</c:v>
                </c:pt>
                <c:pt idx="64">
                  <c:v>44932</c:v>
                </c:pt>
                <c:pt idx="65">
                  <c:v>44931</c:v>
                </c:pt>
                <c:pt idx="66">
                  <c:v>44930</c:v>
                </c:pt>
                <c:pt idx="67">
                  <c:v>44929</c:v>
                </c:pt>
                <c:pt idx="68">
                  <c:v>44925</c:v>
                </c:pt>
                <c:pt idx="69">
                  <c:v>44924</c:v>
                </c:pt>
                <c:pt idx="70">
                  <c:v>44923</c:v>
                </c:pt>
                <c:pt idx="71">
                  <c:v>44922</c:v>
                </c:pt>
                <c:pt idx="72">
                  <c:v>44918</c:v>
                </c:pt>
                <c:pt idx="73">
                  <c:v>44917</c:v>
                </c:pt>
                <c:pt idx="74">
                  <c:v>44916</c:v>
                </c:pt>
                <c:pt idx="75">
                  <c:v>44915</c:v>
                </c:pt>
                <c:pt idx="76">
                  <c:v>44914</c:v>
                </c:pt>
                <c:pt idx="77">
                  <c:v>44911</c:v>
                </c:pt>
                <c:pt idx="78">
                  <c:v>44910</c:v>
                </c:pt>
                <c:pt idx="79">
                  <c:v>44909</c:v>
                </c:pt>
                <c:pt idx="80">
                  <c:v>44908</c:v>
                </c:pt>
                <c:pt idx="81">
                  <c:v>44907</c:v>
                </c:pt>
                <c:pt idx="82">
                  <c:v>44904</c:v>
                </c:pt>
                <c:pt idx="83">
                  <c:v>44903</c:v>
                </c:pt>
                <c:pt idx="84">
                  <c:v>44902</c:v>
                </c:pt>
                <c:pt idx="85">
                  <c:v>44901</c:v>
                </c:pt>
                <c:pt idx="86">
                  <c:v>44900</c:v>
                </c:pt>
                <c:pt idx="87">
                  <c:v>44897</c:v>
                </c:pt>
                <c:pt idx="88">
                  <c:v>44896</c:v>
                </c:pt>
                <c:pt idx="89">
                  <c:v>44895</c:v>
                </c:pt>
                <c:pt idx="90">
                  <c:v>44894</c:v>
                </c:pt>
                <c:pt idx="91">
                  <c:v>44893</c:v>
                </c:pt>
                <c:pt idx="92">
                  <c:v>44890</c:v>
                </c:pt>
                <c:pt idx="93">
                  <c:v>44888</c:v>
                </c:pt>
                <c:pt idx="94">
                  <c:v>44887</c:v>
                </c:pt>
                <c:pt idx="95">
                  <c:v>44886</c:v>
                </c:pt>
                <c:pt idx="96">
                  <c:v>44883</c:v>
                </c:pt>
                <c:pt idx="97">
                  <c:v>44882</c:v>
                </c:pt>
                <c:pt idx="98">
                  <c:v>44881</c:v>
                </c:pt>
                <c:pt idx="99">
                  <c:v>44880</c:v>
                </c:pt>
                <c:pt idx="100">
                  <c:v>44879</c:v>
                </c:pt>
                <c:pt idx="101">
                  <c:v>44876</c:v>
                </c:pt>
                <c:pt idx="102">
                  <c:v>44875</c:v>
                </c:pt>
                <c:pt idx="103">
                  <c:v>44874</c:v>
                </c:pt>
                <c:pt idx="104">
                  <c:v>44873</c:v>
                </c:pt>
                <c:pt idx="105">
                  <c:v>44872</c:v>
                </c:pt>
                <c:pt idx="106">
                  <c:v>44869</c:v>
                </c:pt>
                <c:pt idx="107">
                  <c:v>44868</c:v>
                </c:pt>
                <c:pt idx="108">
                  <c:v>44867</c:v>
                </c:pt>
                <c:pt idx="109">
                  <c:v>44866</c:v>
                </c:pt>
                <c:pt idx="110">
                  <c:v>44865</c:v>
                </c:pt>
                <c:pt idx="111">
                  <c:v>44862</c:v>
                </c:pt>
                <c:pt idx="112">
                  <c:v>44861</c:v>
                </c:pt>
                <c:pt idx="113">
                  <c:v>44860</c:v>
                </c:pt>
                <c:pt idx="114">
                  <c:v>44859</c:v>
                </c:pt>
                <c:pt idx="115">
                  <c:v>44858</c:v>
                </c:pt>
                <c:pt idx="116">
                  <c:v>44855</c:v>
                </c:pt>
                <c:pt idx="117">
                  <c:v>44854</c:v>
                </c:pt>
                <c:pt idx="118">
                  <c:v>44853</c:v>
                </c:pt>
                <c:pt idx="119">
                  <c:v>44852</c:v>
                </c:pt>
                <c:pt idx="120">
                  <c:v>44851</c:v>
                </c:pt>
                <c:pt idx="121">
                  <c:v>44848</c:v>
                </c:pt>
                <c:pt idx="122">
                  <c:v>44847</c:v>
                </c:pt>
                <c:pt idx="123">
                  <c:v>44846</c:v>
                </c:pt>
                <c:pt idx="124">
                  <c:v>44845</c:v>
                </c:pt>
                <c:pt idx="125">
                  <c:v>44844</c:v>
                </c:pt>
                <c:pt idx="126">
                  <c:v>44841</c:v>
                </c:pt>
                <c:pt idx="127">
                  <c:v>44840</c:v>
                </c:pt>
                <c:pt idx="128">
                  <c:v>44839</c:v>
                </c:pt>
                <c:pt idx="129">
                  <c:v>44838</c:v>
                </c:pt>
                <c:pt idx="130">
                  <c:v>44837</c:v>
                </c:pt>
                <c:pt idx="131">
                  <c:v>44834</c:v>
                </c:pt>
                <c:pt idx="132">
                  <c:v>44833</c:v>
                </c:pt>
                <c:pt idx="133">
                  <c:v>44832</c:v>
                </c:pt>
                <c:pt idx="134">
                  <c:v>44831</c:v>
                </c:pt>
                <c:pt idx="135">
                  <c:v>44830</c:v>
                </c:pt>
                <c:pt idx="136">
                  <c:v>44827</c:v>
                </c:pt>
                <c:pt idx="137">
                  <c:v>44826</c:v>
                </c:pt>
                <c:pt idx="138">
                  <c:v>44825</c:v>
                </c:pt>
                <c:pt idx="139">
                  <c:v>44824</c:v>
                </c:pt>
                <c:pt idx="140">
                  <c:v>44823</c:v>
                </c:pt>
                <c:pt idx="141">
                  <c:v>44820</c:v>
                </c:pt>
                <c:pt idx="142">
                  <c:v>44819</c:v>
                </c:pt>
                <c:pt idx="143">
                  <c:v>44818</c:v>
                </c:pt>
                <c:pt idx="144">
                  <c:v>44817</c:v>
                </c:pt>
                <c:pt idx="145">
                  <c:v>44816</c:v>
                </c:pt>
                <c:pt idx="146">
                  <c:v>44813</c:v>
                </c:pt>
                <c:pt idx="147">
                  <c:v>44812</c:v>
                </c:pt>
                <c:pt idx="148">
                  <c:v>44811</c:v>
                </c:pt>
                <c:pt idx="149">
                  <c:v>44810</c:v>
                </c:pt>
                <c:pt idx="150">
                  <c:v>44806</c:v>
                </c:pt>
                <c:pt idx="151">
                  <c:v>44805</c:v>
                </c:pt>
                <c:pt idx="152">
                  <c:v>44804</c:v>
                </c:pt>
                <c:pt idx="153">
                  <c:v>44803</c:v>
                </c:pt>
                <c:pt idx="154">
                  <c:v>44802</c:v>
                </c:pt>
                <c:pt idx="155">
                  <c:v>44799</c:v>
                </c:pt>
                <c:pt idx="156">
                  <c:v>44798</c:v>
                </c:pt>
                <c:pt idx="157">
                  <c:v>44797</c:v>
                </c:pt>
                <c:pt idx="158">
                  <c:v>44796</c:v>
                </c:pt>
                <c:pt idx="159">
                  <c:v>44795</c:v>
                </c:pt>
                <c:pt idx="160">
                  <c:v>44792</c:v>
                </c:pt>
                <c:pt idx="161">
                  <c:v>44791</c:v>
                </c:pt>
                <c:pt idx="162">
                  <c:v>44790</c:v>
                </c:pt>
                <c:pt idx="163">
                  <c:v>44789</c:v>
                </c:pt>
                <c:pt idx="164">
                  <c:v>44788</c:v>
                </c:pt>
                <c:pt idx="165">
                  <c:v>44785</c:v>
                </c:pt>
                <c:pt idx="166">
                  <c:v>44784</c:v>
                </c:pt>
                <c:pt idx="167">
                  <c:v>44783</c:v>
                </c:pt>
                <c:pt idx="168">
                  <c:v>44782</c:v>
                </c:pt>
                <c:pt idx="169">
                  <c:v>44781</c:v>
                </c:pt>
                <c:pt idx="170">
                  <c:v>44778</c:v>
                </c:pt>
                <c:pt idx="171">
                  <c:v>44777</c:v>
                </c:pt>
                <c:pt idx="172">
                  <c:v>44776</c:v>
                </c:pt>
                <c:pt idx="173">
                  <c:v>44775</c:v>
                </c:pt>
                <c:pt idx="174">
                  <c:v>44774</c:v>
                </c:pt>
                <c:pt idx="175">
                  <c:v>44771</c:v>
                </c:pt>
                <c:pt idx="176">
                  <c:v>44770</c:v>
                </c:pt>
                <c:pt idx="177">
                  <c:v>44769</c:v>
                </c:pt>
                <c:pt idx="178">
                  <c:v>44768</c:v>
                </c:pt>
                <c:pt idx="179">
                  <c:v>44767</c:v>
                </c:pt>
                <c:pt idx="180">
                  <c:v>44764</c:v>
                </c:pt>
                <c:pt idx="181">
                  <c:v>44763</c:v>
                </c:pt>
                <c:pt idx="182">
                  <c:v>44762</c:v>
                </c:pt>
                <c:pt idx="183">
                  <c:v>44761</c:v>
                </c:pt>
                <c:pt idx="184">
                  <c:v>44760</c:v>
                </c:pt>
                <c:pt idx="185">
                  <c:v>44757</c:v>
                </c:pt>
                <c:pt idx="186">
                  <c:v>44756</c:v>
                </c:pt>
                <c:pt idx="187">
                  <c:v>44755</c:v>
                </c:pt>
                <c:pt idx="188">
                  <c:v>44754</c:v>
                </c:pt>
                <c:pt idx="189">
                  <c:v>44753</c:v>
                </c:pt>
                <c:pt idx="190">
                  <c:v>44750</c:v>
                </c:pt>
                <c:pt idx="191">
                  <c:v>44749</c:v>
                </c:pt>
                <c:pt idx="192">
                  <c:v>44748</c:v>
                </c:pt>
                <c:pt idx="193">
                  <c:v>44747</c:v>
                </c:pt>
                <c:pt idx="194">
                  <c:v>44743</c:v>
                </c:pt>
                <c:pt idx="195">
                  <c:v>44742</c:v>
                </c:pt>
                <c:pt idx="196">
                  <c:v>44741</c:v>
                </c:pt>
                <c:pt idx="197">
                  <c:v>44740</c:v>
                </c:pt>
                <c:pt idx="198">
                  <c:v>44739</c:v>
                </c:pt>
                <c:pt idx="199">
                  <c:v>44736</c:v>
                </c:pt>
                <c:pt idx="200">
                  <c:v>44735</c:v>
                </c:pt>
                <c:pt idx="201">
                  <c:v>44734</c:v>
                </c:pt>
                <c:pt idx="202">
                  <c:v>44733</c:v>
                </c:pt>
                <c:pt idx="203">
                  <c:v>44729</c:v>
                </c:pt>
                <c:pt idx="204">
                  <c:v>44728</c:v>
                </c:pt>
                <c:pt idx="205">
                  <c:v>44727</c:v>
                </c:pt>
                <c:pt idx="206">
                  <c:v>44726</c:v>
                </c:pt>
                <c:pt idx="207">
                  <c:v>44725</c:v>
                </c:pt>
                <c:pt idx="208">
                  <c:v>44722</c:v>
                </c:pt>
                <c:pt idx="209">
                  <c:v>44721</c:v>
                </c:pt>
                <c:pt idx="210">
                  <c:v>44720</c:v>
                </c:pt>
                <c:pt idx="211">
                  <c:v>44719</c:v>
                </c:pt>
                <c:pt idx="212">
                  <c:v>44718</c:v>
                </c:pt>
                <c:pt idx="213">
                  <c:v>44715</c:v>
                </c:pt>
                <c:pt idx="214">
                  <c:v>44714</c:v>
                </c:pt>
                <c:pt idx="215">
                  <c:v>44713</c:v>
                </c:pt>
                <c:pt idx="216">
                  <c:v>44712</c:v>
                </c:pt>
                <c:pt idx="217">
                  <c:v>44708</c:v>
                </c:pt>
                <c:pt idx="218">
                  <c:v>44707</c:v>
                </c:pt>
                <c:pt idx="219">
                  <c:v>44706</c:v>
                </c:pt>
                <c:pt idx="220">
                  <c:v>44705</c:v>
                </c:pt>
                <c:pt idx="221">
                  <c:v>44704</c:v>
                </c:pt>
                <c:pt idx="222">
                  <c:v>44701</c:v>
                </c:pt>
                <c:pt idx="223">
                  <c:v>44700</c:v>
                </c:pt>
                <c:pt idx="224">
                  <c:v>44699</c:v>
                </c:pt>
                <c:pt idx="225">
                  <c:v>44698</c:v>
                </c:pt>
                <c:pt idx="226">
                  <c:v>44697</c:v>
                </c:pt>
                <c:pt idx="227">
                  <c:v>44694</c:v>
                </c:pt>
                <c:pt idx="228">
                  <c:v>44693</c:v>
                </c:pt>
                <c:pt idx="229">
                  <c:v>44692</c:v>
                </c:pt>
                <c:pt idx="230">
                  <c:v>44691</c:v>
                </c:pt>
                <c:pt idx="231">
                  <c:v>44690</c:v>
                </c:pt>
                <c:pt idx="232">
                  <c:v>44687</c:v>
                </c:pt>
                <c:pt idx="233">
                  <c:v>44686</c:v>
                </c:pt>
                <c:pt idx="234">
                  <c:v>44685</c:v>
                </c:pt>
                <c:pt idx="235">
                  <c:v>44684</c:v>
                </c:pt>
                <c:pt idx="236">
                  <c:v>44683</c:v>
                </c:pt>
                <c:pt idx="237">
                  <c:v>44680</c:v>
                </c:pt>
                <c:pt idx="238">
                  <c:v>44679</c:v>
                </c:pt>
                <c:pt idx="239">
                  <c:v>44678</c:v>
                </c:pt>
                <c:pt idx="240">
                  <c:v>44677</c:v>
                </c:pt>
                <c:pt idx="241">
                  <c:v>44676</c:v>
                </c:pt>
                <c:pt idx="242">
                  <c:v>44673</c:v>
                </c:pt>
                <c:pt idx="243">
                  <c:v>44672</c:v>
                </c:pt>
                <c:pt idx="244">
                  <c:v>44671</c:v>
                </c:pt>
                <c:pt idx="245">
                  <c:v>44670</c:v>
                </c:pt>
                <c:pt idx="246">
                  <c:v>44669</c:v>
                </c:pt>
                <c:pt idx="247">
                  <c:v>44665</c:v>
                </c:pt>
                <c:pt idx="248">
                  <c:v>44664</c:v>
                </c:pt>
                <c:pt idx="249">
                  <c:v>44663</c:v>
                </c:pt>
                <c:pt idx="250">
                  <c:v>44662</c:v>
                </c:pt>
                <c:pt idx="251">
                  <c:v>44659</c:v>
                </c:pt>
                <c:pt idx="252">
                  <c:v>44658</c:v>
                </c:pt>
                <c:pt idx="253">
                  <c:v>44657</c:v>
                </c:pt>
                <c:pt idx="254">
                  <c:v>44656</c:v>
                </c:pt>
                <c:pt idx="255">
                  <c:v>44655</c:v>
                </c:pt>
                <c:pt idx="256">
                  <c:v>44652</c:v>
                </c:pt>
                <c:pt idx="257">
                  <c:v>44651</c:v>
                </c:pt>
                <c:pt idx="258">
                  <c:v>44650</c:v>
                </c:pt>
                <c:pt idx="259">
                  <c:v>44649</c:v>
                </c:pt>
                <c:pt idx="260">
                  <c:v>44648</c:v>
                </c:pt>
                <c:pt idx="261">
                  <c:v>44645</c:v>
                </c:pt>
                <c:pt idx="262">
                  <c:v>44644</c:v>
                </c:pt>
                <c:pt idx="263">
                  <c:v>44643</c:v>
                </c:pt>
                <c:pt idx="264">
                  <c:v>44642</c:v>
                </c:pt>
                <c:pt idx="265">
                  <c:v>44641</c:v>
                </c:pt>
                <c:pt idx="266">
                  <c:v>44638</c:v>
                </c:pt>
                <c:pt idx="267">
                  <c:v>44637</c:v>
                </c:pt>
                <c:pt idx="268">
                  <c:v>44636</c:v>
                </c:pt>
                <c:pt idx="269">
                  <c:v>44635</c:v>
                </c:pt>
                <c:pt idx="270">
                  <c:v>44634</c:v>
                </c:pt>
                <c:pt idx="271">
                  <c:v>44631</c:v>
                </c:pt>
                <c:pt idx="272">
                  <c:v>44630</c:v>
                </c:pt>
                <c:pt idx="273">
                  <c:v>44629</c:v>
                </c:pt>
                <c:pt idx="274">
                  <c:v>44628</c:v>
                </c:pt>
                <c:pt idx="275">
                  <c:v>44627</c:v>
                </c:pt>
                <c:pt idx="276">
                  <c:v>44624</c:v>
                </c:pt>
                <c:pt idx="277">
                  <c:v>44623</c:v>
                </c:pt>
                <c:pt idx="278">
                  <c:v>44622</c:v>
                </c:pt>
                <c:pt idx="279">
                  <c:v>44621</c:v>
                </c:pt>
                <c:pt idx="280">
                  <c:v>44620</c:v>
                </c:pt>
                <c:pt idx="281">
                  <c:v>44617</c:v>
                </c:pt>
                <c:pt idx="282">
                  <c:v>44616</c:v>
                </c:pt>
                <c:pt idx="283">
                  <c:v>44615</c:v>
                </c:pt>
                <c:pt idx="284">
                  <c:v>44614</c:v>
                </c:pt>
                <c:pt idx="285">
                  <c:v>44610</c:v>
                </c:pt>
                <c:pt idx="286">
                  <c:v>44609</c:v>
                </c:pt>
                <c:pt idx="287">
                  <c:v>44608</c:v>
                </c:pt>
                <c:pt idx="288">
                  <c:v>44607</c:v>
                </c:pt>
                <c:pt idx="289">
                  <c:v>44606</c:v>
                </c:pt>
                <c:pt idx="290">
                  <c:v>44603</c:v>
                </c:pt>
                <c:pt idx="291">
                  <c:v>44602</c:v>
                </c:pt>
                <c:pt idx="292">
                  <c:v>44601</c:v>
                </c:pt>
                <c:pt idx="293">
                  <c:v>44600</c:v>
                </c:pt>
                <c:pt idx="294">
                  <c:v>44599</c:v>
                </c:pt>
                <c:pt idx="295">
                  <c:v>44596</c:v>
                </c:pt>
                <c:pt idx="296">
                  <c:v>44595</c:v>
                </c:pt>
                <c:pt idx="297">
                  <c:v>44594</c:v>
                </c:pt>
                <c:pt idx="298">
                  <c:v>44593</c:v>
                </c:pt>
                <c:pt idx="299">
                  <c:v>44592</c:v>
                </c:pt>
                <c:pt idx="300">
                  <c:v>44589</c:v>
                </c:pt>
                <c:pt idx="301">
                  <c:v>44588</c:v>
                </c:pt>
                <c:pt idx="302">
                  <c:v>44587</c:v>
                </c:pt>
                <c:pt idx="303">
                  <c:v>44586</c:v>
                </c:pt>
                <c:pt idx="304">
                  <c:v>44585</c:v>
                </c:pt>
                <c:pt idx="305">
                  <c:v>44582</c:v>
                </c:pt>
                <c:pt idx="306">
                  <c:v>44581</c:v>
                </c:pt>
                <c:pt idx="307">
                  <c:v>44580</c:v>
                </c:pt>
                <c:pt idx="308">
                  <c:v>44579</c:v>
                </c:pt>
                <c:pt idx="309">
                  <c:v>44575</c:v>
                </c:pt>
                <c:pt idx="310">
                  <c:v>44574</c:v>
                </c:pt>
                <c:pt idx="311">
                  <c:v>44573</c:v>
                </c:pt>
                <c:pt idx="312">
                  <c:v>44572</c:v>
                </c:pt>
                <c:pt idx="313">
                  <c:v>44571</c:v>
                </c:pt>
                <c:pt idx="314">
                  <c:v>44568</c:v>
                </c:pt>
                <c:pt idx="315">
                  <c:v>44567</c:v>
                </c:pt>
                <c:pt idx="316">
                  <c:v>44566</c:v>
                </c:pt>
                <c:pt idx="317">
                  <c:v>44565</c:v>
                </c:pt>
                <c:pt idx="318">
                  <c:v>44564</c:v>
                </c:pt>
                <c:pt idx="319">
                  <c:v>44561</c:v>
                </c:pt>
                <c:pt idx="320">
                  <c:v>44560</c:v>
                </c:pt>
                <c:pt idx="321">
                  <c:v>44559</c:v>
                </c:pt>
                <c:pt idx="322">
                  <c:v>44558</c:v>
                </c:pt>
                <c:pt idx="323">
                  <c:v>44557</c:v>
                </c:pt>
                <c:pt idx="324">
                  <c:v>44553</c:v>
                </c:pt>
                <c:pt idx="325">
                  <c:v>44552</c:v>
                </c:pt>
                <c:pt idx="326">
                  <c:v>44551</c:v>
                </c:pt>
                <c:pt idx="327">
                  <c:v>44550</c:v>
                </c:pt>
                <c:pt idx="328">
                  <c:v>44547</c:v>
                </c:pt>
                <c:pt idx="329">
                  <c:v>44546</c:v>
                </c:pt>
                <c:pt idx="330">
                  <c:v>44545</c:v>
                </c:pt>
                <c:pt idx="331">
                  <c:v>44544</c:v>
                </c:pt>
                <c:pt idx="332">
                  <c:v>44543</c:v>
                </c:pt>
                <c:pt idx="333">
                  <c:v>44540</c:v>
                </c:pt>
                <c:pt idx="334">
                  <c:v>44539</c:v>
                </c:pt>
                <c:pt idx="335">
                  <c:v>44538</c:v>
                </c:pt>
                <c:pt idx="336">
                  <c:v>44537</c:v>
                </c:pt>
                <c:pt idx="337">
                  <c:v>44536</c:v>
                </c:pt>
                <c:pt idx="338">
                  <c:v>44533</c:v>
                </c:pt>
                <c:pt idx="339">
                  <c:v>44532</c:v>
                </c:pt>
                <c:pt idx="340">
                  <c:v>44531</c:v>
                </c:pt>
                <c:pt idx="341">
                  <c:v>44530</c:v>
                </c:pt>
                <c:pt idx="342">
                  <c:v>44529</c:v>
                </c:pt>
                <c:pt idx="343">
                  <c:v>44526</c:v>
                </c:pt>
                <c:pt idx="344">
                  <c:v>44524</c:v>
                </c:pt>
                <c:pt idx="345">
                  <c:v>44523</c:v>
                </c:pt>
                <c:pt idx="346">
                  <c:v>44522</c:v>
                </c:pt>
                <c:pt idx="347">
                  <c:v>44519</c:v>
                </c:pt>
                <c:pt idx="348">
                  <c:v>44518</c:v>
                </c:pt>
                <c:pt idx="349">
                  <c:v>44517</c:v>
                </c:pt>
                <c:pt idx="350">
                  <c:v>44516</c:v>
                </c:pt>
                <c:pt idx="351">
                  <c:v>44515</c:v>
                </c:pt>
                <c:pt idx="352">
                  <c:v>44512</c:v>
                </c:pt>
                <c:pt idx="353">
                  <c:v>44511</c:v>
                </c:pt>
                <c:pt idx="354">
                  <c:v>44510</c:v>
                </c:pt>
                <c:pt idx="355">
                  <c:v>44509</c:v>
                </c:pt>
                <c:pt idx="356">
                  <c:v>44508</c:v>
                </c:pt>
                <c:pt idx="357">
                  <c:v>44505</c:v>
                </c:pt>
                <c:pt idx="358">
                  <c:v>44504</c:v>
                </c:pt>
                <c:pt idx="359">
                  <c:v>44503</c:v>
                </c:pt>
                <c:pt idx="360">
                  <c:v>44502</c:v>
                </c:pt>
                <c:pt idx="361">
                  <c:v>44501</c:v>
                </c:pt>
                <c:pt idx="362">
                  <c:v>44498</c:v>
                </c:pt>
                <c:pt idx="363">
                  <c:v>44497</c:v>
                </c:pt>
                <c:pt idx="364">
                  <c:v>44496</c:v>
                </c:pt>
                <c:pt idx="365">
                  <c:v>44495</c:v>
                </c:pt>
                <c:pt idx="366">
                  <c:v>44494</c:v>
                </c:pt>
                <c:pt idx="367">
                  <c:v>44491</c:v>
                </c:pt>
                <c:pt idx="368">
                  <c:v>44490</c:v>
                </c:pt>
                <c:pt idx="369">
                  <c:v>44489</c:v>
                </c:pt>
                <c:pt idx="370">
                  <c:v>44488</c:v>
                </c:pt>
                <c:pt idx="371">
                  <c:v>44487</c:v>
                </c:pt>
                <c:pt idx="372">
                  <c:v>44484</c:v>
                </c:pt>
                <c:pt idx="373">
                  <c:v>44483</c:v>
                </c:pt>
                <c:pt idx="374">
                  <c:v>44482</c:v>
                </c:pt>
                <c:pt idx="375">
                  <c:v>44481</c:v>
                </c:pt>
                <c:pt idx="376">
                  <c:v>44480</c:v>
                </c:pt>
                <c:pt idx="377">
                  <c:v>44477</c:v>
                </c:pt>
                <c:pt idx="378">
                  <c:v>44476</c:v>
                </c:pt>
                <c:pt idx="379">
                  <c:v>44475</c:v>
                </c:pt>
                <c:pt idx="380">
                  <c:v>44474</c:v>
                </c:pt>
                <c:pt idx="381">
                  <c:v>44473</c:v>
                </c:pt>
                <c:pt idx="382">
                  <c:v>44470</c:v>
                </c:pt>
                <c:pt idx="383">
                  <c:v>44469</c:v>
                </c:pt>
                <c:pt idx="384">
                  <c:v>44468</c:v>
                </c:pt>
                <c:pt idx="385">
                  <c:v>44467</c:v>
                </c:pt>
                <c:pt idx="386">
                  <c:v>44466</c:v>
                </c:pt>
                <c:pt idx="387">
                  <c:v>44463</c:v>
                </c:pt>
                <c:pt idx="388">
                  <c:v>44462</c:v>
                </c:pt>
                <c:pt idx="389">
                  <c:v>44461</c:v>
                </c:pt>
                <c:pt idx="390">
                  <c:v>44460</c:v>
                </c:pt>
                <c:pt idx="391">
                  <c:v>44459</c:v>
                </c:pt>
                <c:pt idx="392">
                  <c:v>44456</c:v>
                </c:pt>
                <c:pt idx="393">
                  <c:v>44455</c:v>
                </c:pt>
                <c:pt idx="394">
                  <c:v>44454</c:v>
                </c:pt>
                <c:pt idx="395">
                  <c:v>44453</c:v>
                </c:pt>
                <c:pt idx="396">
                  <c:v>44452</c:v>
                </c:pt>
                <c:pt idx="397">
                  <c:v>44449</c:v>
                </c:pt>
                <c:pt idx="398">
                  <c:v>44448</c:v>
                </c:pt>
                <c:pt idx="399">
                  <c:v>44447</c:v>
                </c:pt>
                <c:pt idx="400">
                  <c:v>44446</c:v>
                </c:pt>
                <c:pt idx="401">
                  <c:v>44442</c:v>
                </c:pt>
                <c:pt idx="402">
                  <c:v>44441</c:v>
                </c:pt>
                <c:pt idx="403">
                  <c:v>44440</c:v>
                </c:pt>
                <c:pt idx="404">
                  <c:v>44439</c:v>
                </c:pt>
                <c:pt idx="405">
                  <c:v>44438</c:v>
                </c:pt>
                <c:pt idx="406">
                  <c:v>44435</c:v>
                </c:pt>
                <c:pt idx="407">
                  <c:v>44434</c:v>
                </c:pt>
                <c:pt idx="408">
                  <c:v>44433</c:v>
                </c:pt>
                <c:pt idx="409">
                  <c:v>44432</c:v>
                </c:pt>
                <c:pt idx="410">
                  <c:v>44431</c:v>
                </c:pt>
                <c:pt idx="411">
                  <c:v>44428</c:v>
                </c:pt>
                <c:pt idx="412">
                  <c:v>44427</c:v>
                </c:pt>
                <c:pt idx="413">
                  <c:v>44426</c:v>
                </c:pt>
                <c:pt idx="414">
                  <c:v>44425</c:v>
                </c:pt>
                <c:pt idx="415">
                  <c:v>44424</c:v>
                </c:pt>
                <c:pt idx="416">
                  <c:v>44421</c:v>
                </c:pt>
                <c:pt idx="417">
                  <c:v>44420</c:v>
                </c:pt>
                <c:pt idx="418">
                  <c:v>44419</c:v>
                </c:pt>
                <c:pt idx="419">
                  <c:v>44418</c:v>
                </c:pt>
                <c:pt idx="420">
                  <c:v>44417</c:v>
                </c:pt>
                <c:pt idx="421">
                  <c:v>44414</c:v>
                </c:pt>
                <c:pt idx="422">
                  <c:v>44413</c:v>
                </c:pt>
                <c:pt idx="423">
                  <c:v>44412</c:v>
                </c:pt>
                <c:pt idx="424">
                  <c:v>44411</c:v>
                </c:pt>
                <c:pt idx="425">
                  <c:v>44410</c:v>
                </c:pt>
                <c:pt idx="426">
                  <c:v>44407</c:v>
                </c:pt>
                <c:pt idx="427">
                  <c:v>44406</c:v>
                </c:pt>
                <c:pt idx="428">
                  <c:v>44405</c:v>
                </c:pt>
                <c:pt idx="429">
                  <c:v>44404</c:v>
                </c:pt>
                <c:pt idx="430">
                  <c:v>44403</c:v>
                </c:pt>
                <c:pt idx="431">
                  <c:v>44400</c:v>
                </c:pt>
                <c:pt idx="432">
                  <c:v>44399</c:v>
                </c:pt>
                <c:pt idx="433">
                  <c:v>44398</c:v>
                </c:pt>
                <c:pt idx="434">
                  <c:v>44397</c:v>
                </c:pt>
                <c:pt idx="435">
                  <c:v>44396</c:v>
                </c:pt>
                <c:pt idx="436">
                  <c:v>44393</c:v>
                </c:pt>
                <c:pt idx="437">
                  <c:v>44392</c:v>
                </c:pt>
                <c:pt idx="438">
                  <c:v>44391</c:v>
                </c:pt>
                <c:pt idx="439">
                  <c:v>44390</c:v>
                </c:pt>
                <c:pt idx="440">
                  <c:v>44389</c:v>
                </c:pt>
                <c:pt idx="441">
                  <c:v>44386</c:v>
                </c:pt>
                <c:pt idx="442">
                  <c:v>44385</c:v>
                </c:pt>
                <c:pt idx="443">
                  <c:v>44384</c:v>
                </c:pt>
                <c:pt idx="444">
                  <c:v>44383</c:v>
                </c:pt>
                <c:pt idx="445">
                  <c:v>44379</c:v>
                </c:pt>
                <c:pt idx="446">
                  <c:v>44378</c:v>
                </c:pt>
                <c:pt idx="447">
                  <c:v>44377</c:v>
                </c:pt>
                <c:pt idx="448">
                  <c:v>44376</c:v>
                </c:pt>
                <c:pt idx="449">
                  <c:v>44375</c:v>
                </c:pt>
                <c:pt idx="450">
                  <c:v>44372</c:v>
                </c:pt>
                <c:pt idx="451">
                  <c:v>44371</c:v>
                </c:pt>
                <c:pt idx="452">
                  <c:v>44370</c:v>
                </c:pt>
                <c:pt idx="453">
                  <c:v>44369</c:v>
                </c:pt>
                <c:pt idx="454">
                  <c:v>44368</c:v>
                </c:pt>
                <c:pt idx="455">
                  <c:v>44365</c:v>
                </c:pt>
                <c:pt idx="456">
                  <c:v>44364</c:v>
                </c:pt>
                <c:pt idx="457">
                  <c:v>44363</c:v>
                </c:pt>
                <c:pt idx="458">
                  <c:v>44362</c:v>
                </c:pt>
                <c:pt idx="459">
                  <c:v>44361</c:v>
                </c:pt>
                <c:pt idx="460">
                  <c:v>44358</c:v>
                </c:pt>
                <c:pt idx="461">
                  <c:v>44357</c:v>
                </c:pt>
                <c:pt idx="462">
                  <c:v>44356</c:v>
                </c:pt>
                <c:pt idx="463">
                  <c:v>44355</c:v>
                </c:pt>
                <c:pt idx="464">
                  <c:v>44354</c:v>
                </c:pt>
                <c:pt idx="465">
                  <c:v>44351</c:v>
                </c:pt>
                <c:pt idx="466">
                  <c:v>44350</c:v>
                </c:pt>
                <c:pt idx="467">
                  <c:v>44349</c:v>
                </c:pt>
                <c:pt idx="468">
                  <c:v>44348</c:v>
                </c:pt>
                <c:pt idx="469">
                  <c:v>44344</c:v>
                </c:pt>
                <c:pt idx="470">
                  <c:v>44343</c:v>
                </c:pt>
                <c:pt idx="471">
                  <c:v>44342</c:v>
                </c:pt>
                <c:pt idx="472">
                  <c:v>44341</c:v>
                </c:pt>
                <c:pt idx="473">
                  <c:v>44340</c:v>
                </c:pt>
                <c:pt idx="474">
                  <c:v>44337</c:v>
                </c:pt>
                <c:pt idx="475">
                  <c:v>44336</c:v>
                </c:pt>
                <c:pt idx="476">
                  <c:v>44335</c:v>
                </c:pt>
                <c:pt idx="477">
                  <c:v>44334</c:v>
                </c:pt>
                <c:pt idx="478">
                  <c:v>44333</c:v>
                </c:pt>
                <c:pt idx="479">
                  <c:v>44330</c:v>
                </c:pt>
                <c:pt idx="480">
                  <c:v>44329</c:v>
                </c:pt>
                <c:pt idx="481">
                  <c:v>44328</c:v>
                </c:pt>
                <c:pt idx="482">
                  <c:v>44327</c:v>
                </c:pt>
                <c:pt idx="483">
                  <c:v>44326</c:v>
                </c:pt>
                <c:pt idx="484">
                  <c:v>44323</c:v>
                </c:pt>
                <c:pt idx="485">
                  <c:v>44322</c:v>
                </c:pt>
                <c:pt idx="486">
                  <c:v>44321</c:v>
                </c:pt>
                <c:pt idx="487">
                  <c:v>44320</c:v>
                </c:pt>
                <c:pt idx="488">
                  <c:v>44319</c:v>
                </c:pt>
                <c:pt idx="489">
                  <c:v>44316</c:v>
                </c:pt>
                <c:pt idx="490">
                  <c:v>44315</c:v>
                </c:pt>
                <c:pt idx="491">
                  <c:v>44314</c:v>
                </c:pt>
                <c:pt idx="492">
                  <c:v>44313</c:v>
                </c:pt>
                <c:pt idx="493">
                  <c:v>44312</c:v>
                </c:pt>
                <c:pt idx="494">
                  <c:v>44309</c:v>
                </c:pt>
                <c:pt idx="495">
                  <c:v>44308</c:v>
                </c:pt>
                <c:pt idx="496">
                  <c:v>44307</c:v>
                </c:pt>
                <c:pt idx="497">
                  <c:v>44306</c:v>
                </c:pt>
                <c:pt idx="498">
                  <c:v>44305</c:v>
                </c:pt>
                <c:pt idx="499">
                  <c:v>44302</c:v>
                </c:pt>
                <c:pt idx="500">
                  <c:v>44301</c:v>
                </c:pt>
                <c:pt idx="501">
                  <c:v>44300</c:v>
                </c:pt>
                <c:pt idx="502">
                  <c:v>44299</c:v>
                </c:pt>
                <c:pt idx="503">
                  <c:v>44298</c:v>
                </c:pt>
                <c:pt idx="504">
                  <c:v>44295</c:v>
                </c:pt>
                <c:pt idx="505">
                  <c:v>44294</c:v>
                </c:pt>
                <c:pt idx="506">
                  <c:v>44293</c:v>
                </c:pt>
                <c:pt idx="507">
                  <c:v>44292</c:v>
                </c:pt>
                <c:pt idx="508">
                  <c:v>44291</c:v>
                </c:pt>
                <c:pt idx="509">
                  <c:v>44287</c:v>
                </c:pt>
                <c:pt idx="510">
                  <c:v>44286</c:v>
                </c:pt>
                <c:pt idx="511">
                  <c:v>44285</c:v>
                </c:pt>
                <c:pt idx="512">
                  <c:v>44284</c:v>
                </c:pt>
                <c:pt idx="513">
                  <c:v>44281</c:v>
                </c:pt>
                <c:pt idx="514">
                  <c:v>44280</c:v>
                </c:pt>
                <c:pt idx="515">
                  <c:v>44279</c:v>
                </c:pt>
                <c:pt idx="516">
                  <c:v>44278</c:v>
                </c:pt>
                <c:pt idx="517">
                  <c:v>44277</c:v>
                </c:pt>
                <c:pt idx="518">
                  <c:v>44274</c:v>
                </c:pt>
                <c:pt idx="519">
                  <c:v>44273</c:v>
                </c:pt>
                <c:pt idx="520">
                  <c:v>44272</c:v>
                </c:pt>
                <c:pt idx="521">
                  <c:v>44271</c:v>
                </c:pt>
                <c:pt idx="522">
                  <c:v>44270</c:v>
                </c:pt>
                <c:pt idx="523">
                  <c:v>44267</c:v>
                </c:pt>
                <c:pt idx="524">
                  <c:v>44266</c:v>
                </c:pt>
                <c:pt idx="525">
                  <c:v>44265</c:v>
                </c:pt>
                <c:pt idx="526">
                  <c:v>44264</c:v>
                </c:pt>
                <c:pt idx="527">
                  <c:v>44263</c:v>
                </c:pt>
                <c:pt idx="528">
                  <c:v>44260</c:v>
                </c:pt>
                <c:pt idx="529">
                  <c:v>44259</c:v>
                </c:pt>
                <c:pt idx="530">
                  <c:v>44258</c:v>
                </c:pt>
                <c:pt idx="531">
                  <c:v>44257</c:v>
                </c:pt>
                <c:pt idx="532">
                  <c:v>44256</c:v>
                </c:pt>
                <c:pt idx="533">
                  <c:v>44253</c:v>
                </c:pt>
                <c:pt idx="534">
                  <c:v>44252</c:v>
                </c:pt>
                <c:pt idx="535">
                  <c:v>44251</c:v>
                </c:pt>
                <c:pt idx="536">
                  <c:v>44250</c:v>
                </c:pt>
                <c:pt idx="537">
                  <c:v>44249</c:v>
                </c:pt>
                <c:pt idx="538">
                  <c:v>44246</c:v>
                </c:pt>
                <c:pt idx="539">
                  <c:v>44245</c:v>
                </c:pt>
                <c:pt idx="540">
                  <c:v>44244</c:v>
                </c:pt>
                <c:pt idx="541">
                  <c:v>44243</c:v>
                </c:pt>
                <c:pt idx="542">
                  <c:v>44239</c:v>
                </c:pt>
                <c:pt idx="543">
                  <c:v>44238</c:v>
                </c:pt>
                <c:pt idx="544">
                  <c:v>44237</c:v>
                </c:pt>
                <c:pt idx="545">
                  <c:v>44236</c:v>
                </c:pt>
                <c:pt idx="546">
                  <c:v>44235</c:v>
                </c:pt>
                <c:pt idx="547">
                  <c:v>44232</c:v>
                </c:pt>
                <c:pt idx="548">
                  <c:v>44231</c:v>
                </c:pt>
                <c:pt idx="549">
                  <c:v>44230</c:v>
                </c:pt>
                <c:pt idx="550">
                  <c:v>44229</c:v>
                </c:pt>
                <c:pt idx="551">
                  <c:v>44228</c:v>
                </c:pt>
                <c:pt idx="552">
                  <c:v>44225</c:v>
                </c:pt>
                <c:pt idx="553">
                  <c:v>44224</c:v>
                </c:pt>
                <c:pt idx="554">
                  <c:v>44223</c:v>
                </c:pt>
                <c:pt idx="555">
                  <c:v>44222</c:v>
                </c:pt>
                <c:pt idx="556">
                  <c:v>44221</c:v>
                </c:pt>
                <c:pt idx="557">
                  <c:v>44218</c:v>
                </c:pt>
                <c:pt idx="558">
                  <c:v>44217</c:v>
                </c:pt>
                <c:pt idx="559">
                  <c:v>44216</c:v>
                </c:pt>
                <c:pt idx="560">
                  <c:v>44215</c:v>
                </c:pt>
                <c:pt idx="561">
                  <c:v>44211</c:v>
                </c:pt>
                <c:pt idx="562">
                  <c:v>44210</c:v>
                </c:pt>
                <c:pt idx="563">
                  <c:v>44209</c:v>
                </c:pt>
                <c:pt idx="564">
                  <c:v>44208</c:v>
                </c:pt>
                <c:pt idx="565">
                  <c:v>44207</c:v>
                </c:pt>
                <c:pt idx="566">
                  <c:v>44204</c:v>
                </c:pt>
                <c:pt idx="567">
                  <c:v>44203</c:v>
                </c:pt>
                <c:pt idx="568">
                  <c:v>44202</c:v>
                </c:pt>
                <c:pt idx="569">
                  <c:v>44201</c:v>
                </c:pt>
                <c:pt idx="570">
                  <c:v>44200</c:v>
                </c:pt>
                <c:pt idx="571">
                  <c:v>44196</c:v>
                </c:pt>
                <c:pt idx="572">
                  <c:v>44195</c:v>
                </c:pt>
                <c:pt idx="573">
                  <c:v>44194</c:v>
                </c:pt>
                <c:pt idx="574">
                  <c:v>44193</c:v>
                </c:pt>
                <c:pt idx="575">
                  <c:v>44189</c:v>
                </c:pt>
                <c:pt idx="576">
                  <c:v>44188</c:v>
                </c:pt>
                <c:pt idx="577">
                  <c:v>44187</c:v>
                </c:pt>
                <c:pt idx="578">
                  <c:v>44186</c:v>
                </c:pt>
                <c:pt idx="579">
                  <c:v>44183</c:v>
                </c:pt>
                <c:pt idx="580">
                  <c:v>44182</c:v>
                </c:pt>
                <c:pt idx="581">
                  <c:v>44181</c:v>
                </c:pt>
                <c:pt idx="582">
                  <c:v>44180</c:v>
                </c:pt>
                <c:pt idx="583">
                  <c:v>44179</c:v>
                </c:pt>
                <c:pt idx="584">
                  <c:v>44176</c:v>
                </c:pt>
                <c:pt idx="585">
                  <c:v>44175</c:v>
                </c:pt>
                <c:pt idx="586">
                  <c:v>44174</c:v>
                </c:pt>
                <c:pt idx="587">
                  <c:v>44173</c:v>
                </c:pt>
                <c:pt idx="588">
                  <c:v>44172</c:v>
                </c:pt>
                <c:pt idx="589">
                  <c:v>44169</c:v>
                </c:pt>
                <c:pt idx="590">
                  <c:v>44168</c:v>
                </c:pt>
                <c:pt idx="591">
                  <c:v>44167</c:v>
                </c:pt>
                <c:pt idx="592">
                  <c:v>44166</c:v>
                </c:pt>
                <c:pt idx="593">
                  <c:v>44165</c:v>
                </c:pt>
                <c:pt idx="594">
                  <c:v>44162</c:v>
                </c:pt>
                <c:pt idx="595">
                  <c:v>44160</c:v>
                </c:pt>
                <c:pt idx="596">
                  <c:v>44159</c:v>
                </c:pt>
                <c:pt idx="597">
                  <c:v>44158</c:v>
                </c:pt>
                <c:pt idx="598">
                  <c:v>44155</c:v>
                </c:pt>
                <c:pt idx="599">
                  <c:v>44154</c:v>
                </c:pt>
                <c:pt idx="600">
                  <c:v>44153</c:v>
                </c:pt>
                <c:pt idx="601">
                  <c:v>44152</c:v>
                </c:pt>
                <c:pt idx="602">
                  <c:v>44151</c:v>
                </c:pt>
                <c:pt idx="603">
                  <c:v>44148</c:v>
                </c:pt>
                <c:pt idx="604">
                  <c:v>44147</c:v>
                </c:pt>
                <c:pt idx="605">
                  <c:v>44146</c:v>
                </c:pt>
                <c:pt idx="606">
                  <c:v>44145</c:v>
                </c:pt>
                <c:pt idx="607">
                  <c:v>44144</c:v>
                </c:pt>
                <c:pt idx="608">
                  <c:v>44141</c:v>
                </c:pt>
                <c:pt idx="609">
                  <c:v>44140</c:v>
                </c:pt>
                <c:pt idx="610">
                  <c:v>44139</c:v>
                </c:pt>
                <c:pt idx="611">
                  <c:v>44138</c:v>
                </c:pt>
                <c:pt idx="612">
                  <c:v>44137</c:v>
                </c:pt>
                <c:pt idx="613">
                  <c:v>44134</c:v>
                </c:pt>
                <c:pt idx="614">
                  <c:v>44133</c:v>
                </c:pt>
                <c:pt idx="615">
                  <c:v>44132</c:v>
                </c:pt>
                <c:pt idx="616">
                  <c:v>44131</c:v>
                </c:pt>
                <c:pt idx="617">
                  <c:v>44130</c:v>
                </c:pt>
                <c:pt idx="618">
                  <c:v>44127</c:v>
                </c:pt>
                <c:pt idx="619">
                  <c:v>44126</c:v>
                </c:pt>
                <c:pt idx="620">
                  <c:v>44125</c:v>
                </c:pt>
                <c:pt idx="621">
                  <c:v>44124</c:v>
                </c:pt>
                <c:pt idx="622">
                  <c:v>44123</c:v>
                </c:pt>
                <c:pt idx="623">
                  <c:v>44120</c:v>
                </c:pt>
                <c:pt idx="624">
                  <c:v>44119</c:v>
                </c:pt>
                <c:pt idx="625">
                  <c:v>44118</c:v>
                </c:pt>
                <c:pt idx="626">
                  <c:v>44117</c:v>
                </c:pt>
                <c:pt idx="627">
                  <c:v>44116</c:v>
                </c:pt>
                <c:pt idx="628">
                  <c:v>44113</c:v>
                </c:pt>
                <c:pt idx="629">
                  <c:v>44112</c:v>
                </c:pt>
                <c:pt idx="630">
                  <c:v>44111</c:v>
                </c:pt>
                <c:pt idx="631">
                  <c:v>44110</c:v>
                </c:pt>
                <c:pt idx="632">
                  <c:v>44109</c:v>
                </c:pt>
                <c:pt idx="633">
                  <c:v>44106</c:v>
                </c:pt>
                <c:pt idx="634">
                  <c:v>44105</c:v>
                </c:pt>
                <c:pt idx="635">
                  <c:v>44104</c:v>
                </c:pt>
                <c:pt idx="636">
                  <c:v>44103</c:v>
                </c:pt>
                <c:pt idx="637">
                  <c:v>44102</c:v>
                </c:pt>
                <c:pt idx="638">
                  <c:v>44099</c:v>
                </c:pt>
                <c:pt idx="639">
                  <c:v>44098</c:v>
                </c:pt>
                <c:pt idx="640">
                  <c:v>44097</c:v>
                </c:pt>
                <c:pt idx="641">
                  <c:v>44096</c:v>
                </c:pt>
                <c:pt idx="642">
                  <c:v>44095</c:v>
                </c:pt>
                <c:pt idx="643">
                  <c:v>44092</c:v>
                </c:pt>
                <c:pt idx="644">
                  <c:v>44091</c:v>
                </c:pt>
                <c:pt idx="645">
                  <c:v>44090</c:v>
                </c:pt>
                <c:pt idx="646">
                  <c:v>44089</c:v>
                </c:pt>
                <c:pt idx="647">
                  <c:v>44088</c:v>
                </c:pt>
                <c:pt idx="648">
                  <c:v>44085</c:v>
                </c:pt>
                <c:pt idx="649">
                  <c:v>44084</c:v>
                </c:pt>
                <c:pt idx="650">
                  <c:v>44083</c:v>
                </c:pt>
                <c:pt idx="651">
                  <c:v>44082</c:v>
                </c:pt>
                <c:pt idx="652">
                  <c:v>44078</c:v>
                </c:pt>
                <c:pt idx="653">
                  <c:v>44077</c:v>
                </c:pt>
                <c:pt idx="654">
                  <c:v>44076</c:v>
                </c:pt>
                <c:pt idx="655">
                  <c:v>44075</c:v>
                </c:pt>
                <c:pt idx="656">
                  <c:v>44074</c:v>
                </c:pt>
                <c:pt idx="657">
                  <c:v>44071</c:v>
                </c:pt>
                <c:pt idx="658">
                  <c:v>44070</c:v>
                </c:pt>
                <c:pt idx="659">
                  <c:v>44069</c:v>
                </c:pt>
                <c:pt idx="660">
                  <c:v>44068</c:v>
                </c:pt>
                <c:pt idx="661">
                  <c:v>44067</c:v>
                </c:pt>
                <c:pt idx="662">
                  <c:v>44064</c:v>
                </c:pt>
                <c:pt idx="663">
                  <c:v>44063</c:v>
                </c:pt>
                <c:pt idx="664">
                  <c:v>44062</c:v>
                </c:pt>
                <c:pt idx="665">
                  <c:v>44061</c:v>
                </c:pt>
                <c:pt idx="666">
                  <c:v>44060</c:v>
                </c:pt>
                <c:pt idx="667">
                  <c:v>44057</c:v>
                </c:pt>
                <c:pt idx="668">
                  <c:v>44056</c:v>
                </c:pt>
                <c:pt idx="669">
                  <c:v>44055</c:v>
                </c:pt>
                <c:pt idx="670">
                  <c:v>44054</c:v>
                </c:pt>
                <c:pt idx="671">
                  <c:v>44053</c:v>
                </c:pt>
                <c:pt idx="672">
                  <c:v>44050</c:v>
                </c:pt>
                <c:pt idx="673">
                  <c:v>44049</c:v>
                </c:pt>
                <c:pt idx="674">
                  <c:v>44048</c:v>
                </c:pt>
                <c:pt idx="675">
                  <c:v>44047</c:v>
                </c:pt>
                <c:pt idx="676">
                  <c:v>44046</c:v>
                </c:pt>
                <c:pt idx="677">
                  <c:v>44043</c:v>
                </c:pt>
                <c:pt idx="678">
                  <c:v>44042</c:v>
                </c:pt>
                <c:pt idx="679">
                  <c:v>44041</c:v>
                </c:pt>
                <c:pt idx="680">
                  <c:v>44040</c:v>
                </c:pt>
                <c:pt idx="681">
                  <c:v>44039</c:v>
                </c:pt>
                <c:pt idx="682">
                  <c:v>44036</c:v>
                </c:pt>
                <c:pt idx="683">
                  <c:v>44035</c:v>
                </c:pt>
                <c:pt idx="684">
                  <c:v>44034</c:v>
                </c:pt>
                <c:pt idx="685">
                  <c:v>44033</c:v>
                </c:pt>
                <c:pt idx="686">
                  <c:v>44032</c:v>
                </c:pt>
                <c:pt idx="687">
                  <c:v>44029</c:v>
                </c:pt>
                <c:pt idx="688">
                  <c:v>44028</c:v>
                </c:pt>
                <c:pt idx="689">
                  <c:v>44027</c:v>
                </c:pt>
                <c:pt idx="690">
                  <c:v>44026</c:v>
                </c:pt>
                <c:pt idx="691">
                  <c:v>44025</c:v>
                </c:pt>
                <c:pt idx="692">
                  <c:v>44022</c:v>
                </c:pt>
                <c:pt idx="693">
                  <c:v>44021</c:v>
                </c:pt>
                <c:pt idx="694">
                  <c:v>44020</c:v>
                </c:pt>
                <c:pt idx="695">
                  <c:v>44019</c:v>
                </c:pt>
                <c:pt idx="696">
                  <c:v>44018</c:v>
                </c:pt>
                <c:pt idx="697">
                  <c:v>44014</c:v>
                </c:pt>
                <c:pt idx="698">
                  <c:v>44013</c:v>
                </c:pt>
                <c:pt idx="699">
                  <c:v>44012</c:v>
                </c:pt>
                <c:pt idx="700">
                  <c:v>44011</c:v>
                </c:pt>
                <c:pt idx="701">
                  <c:v>44008</c:v>
                </c:pt>
                <c:pt idx="702">
                  <c:v>44007</c:v>
                </c:pt>
                <c:pt idx="703">
                  <c:v>44006</c:v>
                </c:pt>
                <c:pt idx="704">
                  <c:v>44005</c:v>
                </c:pt>
                <c:pt idx="705">
                  <c:v>44004</c:v>
                </c:pt>
                <c:pt idx="706">
                  <c:v>44001</c:v>
                </c:pt>
                <c:pt idx="707">
                  <c:v>44000</c:v>
                </c:pt>
                <c:pt idx="708">
                  <c:v>43999</c:v>
                </c:pt>
                <c:pt idx="709">
                  <c:v>43998</c:v>
                </c:pt>
                <c:pt idx="710">
                  <c:v>43997</c:v>
                </c:pt>
                <c:pt idx="711">
                  <c:v>43994</c:v>
                </c:pt>
                <c:pt idx="712">
                  <c:v>43993</c:v>
                </c:pt>
                <c:pt idx="713">
                  <c:v>43992</c:v>
                </c:pt>
                <c:pt idx="714">
                  <c:v>43991</c:v>
                </c:pt>
                <c:pt idx="715">
                  <c:v>43990</c:v>
                </c:pt>
                <c:pt idx="716">
                  <c:v>43987</c:v>
                </c:pt>
                <c:pt idx="717">
                  <c:v>43986</c:v>
                </c:pt>
                <c:pt idx="718">
                  <c:v>43985</c:v>
                </c:pt>
                <c:pt idx="719">
                  <c:v>43984</c:v>
                </c:pt>
                <c:pt idx="720">
                  <c:v>43983</c:v>
                </c:pt>
                <c:pt idx="721">
                  <c:v>43980</c:v>
                </c:pt>
                <c:pt idx="722">
                  <c:v>43979</c:v>
                </c:pt>
                <c:pt idx="723">
                  <c:v>43978</c:v>
                </c:pt>
                <c:pt idx="724">
                  <c:v>43977</c:v>
                </c:pt>
                <c:pt idx="725">
                  <c:v>43973</c:v>
                </c:pt>
                <c:pt idx="726">
                  <c:v>43972</c:v>
                </c:pt>
                <c:pt idx="727">
                  <c:v>43971</c:v>
                </c:pt>
                <c:pt idx="728">
                  <c:v>43970</c:v>
                </c:pt>
                <c:pt idx="729">
                  <c:v>43969</c:v>
                </c:pt>
                <c:pt idx="730">
                  <c:v>43966</c:v>
                </c:pt>
                <c:pt idx="731">
                  <c:v>43965</c:v>
                </c:pt>
                <c:pt idx="732">
                  <c:v>43964</c:v>
                </c:pt>
                <c:pt idx="733">
                  <c:v>43963</c:v>
                </c:pt>
                <c:pt idx="734">
                  <c:v>43962</c:v>
                </c:pt>
                <c:pt idx="735">
                  <c:v>43959</c:v>
                </c:pt>
                <c:pt idx="736">
                  <c:v>43958</c:v>
                </c:pt>
                <c:pt idx="737">
                  <c:v>43957</c:v>
                </c:pt>
                <c:pt idx="738">
                  <c:v>43956</c:v>
                </c:pt>
                <c:pt idx="739">
                  <c:v>43955</c:v>
                </c:pt>
                <c:pt idx="740">
                  <c:v>43952</c:v>
                </c:pt>
                <c:pt idx="741">
                  <c:v>43951</c:v>
                </c:pt>
                <c:pt idx="742">
                  <c:v>43950</c:v>
                </c:pt>
                <c:pt idx="743">
                  <c:v>43949</c:v>
                </c:pt>
                <c:pt idx="744">
                  <c:v>43948</c:v>
                </c:pt>
                <c:pt idx="745">
                  <c:v>43945</c:v>
                </c:pt>
                <c:pt idx="746">
                  <c:v>43944</c:v>
                </c:pt>
                <c:pt idx="747">
                  <c:v>43943</c:v>
                </c:pt>
                <c:pt idx="748">
                  <c:v>43942</c:v>
                </c:pt>
                <c:pt idx="749">
                  <c:v>43941</c:v>
                </c:pt>
                <c:pt idx="750">
                  <c:v>43938</c:v>
                </c:pt>
                <c:pt idx="751">
                  <c:v>43937</c:v>
                </c:pt>
                <c:pt idx="752">
                  <c:v>43936</c:v>
                </c:pt>
                <c:pt idx="753">
                  <c:v>43935</c:v>
                </c:pt>
                <c:pt idx="754">
                  <c:v>43934</c:v>
                </c:pt>
                <c:pt idx="755">
                  <c:v>43930</c:v>
                </c:pt>
                <c:pt idx="756">
                  <c:v>43929</c:v>
                </c:pt>
                <c:pt idx="757">
                  <c:v>43928</c:v>
                </c:pt>
                <c:pt idx="758">
                  <c:v>43927</c:v>
                </c:pt>
                <c:pt idx="759">
                  <c:v>43924</c:v>
                </c:pt>
                <c:pt idx="760">
                  <c:v>43923</c:v>
                </c:pt>
                <c:pt idx="761">
                  <c:v>43922</c:v>
                </c:pt>
                <c:pt idx="762">
                  <c:v>43921</c:v>
                </c:pt>
                <c:pt idx="763">
                  <c:v>43920</c:v>
                </c:pt>
                <c:pt idx="764">
                  <c:v>43917</c:v>
                </c:pt>
                <c:pt idx="765">
                  <c:v>43916</c:v>
                </c:pt>
                <c:pt idx="766">
                  <c:v>43915</c:v>
                </c:pt>
                <c:pt idx="767">
                  <c:v>43914</c:v>
                </c:pt>
                <c:pt idx="768">
                  <c:v>43913</c:v>
                </c:pt>
                <c:pt idx="769">
                  <c:v>43910</c:v>
                </c:pt>
                <c:pt idx="770">
                  <c:v>43909</c:v>
                </c:pt>
                <c:pt idx="771">
                  <c:v>43908</c:v>
                </c:pt>
                <c:pt idx="772">
                  <c:v>43907</c:v>
                </c:pt>
                <c:pt idx="773">
                  <c:v>43906</c:v>
                </c:pt>
                <c:pt idx="774">
                  <c:v>43903</c:v>
                </c:pt>
                <c:pt idx="775">
                  <c:v>43902</c:v>
                </c:pt>
                <c:pt idx="776">
                  <c:v>43901</c:v>
                </c:pt>
                <c:pt idx="777">
                  <c:v>43900</c:v>
                </c:pt>
                <c:pt idx="778">
                  <c:v>43899</c:v>
                </c:pt>
                <c:pt idx="779">
                  <c:v>43896</c:v>
                </c:pt>
                <c:pt idx="780">
                  <c:v>43895</c:v>
                </c:pt>
                <c:pt idx="781">
                  <c:v>43894</c:v>
                </c:pt>
                <c:pt idx="782">
                  <c:v>43893</c:v>
                </c:pt>
                <c:pt idx="783">
                  <c:v>43892</c:v>
                </c:pt>
                <c:pt idx="784">
                  <c:v>43889</c:v>
                </c:pt>
                <c:pt idx="785">
                  <c:v>43888</c:v>
                </c:pt>
                <c:pt idx="786">
                  <c:v>43887</c:v>
                </c:pt>
                <c:pt idx="787">
                  <c:v>43886</c:v>
                </c:pt>
                <c:pt idx="788">
                  <c:v>43885</c:v>
                </c:pt>
                <c:pt idx="789">
                  <c:v>43882</c:v>
                </c:pt>
                <c:pt idx="790">
                  <c:v>43881</c:v>
                </c:pt>
                <c:pt idx="791">
                  <c:v>43880</c:v>
                </c:pt>
                <c:pt idx="792">
                  <c:v>43879</c:v>
                </c:pt>
                <c:pt idx="793">
                  <c:v>43875</c:v>
                </c:pt>
                <c:pt idx="794">
                  <c:v>43874</c:v>
                </c:pt>
                <c:pt idx="795">
                  <c:v>43873</c:v>
                </c:pt>
                <c:pt idx="796">
                  <c:v>43872</c:v>
                </c:pt>
                <c:pt idx="797">
                  <c:v>43871</c:v>
                </c:pt>
                <c:pt idx="798">
                  <c:v>43868</c:v>
                </c:pt>
                <c:pt idx="799">
                  <c:v>43867</c:v>
                </c:pt>
                <c:pt idx="800">
                  <c:v>43866</c:v>
                </c:pt>
                <c:pt idx="801">
                  <c:v>43865</c:v>
                </c:pt>
                <c:pt idx="802">
                  <c:v>43864</c:v>
                </c:pt>
                <c:pt idx="803">
                  <c:v>43861</c:v>
                </c:pt>
                <c:pt idx="804">
                  <c:v>43860</c:v>
                </c:pt>
                <c:pt idx="805">
                  <c:v>43859</c:v>
                </c:pt>
                <c:pt idx="806">
                  <c:v>43858</c:v>
                </c:pt>
                <c:pt idx="807">
                  <c:v>43857</c:v>
                </c:pt>
                <c:pt idx="808">
                  <c:v>43854</c:v>
                </c:pt>
                <c:pt idx="809">
                  <c:v>43853</c:v>
                </c:pt>
                <c:pt idx="810">
                  <c:v>43852</c:v>
                </c:pt>
                <c:pt idx="811">
                  <c:v>43851</c:v>
                </c:pt>
                <c:pt idx="812">
                  <c:v>43847</c:v>
                </c:pt>
                <c:pt idx="813">
                  <c:v>43846</c:v>
                </c:pt>
                <c:pt idx="814">
                  <c:v>43845</c:v>
                </c:pt>
                <c:pt idx="815">
                  <c:v>43844</c:v>
                </c:pt>
                <c:pt idx="816">
                  <c:v>43843</c:v>
                </c:pt>
                <c:pt idx="817">
                  <c:v>43840</c:v>
                </c:pt>
                <c:pt idx="818">
                  <c:v>43839</c:v>
                </c:pt>
                <c:pt idx="819">
                  <c:v>43838</c:v>
                </c:pt>
                <c:pt idx="820">
                  <c:v>43837</c:v>
                </c:pt>
                <c:pt idx="821">
                  <c:v>43836</c:v>
                </c:pt>
                <c:pt idx="822">
                  <c:v>43833</c:v>
                </c:pt>
                <c:pt idx="823">
                  <c:v>43832</c:v>
                </c:pt>
                <c:pt idx="824">
                  <c:v>43830</c:v>
                </c:pt>
                <c:pt idx="825">
                  <c:v>43829</c:v>
                </c:pt>
                <c:pt idx="826">
                  <c:v>43826</c:v>
                </c:pt>
                <c:pt idx="827">
                  <c:v>43825</c:v>
                </c:pt>
                <c:pt idx="828">
                  <c:v>43823</c:v>
                </c:pt>
                <c:pt idx="829">
                  <c:v>43822</c:v>
                </c:pt>
                <c:pt idx="830">
                  <c:v>43819</c:v>
                </c:pt>
                <c:pt idx="831">
                  <c:v>43818</c:v>
                </c:pt>
                <c:pt idx="832">
                  <c:v>43817</c:v>
                </c:pt>
                <c:pt idx="833">
                  <c:v>43816</c:v>
                </c:pt>
                <c:pt idx="834">
                  <c:v>43815</c:v>
                </c:pt>
                <c:pt idx="835">
                  <c:v>43812</c:v>
                </c:pt>
                <c:pt idx="836">
                  <c:v>43811</c:v>
                </c:pt>
                <c:pt idx="837">
                  <c:v>43810</c:v>
                </c:pt>
                <c:pt idx="838">
                  <c:v>43809</c:v>
                </c:pt>
                <c:pt idx="839">
                  <c:v>43808</c:v>
                </c:pt>
                <c:pt idx="840">
                  <c:v>43805</c:v>
                </c:pt>
                <c:pt idx="841">
                  <c:v>43804</c:v>
                </c:pt>
                <c:pt idx="842">
                  <c:v>43803</c:v>
                </c:pt>
                <c:pt idx="843">
                  <c:v>43802</c:v>
                </c:pt>
                <c:pt idx="844">
                  <c:v>43801</c:v>
                </c:pt>
                <c:pt idx="845">
                  <c:v>43798</c:v>
                </c:pt>
                <c:pt idx="846">
                  <c:v>43796</c:v>
                </c:pt>
                <c:pt idx="847">
                  <c:v>43795</c:v>
                </c:pt>
                <c:pt idx="848">
                  <c:v>43794</c:v>
                </c:pt>
                <c:pt idx="849">
                  <c:v>43791</c:v>
                </c:pt>
                <c:pt idx="850">
                  <c:v>43790</c:v>
                </c:pt>
                <c:pt idx="851">
                  <c:v>43789</c:v>
                </c:pt>
                <c:pt idx="852">
                  <c:v>43788</c:v>
                </c:pt>
                <c:pt idx="853">
                  <c:v>43787</c:v>
                </c:pt>
                <c:pt idx="854">
                  <c:v>43784</c:v>
                </c:pt>
                <c:pt idx="855">
                  <c:v>43783</c:v>
                </c:pt>
                <c:pt idx="856">
                  <c:v>43782</c:v>
                </c:pt>
                <c:pt idx="857">
                  <c:v>43781</c:v>
                </c:pt>
                <c:pt idx="858">
                  <c:v>43780</c:v>
                </c:pt>
                <c:pt idx="859">
                  <c:v>43777</c:v>
                </c:pt>
                <c:pt idx="860">
                  <c:v>43776</c:v>
                </c:pt>
                <c:pt idx="861">
                  <c:v>43775</c:v>
                </c:pt>
                <c:pt idx="862">
                  <c:v>43774</c:v>
                </c:pt>
                <c:pt idx="863">
                  <c:v>43773</c:v>
                </c:pt>
                <c:pt idx="864">
                  <c:v>43770</c:v>
                </c:pt>
                <c:pt idx="865">
                  <c:v>43769</c:v>
                </c:pt>
                <c:pt idx="866">
                  <c:v>43768</c:v>
                </c:pt>
                <c:pt idx="867">
                  <c:v>43767</c:v>
                </c:pt>
                <c:pt idx="868">
                  <c:v>43766</c:v>
                </c:pt>
                <c:pt idx="869">
                  <c:v>43763</c:v>
                </c:pt>
                <c:pt idx="870">
                  <c:v>43762</c:v>
                </c:pt>
                <c:pt idx="871">
                  <c:v>43761</c:v>
                </c:pt>
                <c:pt idx="872">
                  <c:v>43760</c:v>
                </c:pt>
                <c:pt idx="873">
                  <c:v>43759</c:v>
                </c:pt>
                <c:pt idx="874">
                  <c:v>43756</c:v>
                </c:pt>
                <c:pt idx="875">
                  <c:v>43755</c:v>
                </c:pt>
                <c:pt idx="876">
                  <c:v>43754</c:v>
                </c:pt>
                <c:pt idx="877">
                  <c:v>43753</c:v>
                </c:pt>
                <c:pt idx="878">
                  <c:v>43752</c:v>
                </c:pt>
                <c:pt idx="879">
                  <c:v>43749</c:v>
                </c:pt>
                <c:pt idx="880">
                  <c:v>43748</c:v>
                </c:pt>
                <c:pt idx="881">
                  <c:v>43747</c:v>
                </c:pt>
                <c:pt idx="882">
                  <c:v>43746</c:v>
                </c:pt>
                <c:pt idx="883">
                  <c:v>43745</c:v>
                </c:pt>
                <c:pt idx="884">
                  <c:v>43742</c:v>
                </c:pt>
                <c:pt idx="885">
                  <c:v>43741</c:v>
                </c:pt>
                <c:pt idx="886">
                  <c:v>43740</c:v>
                </c:pt>
                <c:pt idx="887">
                  <c:v>43739</c:v>
                </c:pt>
                <c:pt idx="888">
                  <c:v>43738</c:v>
                </c:pt>
                <c:pt idx="889">
                  <c:v>43735</c:v>
                </c:pt>
                <c:pt idx="890">
                  <c:v>43734</c:v>
                </c:pt>
                <c:pt idx="891">
                  <c:v>43733</c:v>
                </c:pt>
                <c:pt idx="892">
                  <c:v>43732</c:v>
                </c:pt>
                <c:pt idx="893">
                  <c:v>43731</c:v>
                </c:pt>
                <c:pt idx="894">
                  <c:v>43728</c:v>
                </c:pt>
                <c:pt idx="895">
                  <c:v>43727</c:v>
                </c:pt>
                <c:pt idx="896">
                  <c:v>43726</c:v>
                </c:pt>
                <c:pt idx="897">
                  <c:v>43725</c:v>
                </c:pt>
                <c:pt idx="898">
                  <c:v>43724</c:v>
                </c:pt>
                <c:pt idx="899">
                  <c:v>43721</c:v>
                </c:pt>
                <c:pt idx="900">
                  <c:v>43720</c:v>
                </c:pt>
                <c:pt idx="901">
                  <c:v>43719</c:v>
                </c:pt>
                <c:pt idx="902">
                  <c:v>43718</c:v>
                </c:pt>
                <c:pt idx="903">
                  <c:v>43717</c:v>
                </c:pt>
                <c:pt idx="904">
                  <c:v>43714</c:v>
                </c:pt>
                <c:pt idx="905">
                  <c:v>43713</c:v>
                </c:pt>
                <c:pt idx="906">
                  <c:v>43712</c:v>
                </c:pt>
                <c:pt idx="907">
                  <c:v>43711</c:v>
                </c:pt>
                <c:pt idx="908">
                  <c:v>43707</c:v>
                </c:pt>
                <c:pt idx="909">
                  <c:v>43706</c:v>
                </c:pt>
                <c:pt idx="910">
                  <c:v>43705</c:v>
                </c:pt>
                <c:pt idx="911">
                  <c:v>43704</c:v>
                </c:pt>
                <c:pt idx="912">
                  <c:v>43703</c:v>
                </c:pt>
                <c:pt idx="913">
                  <c:v>43700</c:v>
                </c:pt>
                <c:pt idx="914">
                  <c:v>43699</c:v>
                </c:pt>
                <c:pt idx="915">
                  <c:v>43698</c:v>
                </c:pt>
                <c:pt idx="916">
                  <c:v>43697</c:v>
                </c:pt>
                <c:pt idx="917">
                  <c:v>43696</c:v>
                </c:pt>
                <c:pt idx="918">
                  <c:v>43693</c:v>
                </c:pt>
                <c:pt idx="919">
                  <c:v>43692</c:v>
                </c:pt>
                <c:pt idx="920">
                  <c:v>43691</c:v>
                </c:pt>
                <c:pt idx="921">
                  <c:v>43690</c:v>
                </c:pt>
                <c:pt idx="922">
                  <c:v>43689</c:v>
                </c:pt>
                <c:pt idx="923">
                  <c:v>43686</c:v>
                </c:pt>
                <c:pt idx="924">
                  <c:v>43685</c:v>
                </c:pt>
                <c:pt idx="925">
                  <c:v>43684</c:v>
                </c:pt>
                <c:pt idx="926">
                  <c:v>43683</c:v>
                </c:pt>
                <c:pt idx="927">
                  <c:v>43682</c:v>
                </c:pt>
                <c:pt idx="928">
                  <c:v>43679</c:v>
                </c:pt>
                <c:pt idx="929">
                  <c:v>43678</c:v>
                </c:pt>
                <c:pt idx="930">
                  <c:v>43677</c:v>
                </c:pt>
                <c:pt idx="931">
                  <c:v>43676</c:v>
                </c:pt>
                <c:pt idx="932">
                  <c:v>43675</c:v>
                </c:pt>
                <c:pt idx="933">
                  <c:v>43672</c:v>
                </c:pt>
                <c:pt idx="934">
                  <c:v>43671</c:v>
                </c:pt>
                <c:pt idx="935">
                  <c:v>43670</c:v>
                </c:pt>
                <c:pt idx="936">
                  <c:v>43669</c:v>
                </c:pt>
                <c:pt idx="937">
                  <c:v>43668</c:v>
                </c:pt>
                <c:pt idx="938">
                  <c:v>43665</c:v>
                </c:pt>
                <c:pt idx="939">
                  <c:v>43664</c:v>
                </c:pt>
                <c:pt idx="940">
                  <c:v>43663</c:v>
                </c:pt>
                <c:pt idx="941">
                  <c:v>43662</c:v>
                </c:pt>
                <c:pt idx="942">
                  <c:v>43661</c:v>
                </c:pt>
                <c:pt idx="943">
                  <c:v>43658</c:v>
                </c:pt>
                <c:pt idx="944">
                  <c:v>43657</c:v>
                </c:pt>
                <c:pt idx="945">
                  <c:v>43656</c:v>
                </c:pt>
                <c:pt idx="946">
                  <c:v>43655</c:v>
                </c:pt>
                <c:pt idx="947">
                  <c:v>43654</c:v>
                </c:pt>
                <c:pt idx="948">
                  <c:v>43651</c:v>
                </c:pt>
                <c:pt idx="949">
                  <c:v>43649</c:v>
                </c:pt>
                <c:pt idx="950">
                  <c:v>43648</c:v>
                </c:pt>
                <c:pt idx="951">
                  <c:v>43647</c:v>
                </c:pt>
                <c:pt idx="952">
                  <c:v>43644</c:v>
                </c:pt>
                <c:pt idx="953">
                  <c:v>43643</c:v>
                </c:pt>
                <c:pt idx="954">
                  <c:v>43642</c:v>
                </c:pt>
                <c:pt idx="955">
                  <c:v>43641</c:v>
                </c:pt>
                <c:pt idx="956">
                  <c:v>43640</c:v>
                </c:pt>
                <c:pt idx="957">
                  <c:v>43637</c:v>
                </c:pt>
                <c:pt idx="958">
                  <c:v>43636</c:v>
                </c:pt>
                <c:pt idx="959">
                  <c:v>43635</c:v>
                </c:pt>
                <c:pt idx="960">
                  <c:v>43634</c:v>
                </c:pt>
                <c:pt idx="961">
                  <c:v>43633</c:v>
                </c:pt>
                <c:pt idx="962">
                  <c:v>43630</c:v>
                </c:pt>
                <c:pt idx="963">
                  <c:v>43629</c:v>
                </c:pt>
                <c:pt idx="964">
                  <c:v>43628</c:v>
                </c:pt>
                <c:pt idx="965">
                  <c:v>43627</c:v>
                </c:pt>
                <c:pt idx="966">
                  <c:v>43626</c:v>
                </c:pt>
                <c:pt idx="967">
                  <c:v>43623</c:v>
                </c:pt>
                <c:pt idx="968">
                  <c:v>43622</c:v>
                </c:pt>
                <c:pt idx="969">
                  <c:v>43621</c:v>
                </c:pt>
                <c:pt idx="970">
                  <c:v>43620</c:v>
                </c:pt>
                <c:pt idx="971">
                  <c:v>43619</c:v>
                </c:pt>
                <c:pt idx="972">
                  <c:v>43616</c:v>
                </c:pt>
                <c:pt idx="973">
                  <c:v>43615</c:v>
                </c:pt>
                <c:pt idx="974">
                  <c:v>43614</c:v>
                </c:pt>
                <c:pt idx="975">
                  <c:v>43613</c:v>
                </c:pt>
                <c:pt idx="976">
                  <c:v>43609</c:v>
                </c:pt>
                <c:pt idx="977">
                  <c:v>43608</c:v>
                </c:pt>
                <c:pt idx="978">
                  <c:v>43607</c:v>
                </c:pt>
                <c:pt idx="979">
                  <c:v>43606</c:v>
                </c:pt>
                <c:pt idx="980">
                  <c:v>43605</c:v>
                </c:pt>
                <c:pt idx="981">
                  <c:v>43602</c:v>
                </c:pt>
                <c:pt idx="982">
                  <c:v>43601</c:v>
                </c:pt>
                <c:pt idx="983">
                  <c:v>43600</c:v>
                </c:pt>
                <c:pt idx="984">
                  <c:v>43599</c:v>
                </c:pt>
                <c:pt idx="985">
                  <c:v>43598</c:v>
                </c:pt>
                <c:pt idx="986">
                  <c:v>43595</c:v>
                </c:pt>
                <c:pt idx="987">
                  <c:v>43594</c:v>
                </c:pt>
                <c:pt idx="988">
                  <c:v>43593</c:v>
                </c:pt>
                <c:pt idx="989">
                  <c:v>43592</c:v>
                </c:pt>
                <c:pt idx="990">
                  <c:v>43591</c:v>
                </c:pt>
                <c:pt idx="991">
                  <c:v>43588</c:v>
                </c:pt>
                <c:pt idx="992">
                  <c:v>43587</c:v>
                </c:pt>
                <c:pt idx="993">
                  <c:v>43586</c:v>
                </c:pt>
                <c:pt idx="994">
                  <c:v>43585</c:v>
                </c:pt>
                <c:pt idx="995">
                  <c:v>43584</c:v>
                </c:pt>
                <c:pt idx="996">
                  <c:v>43581</c:v>
                </c:pt>
                <c:pt idx="997">
                  <c:v>43580</c:v>
                </c:pt>
                <c:pt idx="998">
                  <c:v>43579</c:v>
                </c:pt>
                <c:pt idx="999">
                  <c:v>43578</c:v>
                </c:pt>
                <c:pt idx="1000">
                  <c:v>43577</c:v>
                </c:pt>
                <c:pt idx="1001">
                  <c:v>43573</c:v>
                </c:pt>
                <c:pt idx="1002">
                  <c:v>43572</c:v>
                </c:pt>
                <c:pt idx="1003">
                  <c:v>43571</c:v>
                </c:pt>
                <c:pt idx="1004">
                  <c:v>43570</c:v>
                </c:pt>
                <c:pt idx="1005">
                  <c:v>43567</c:v>
                </c:pt>
                <c:pt idx="1006">
                  <c:v>43566</c:v>
                </c:pt>
                <c:pt idx="1007">
                  <c:v>43565</c:v>
                </c:pt>
                <c:pt idx="1008">
                  <c:v>43564</c:v>
                </c:pt>
                <c:pt idx="1009">
                  <c:v>43563</c:v>
                </c:pt>
                <c:pt idx="1010">
                  <c:v>43560</c:v>
                </c:pt>
                <c:pt idx="1011">
                  <c:v>43559</c:v>
                </c:pt>
                <c:pt idx="1012">
                  <c:v>43558</c:v>
                </c:pt>
                <c:pt idx="1013">
                  <c:v>43557</c:v>
                </c:pt>
                <c:pt idx="1014">
                  <c:v>43556</c:v>
                </c:pt>
                <c:pt idx="1015">
                  <c:v>43553</c:v>
                </c:pt>
                <c:pt idx="1016">
                  <c:v>43552</c:v>
                </c:pt>
                <c:pt idx="1017">
                  <c:v>43551</c:v>
                </c:pt>
                <c:pt idx="1018">
                  <c:v>43550</c:v>
                </c:pt>
                <c:pt idx="1019">
                  <c:v>43549</c:v>
                </c:pt>
                <c:pt idx="1020">
                  <c:v>43546</c:v>
                </c:pt>
                <c:pt idx="1021">
                  <c:v>43545</c:v>
                </c:pt>
                <c:pt idx="1022">
                  <c:v>43544</c:v>
                </c:pt>
                <c:pt idx="1023">
                  <c:v>43543</c:v>
                </c:pt>
                <c:pt idx="1024">
                  <c:v>43542</c:v>
                </c:pt>
                <c:pt idx="1025">
                  <c:v>43539</c:v>
                </c:pt>
                <c:pt idx="1026">
                  <c:v>43538</c:v>
                </c:pt>
                <c:pt idx="1027">
                  <c:v>43537</c:v>
                </c:pt>
                <c:pt idx="1028">
                  <c:v>43536</c:v>
                </c:pt>
                <c:pt idx="1029">
                  <c:v>43535</c:v>
                </c:pt>
                <c:pt idx="1030">
                  <c:v>43532</c:v>
                </c:pt>
                <c:pt idx="1031">
                  <c:v>43531</c:v>
                </c:pt>
                <c:pt idx="1032">
                  <c:v>43530</c:v>
                </c:pt>
                <c:pt idx="1033">
                  <c:v>43529</c:v>
                </c:pt>
                <c:pt idx="1034">
                  <c:v>43528</c:v>
                </c:pt>
                <c:pt idx="1035">
                  <c:v>43525</c:v>
                </c:pt>
                <c:pt idx="1036">
                  <c:v>43524</c:v>
                </c:pt>
                <c:pt idx="1037">
                  <c:v>43523</c:v>
                </c:pt>
                <c:pt idx="1038">
                  <c:v>43522</c:v>
                </c:pt>
                <c:pt idx="1039">
                  <c:v>43521</c:v>
                </c:pt>
                <c:pt idx="1040">
                  <c:v>43518</c:v>
                </c:pt>
                <c:pt idx="1041">
                  <c:v>43517</c:v>
                </c:pt>
                <c:pt idx="1042">
                  <c:v>43516</c:v>
                </c:pt>
                <c:pt idx="1043">
                  <c:v>43515</c:v>
                </c:pt>
                <c:pt idx="1044">
                  <c:v>43511</c:v>
                </c:pt>
                <c:pt idx="1045">
                  <c:v>43510</c:v>
                </c:pt>
                <c:pt idx="1046">
                  <c:v>43509</c:v>
                </c:pt>
                <c:pt idx="1047">
                  <c:v>43508</c:v>
                </c:pt>
                <c:pt idx="1048">
                  <c:v>43507</c:v>
                </c:pt>
                <c:pt idx="1049">
                  <c:v>43504</c:v>
                </c:pt>
                <c:pt idx="1050">
                  <c:v>43503</c:v>
                </c:pt>
                <c:pt idx="1051">
                  <c:v>43502</c:v>
                </c:pt>
                <c:pt idx="1052">
                  <c:v>43501</c:v>
                </c:pt>
                <c:pt idx="1053">
                  <c:v>43500</c:v>
                </c:pt>
                <c:pt idx="1054">
                  <c:v>43497</c:v>
                </c:pt>
                <c:pt idx="1055">
                  <c:v>43496</c:v>
                </c:pt>
                <c:pt idx="1056">
                  <c:v>43495</c:v>
                </c:pt>
                <c:pt idx="1057">
                  <c:v>43494</c:v>
                </c:pt>
                <c:pt idx="1058">
                  <c:v>43493</c:v>
                </c:pt>
                <c:pt idx="1059">
                  <c:v>43490</c:v>
                </c:pt>
                <c:pt idx="1060">
                  <c:v>43489</c:v>
                </c:pt>
                <c:pt idx="1061">
                  <c:v>43488</c:v>
                </c:pt>
                <c:pt idx="1062">
                  <c:v>43487</c:v>
                </c:pt>
                <c:pt idx="1063">
                  <c:v>43483</c:v>
                </c:pt>
                <c:pt idx="1064">
                  <c:v>43482</c:v>
                </c:pt>
                <c:pt idx="1065">
                  <c:v>43481</c:v>
                </c:pt>
                <c:pt idx="1066">
                  <c:v>43480</c:v>
                </c:pt>
                <c:pt idx="1067">
                  <c:v>43479</c:v>
                </c:pt>
                <c:pt idx="1068">
                  <c:v>43476</c:v>
                </c:pt>
                <c:pt idx="1069">
                  <c:v>43475</c:v>
                </c:pt>
                <c:pt idx="1070">
                  <c:v>43474</c:v>
                </c:pt>
                <c:pt idx="1071">
                  <c:v>43473</c:v>
                </c:pt>
                <c:pt idx="1072">
                  <c:v>43472</c:v>
                </c:pt>
                <c:pt idx="1073">
                  <c:v>43469</c:v>
                </c:pt>
                <c:pt idx="1074">
                  <c:v>43468</c:v>
                </c:pt>
                <c:pt idx="1075">
                  <c:v>43467</c:v>
                </c:pt>
                <c:pt idx="1076">
                  <c:v>43465</c:v>
                </c:pt>
                <c:pt idx="1077">
                  <c:v>43462</c:v>
                </c:pt>
                <c:pt idx="1078">
                  <c:v>43461</c:v>
                </c:pt>
                <c:pt idx="1079">
                  <c:v>43460</c:v>
                </c:pt>
                <c:pt idx="1080">
                  <c:v>43458</c:v>
                </c:pt>
                <c:pt idx="1081">
                  <c:v>43455</c:v>
                </c:pt>
                <c:pt idx="1082">
                  <c:v>43454</c:v>
                </c:pt>
                <c:pt idx="1083">
                  <c:v>43453</c:v>
                </c:pt>
                <c:pt idx="1084">
                  <c:v>43452</c:v>
                </c:pt>
                <c:pt idx="1085">
                  <c:v>43451</c:v>
                </c:pt>
                <c:pt idx="1086">
                  <c:v>43448</c:v>
                </c:pt>
                <c:pt idx="1087">
                  <c:v>43447</c:v>
                </c:pt>
                <c:pt idx="1088">
                  <c:v>43446</c:v>
                </c:pt>
                <c:pt idx="1089">
                  <c:v>43445</c:v>
                </c:pt>
                <c:pt idx="1090">
                  <c:v>43444</c:v>
                </c:pt>
                <c:pt idx="1091">
                  <c:v>43441</c:v>
                </c:pt>
                <c:pt idx="1092">
                  <c:v>43440</c:v>
                </c:pt>
                <c:pt idx="1093">
                  <c:v>43438</c:v>
                </c:pt>
                <c:pt idx="1094">
                  <c:v>43437</c:v>
                </c:pt>
                <c:pt idx="1095">
                  <c:v>43434</c:v>
                </c:pt>
                <c:pt idx="1096">
                  <c:v>43433</c:v>
                </c:pt>
                <c:pt idx="1097">
                  <c:v>43432</c:v>
                </c:pt>
                <c:pt idx="1098">
                  <c:v>43431</c:v>
                </c:pt>
                <c:pt idx="1099">
                  <c:v>43430</c:v>
                </c:pt>
                <c:pt idx="1100">
                  <c:v>43427</c:v>
                </c:pt>
                <c:pt idx="1101">
                  <c:v>43425</c:v>
                </c:pt>
                <c:pt idx="1102">
                  <c:v>43424</c:v>
                </c:pt>
                <c:pt idx="1103">
                  <c:v>43423</c:v>
                </c:pt>
                <c:pt idx="1104">
                  <c:v>43420</c:v>
                </c:pt>
                <c:pt idx="1105">
                  <c:v>43419</c:v>
                </c:pt>
                <c:pt idx="1106">
                  <c:v>43418</c:v>
                </c:pt>
                <c:pt idx="1107">
                  <c:v>43417</c:v>
                </c:pt>
                <c:pt idx="1108">
                  <c:v>43416</c:v>
                </c:pt>
                <c:pt idx="1109">
                  <c:v>43413</c:v>
                </c:pt>
                <c:pt idx="1110">
                  <c:v>43412</c:v>
                </c:pt>
                <c:pt idx="1111">
                  <c:v>43411</c:v>
                </c:pt>
                <c:pt idx="1112">
                  <c:v>43410</c:v>
                </c:pt>
                <c:pt idx="1113">
                  <c:v>43409</c:v>
                </c:pt>
                <c:pt idx="1114">
                  <c:v>43406</c:v>
                </c:pt>
                <c:pt idx="1115">
                  <c:v>43405</c:v>
                </c:pt>
                <c:pt idx="1116">
                  <c:v>43404</c:v>
                </c:pt>
                <c:pt idx="1117">
                  <c:v>43403</c:v>
                </c:pt>
                <c:pt idx="1118">
                  <c:v>43402</c:v>
                </c:pt>
                <c:pt idx="1119">
                  <c:v>43399</c:v>
                </c:pt>
                <c:pt idx="1120">
                  <c:v>43398</c:v>
                </c:pt>
                <c:pt idx="1121">
                  <c:v>43397</c:v>
                </c:pt>
                <c:pt idx="1122">
                  <c:v>43396</c:v>
                </c:pt>
                <c:pt idx="1123">
                  <c:v>43395</c:v>
                </c:pt>
                <c:pt idx="1124">
                  <c:v>43392</c:v>
                </c:pt>
                <c:pt idx="1125">
                  <c:v>43391</c:v>
                </c:pt>
                <c:pt idx="1126">
                  <c:v>43390</c:v>
                </c:pt>
                <c:pt idx="1127">
                  <c:v>43389</c:v>
                </c:pt>
                <c:pt idx="1128">
                  <c:v>43388</c:v>
                </c:pt>
                <c:pt idx="1129">
                  <c:v>43385</c:v>
                </c:pt>
                <c:pt idx="1130">
                  <c:v>43384</c:v>
                </c:pt>
                <c:pt idx="1131">
                  <c:v>43383</c:v>
                </c:pt>
                <c:pt idx="1132">
                  <c:v>43382</c:v>
                </c:pt>
                <c:pt idx="1133">
                  <c:v>43381</c:v>
                </c:pt>
                <c:pt idx="1134">
                  <c:v>43378</c:v>
                </c:pt>
                <c:pt idx="1135">
                  <c:v>43377</c:v>
                </c:pt>
                <c:pt idx="1136">
                  <c:v>43376</c:v>
                </c:pt>
                <c:pt idx="1137">
                  <c:v>43375</c:v>
                </c:pt>
                <c:pt idx="1138">
                  <c:v>43374</c:v>
                </c:pt>
                <c:pt idx="1139">
                  <c:v>43371</c:v>
                </c:pt>
                <c:pt idx="1140">
                  <c:v>43370</c:v>
                </c:pt>
                <c:pt idx="1141">
                  <c:v>43369</c:v>
                </c:pt>
                <c:pt idx="1142">
                  <c:v>43368</c:v>
                </c:pt>
                <c:pt idx="1143">
                  <c:v>43367</c:v>
                </c:pt>
                <c:pt idx="1144">
                  <c:v>43364</c:v>
                </c:pt>
                <c:pt idx="1145">
                  <c:v>43363</c:v>
                </c:pt>
                <c:pt idx="1146">
                  <c:v>43362</c:v>
                </c:pt>
                <c:pt idx="1147">
                  <c:v>43361</c:v>
                </c:pt>
                <c:pt idx="1148">
                  <c:v>43360</c:v>
                </c:pt>
                <c:pt idx="1149">
                  <c:v>43357</c:v>
                </c:pt>
                <c:pt idx="1150">
                  <c:v>43356</c:v>
                </c:pt>
                <c:pt idx="1151">
                  <c:v>43355</c:v>
                </c:pt>
                <c:pt idx="1152">
                  <c:v>43354</c:v>
                </c:pt>
                <c:pt idx="1153">
                  <c:v>43353</c:v>
                </c:pt>
                <c:pt idx="1154">
                  <c:v>43350</c:v>
                </c:pt>
                <c:pt idx="1155">
                  <c:v>43349</c:v>
                </c:pt>
                <c:pt idx="1156">
                  <c:v>43348</c:v>
                </c:pt>
                <c:pt idx="1157">
                  <c:v>43347</c:v>
                </c:pt>
                <c:pt idx="1158">
                  <c:v>43343</c:v>
                </c:pt>
                <c:pt idx="1159">
                  <c:v>43342</c:v>
                </c:pt>
                <c:pt idx="1160">
                  <c:v>43341</c:v>
                </c:pt>
                <c:pt idx="1161">
                  <c:v>43340</c:v>
                </c:pt>
                <c:pt idx="1162">
                  <c:v>43339</c:v>
                </c:pt>
                <c:pt idx="1163">
                  <c:v>43336</c:v>
                </c:pt>
                <c:pt idx="1164">
                  <c:v>43335</c:v>
                </c:pt>
                <c:pt idx="1165">
                  <c:v>43334</c:v>
                </c:pt>
                <c:pt idx="1166">
                  <c:v>43333</c:v>
                </c:pt>
                <c:pt idx="1167">
                  <c:v>43332</c:v>
                </c:pt>
                <c:pt idx="1168">
                  <c:v>43329</c:v>
                </c:pt>
                <c:pt idx="1169">
                  <c:v>43328</c:v>
                </c:pt>
                <c:pt idx="1170">
                  <c:v>43327</c:v>
                </c:pt>
                <c:pt idx="1171">
                  <c:v>43326</c:v>
                </c:pt>
                <c:pt idx="1172">
                  <c:v>43325</c:v>
                </c:pt>
                <c:pt idx="1173">
                  <c:v>43322</c:v>
                </c:pt>
                <c:pt idx="1174">
                  <c:v>43321</c:v>
                </c:pt>
                <c:pt idx="1175">
                  <c:v>43320</c:v>
                </c:pt>
                <c:pt idx="1176">
                  <c:v>43319</c:v>
                </c:pt>
                <c:pt idx="1177">
                  <c:v>43318</c:v>
                </c:pt>
                <c:pt idx="1178">
                  <c:v>43315</c:v>
                </c:pt>
                <c:pt idx="1179">
                  <c:v>43314</c:v>
                </c:pt>
                <c:pt idx="1180">
                  <c:v>43313</c:v>
                </c:pt>
                <c:pt idx="1181">
                  <c:v>43312</c:v>
                </c:pt>
                <c:pt idx="1182">
                  <c:v>43311</c:v>
                </c:pt>
                <c:pt idx="1183">
                  <c:v>43308</c:v>
                </c:pt>
                <c:pt idx="1184">
                  <c:v>43307</c:v>
                </c:pt>
                <c:pt idx="1185">
                  <c:v>43306</c:v>
                </c:pt>
                <c:pt idx="1186">
                  <c:v>43305</c:v>
                </c:pt>
                <c:pt idx="1187">
                  <c:v>43304</c:v>
                </c:pt>
                <c:pt idx="1188">
                  <c:v>43301</c:v>
                </c:pt>
                <c:pt idx="1189">
                  <c:v>43300</c:v>
                </c:pt>
                <c:pt idx="1190">
                  <c:v>43299</c:v>
                </c:pt>
                <c:pt idx="1191">
                  <c:v>43298</c:v>
                </c:pt>
                <c:pt idx="1192">
                  <c:v>43297</c:v>
                </c:pt>
                <c:pt idx="1193">
                  <c:v>43294</c:v>
                </c:pt>
                <c:pt idx="1194">
                  <c:v>43293</c:v>
                </c:pt>
                <c:pt idx="1195">
                  <c:v>43292</c:v>
                </c:pt>
                <c:pt idx="1196">
                  <c:v>43291</c:v>
                </c:pt>
                <c:pt idx="1197">
                  <c:v>43290</c:v>
                </c:pt>
                <c:pt idx="1198">
                  <c:v>43287</c:v>
                </c:pt>
                <c:pt idx="1199">
                  <c:v>43286</c:v>
                </c:pt>
                <c:pt idx="1200">
                  <c:v>43284</c:v>
                </c:pt>
                <c:pt idx="1201">
                  <c:v>43283</c:v>
                </c:pt>
                <c:pt idx="1202">
                  <c:v>43280</c:v>
                </c:pt>
                <c:pt idx="1203">
                  <c:v>43279</c:v>
                </c:pt>
                <c:pt idx="1204">
                  <c:v>43278</c:v>
                </c:pt>
                <c:pt idx="1205">
                  <c:v>43277</c:v>
                </c:pt>
                <c:pt idx="1206">
                  <c:v>43276</c:v>
                </c:pt>
                <c:pt idx="1207">
                  <c:v>43273</c:v>
                </c:pt>
                <c:pt idx="1208">
                  <c:v>43272</c:v>
                </c:pt>
                <c:pt idx="1209">
                  <c:v>43271</c:v>
                </c:pt>
                <c:pt idx="1210">
                  <c:v>43270</c:v>
                </c:pt>
                <c:pt idx="1211">
                  <c:v>43269</c:v>
                </c:pt>
                <c:pt idx="1212">
                  <c:v>43266</c:v>
                </c:pt>
                <c:pt idx="1213">
                  <c:v>43265</c:v>
                </c:pt>
                <c:pt idx="1214">
                  <c:v>43264</c:v>
                </c:pt>
                <c:pt idx="1215">
                  <c:v>43263</c:v>
                </c:pt>
                <c:pt idx="1216">
                  <c:v>43262</c:v>
                </c:pt>
                <c:pt idx="1217">
                  <c:v>43259</c:v>
                </c:pt>
                <c:pt idx="1218">
                  <c:v>43258</c:v>
                </c:pt>
                <c:pt idx="1219">
                  <c:v>43257</c:v>
                </c:pt>
                <c:pt idx="1220">
                  <c:v>43256</c:v>
                </c:pt>
                <c:pt idx="1221">
                  <c:v>43255</c:v>
                </c:pt>
                <c:pt idx="1222">
                  <c:v>43252</c:v>
                </c:pt>
                <c:pt idx="1223">
                  <c:v>43251</c:v>
                </c:pt>
                <c:pt idx="1224">
                  <c:v>43250</c:v>
                </c:pt>
                <c:pt idx="1225">
                  <c:v>43249</c:v>
                </c:pt>
                <c:pt idx="1226">
                  <c:v>43245</c:v>
                </c:pt>
                <c:pt idx="1227">
                  <c:v>43244</c:v>
                </c:pt>
                <c:pt idx="1228">
                  <c:v>43243</c:v>
                </c:pt>
                <c:pt idx="1229">
                  <c:v>43242</c:v>
                </c:pt>
                <c:pt idx="1230">
                  <c:v>43241</c:v>
                </c:pt>
                <c:pt idx="1231">
                  <c:v>43238</c:v>
                </c:pt>
                <c:pt idx="1232">
                  <c:v>43237</c:v>
                </c:pt>
                <c:pt idx="1233">
                  <c:v>43236</c:v>
                </c:pt>
                <c:pt idx="1234">
                  <c:v>43235</c:v>
                </c:pt>
                <c:pt idx="1235">
                  <c:v>43234</c:v>
                </c:pt>
                <c:pt idx="1236">
                  <c:v>43231</c:v>
                </c:pt>
                <c:pt idx="1237">
                  <c:v>43230</c:v>
                </c:pt>
                <c:pt idx="1238">
                  <c:v>43229</c:v>
                </c:pt>
                <c:pt idx="1239">
                  <c:v>43228</c:v>
                </c:pt>
                <c:pt idx="1240">
                  <c:v>43227</c:v>
                </c:pt>
                <c:pt idx="1241">
                  <c:v>43224</c:v>
                </c:pt>
                <c:pt idx="1242">
                  <c:v>43223</c:v>
                </c:pt>
                <c:pt idx="1243">
                  <c:v>43222</c:v>
                </c:pt>
                <c:pt idx="1244">
                  <c:v>43221</c:v>
                </c:pt>
                <c:pt idx="1245">
                  <c:v>43220</c:v>
                </c:pt>
                <c:pt idx="1246">
                  <c:v>43217</c:v>
                </c:pt>
                <c:pt idx="1247">
                  <c:v>43216</c:v>
                </c:pt>
                <c:pt idx="1248">
                  <c:v>43215</c:v>
                </c:pt>
                <c:pt idx="1249">
                  <c:v>43214</c:v>
                </c:pt>
                <c:pt idx="1250">
                  <c:v>43213</c:v>
                </c:pt>
                <c:pt idx="1251">
                  <c:v>43210</c:v>
                </c:pt>
                <c:pt idx="1252">
                  <c:v>43209</c:v>
                </c:pt>
                <c:pt idx="1253">
                  <c:v>43208</c:v>
                </c:pt>
                <c:pt idx="1254">
                  <c:v>43207</c:v>
                </c:pt>
                <c:pt idx="1255">
                  <c:v>43206</c:v>
                </c:pt>
                <c:pt idx="1256">
                  <c:v>43203</c:v>
                </c:pt>
                <c:pt idx="1257">
                  <c:v>43202</c:v>
                </c:pt>
                <c:pt idx="1258">
                  <c:v>43201</c:v>
                </c:pt>
                <c:pt idx="1259">
                  <c:v>43200</c:v>
                </c:pt>
                <c:pt idx="1260">
                  <c:v>43199</c:v>
                </c:pt>
                <c:pt idx="1261">
                  <c:v>43196</c:v>
                </c:pt>
                <c:pt idx="1262">
                  <c:v>43195</c:v>
                </c:pt>
                <c:pt idx="1263">
                  <c:v>43194</c:v>
                </c:pt>
                <c:pt idx="1264">
                  <c:v>43193</c:v>
                </c:pt>
                <c:pt idx="1265">
                  <c:v>43192</c:v>
                </c:pt>
                <c:pt idx="1266">
                  <c:v>43188</c:v>
                </c:pt>
                <c:pt idx="1267">
                  <c:v>43187</c:v>
                </c:pt>
                <c:pt idx="1268">
                  <c:v>43186</c:v>
                </c:pt>
                <c:pt idx="1269">
                  <c:v>43185</c:v>
                </c:pt>
                <c:pt idx="1270">
                  <c:v>43182</c:v>
                </c:pt>
                <c:pt idx="1271">
                  <c:v>43181</c:v>
                </c:pt>
                <c:pt idx="1272">
                  <c:v>43180</c:v>
                </c:pt>
                <c:pt idx="1273">
                  <c:v>43179</c:v>
                </c:pt>
                <c:pt idx="1274">
                  <c:v>43178</c:v>
                </c:pt>
                <c:pt idx="1275">
                  <c:v>43175</c:v>
                </c:pt>
                <c:pt idx="1276">
                  <c:v>43174</c:v>
                </c:pt>
                <c:pt idx="1277">
                  <c:v>43173</c:v>
                </c:pt>
                <c:pt idx="1278">
                  <c:v>43172</c:v>
                </c:pt>
                <c:pt idx="1279">
                  <c:v>43171</c:v>
                </c:pt>
                <c:pt idx="1280">
                  <c:v>43168</c:v>
                </c:pt>
                <c:pt idx="1281">
                  <c:v>43167</c:v>
                </c:pt>
                <c:pt idx="1282">
                  <c:v>43166</c:v>
                </c:pt>
                <c:pt idx="1283">
                  <c:v>43165</c:v>
                </c:pt>
                <c:pt idx="1284">
                  <c:v>43164</c:v>
                </c:pt>
                <c:pt idx="1285">
                  <c:v>43161</c:v>
                </c:pt>
                <c:pt idx="1286">
                  <c:v>43160</c:v>
                </c:pt>
                <c:pt idx="1287">
                  <c:v>43159</c:v>
                </c:pt>
                <c:pt idx="1288">
                  <c:v>43158</c:v>
                </c:pt>
                <c:pt idx="1289">
                  <c:v>43157</c:v>
                </c:pt>
                <c:pt idx="1290">
                  <c:v>43154</c:v>
                </c:pt>
                <c:pt idx="1291">
                  <c:v>43153</c:v>
                </c:pt>
                <c:pt idx="1292">
                  <c:v>43152</c:v>
                </c:pt>
                <c:pt idx="1293">
                  <c:v>43151</c:v>
                </c:pt>
                <c:pt idx="1294">
                  <c:v>43147</c:v>
                </c:pt>
                <c:pt idx="1295">
                  <c:v>43146</c:v>
                </c:pt>
                <c:pt idx="1296">
                  <c:v>43145</c:v>
                </c:pt>
                <c:pt idx="1297">
                  <c:v>43144</c:v>
                </c:pt>
                <c:pt idx="1298">
                  <c:v>43143</c:v>
                </c:pt>
                <c:pt idx="1299">
                  <c:v>43140</c:v>
                </c:pt>
                <c:pt idx="1300">
                  <c:v>43139</c:v>
                </c:pt>
                <c:pt idx="1301">
                  <c:v>43138</c:v>
                </c:pt>
                <c:pt idx="1302">
                  <c:v>43137</c:v>
                </c:pt>
                <c:pt idx="1303">
                  <c:v>43136</c:v>
                </c:pt>
                <c:pt idx="1304">
                  <c:v>43133</c:v>
                </c:pt>
                <c:pt idx="1305">
                  <c:v>43132</c:v>
                </c:pt>
                <c:pt idx="1306">
                  <c:v>43131</c:v>
                </c:pt>
                <c:pt idx="1307">
                  <c:v>43130</c:v>
                </c:pt>
                <c:pt idx="1308">
                  <c:v>43129</c:v>
                </c:pt>
                <c:pt idx="1309">
                  <c:v>43126</c:v>
                </c:pt>
                <c:pt idx="1310">
                  <c:v>43125</c:v>
                </c:pt>
                <c:pt idx="1311">
                  <c:v>43124</c:v>
                </c:pt>
                <c:pt idx="1312">
                  <c:v>43123</c:v>
                </c:pt>
                <c:pt idx="1313">
                  <c:v>43122</c:v>
                </c:pt>
                <c:pt idx="1314">
                  <c:v>43119</c:v>
                </c:pt>
                <c:pt idx="1315">
                  <c:v>43118</c:v>
                </c:pt>
                <c:pt idx="1316">
                  <c:v>43117</c:v>
                </c:pt>
                <c:pt idx="1317">
                  <c:v>43116</c:v>
                </c:pt>
                <c:pt idx="1318">
                  <c:v>43112</c:v>
                </c:pt>
                <c:pt idx="1319">
                  <c:v>43111</c:v>
                </c:pt>
                <c:pt idx="1320">
                  <c:v>43110</c:v>
                </c:pt>
                <c:pt idx="1321">
                  <c:v>43109</c:v>
                </c:pt>
                <c:pt idx="1322">
                  <c:v>43108</c:v>
                </c:pt>
                <c:pt idx="1323">
                  <c:v>43105</c:v>
                </c:pt>
              </c:numCache>
            </c:numRef>
          </c:cat>
          <c:val>
            <c:numRef>
              <c:f>Sheet1!$T$2:$T$1325</c:f>
              <c:numCache>
                <c:formatCode>General</c:formatCode>
                <c:ptCount val="1324"/>
                <c:pt idx="0">
                  <c:v>8.0793999999999997</c:v>
                </c:pt>
                <c:pt idx="1">
                  <c:v>8.0842200000000002</c:v>
                </c:pt>
                <c:pt idx="2">
                  <c:v>8.0885400000000001</c:v>
                </c:pt>
                <c:pt idx="3">
                  <c:v>8.0933600000000006</c:v>
                </c:pt>
                <c:pt idx="4">
                  <c:v>8.0976800000000004</c:v>
                </c:pt>
                <c:pt idx="5">
                  <c:v>8.10318</c:v>
                </c:pt>
                <c:pt idx="6">
                  <c:v>8.1080199999999998</c:v>
                </c:pt>
                <c:pt idx="7">
                  <c:v>8.1126799999999992</c:v>
                </c:pt>
                <c:pt idx="8">
                  <c:v>8.1173400000000004</c:v>
                </c:pt>
                <c:pt idx="9">
                  <c:v>8.1225199999999997</c:v>
                </c:pt>
                <c:pt idx="10">
                  <c:v>8.1278199999999998</c:v>
                </c:pt>
                <c:pt idx="11">
                  <c:v>8.1326199999999993</c:v>
                </c:pt>
                <c:pt idx="12">
                  <c:v>8.1376600000000003</c:v>
                </c:pt>
                <c:pt idx="13">
                  <c:v>8.1428999999999991</c:v>
                </c:pt>
                <c:pt idx="14">
                  <c:v>8.1483799999999995</c:v>
                </c:pt>
                <c:pt idx="15">
                  <c:v>8.1541200000000007</c:v>
                </c:pt>
                <c:pt idx="16">
                  <c:v>8.15944</c:v>
                </c:pt>
                <c:pt idx="17">
                  <c:v>8.1652199999999997</c:v>
                </c:pt>
                <c:pt idx="18">
                  <c:v>8.1736000000000004</c:v>
                </c:pt>
                <c:pt idx="19">
                  <c:v>8.1820799999999991</c:v>
                </c:pt>
                <c:pt idx="20">
                  <c:v>8.1898</c:v>
                </c:pt>
                <c:pt idx="21">
                  <c:v>8.1977799999999998</c:v>
                </c:pt>
                <c:pt idx="22">
                  <c:v>8.2060600000000008</c:v>
                </c:pt>
                <c:pt idx="23">
                  <c:v>8.2149000000000001</c:v>
                </c:pt>
                <c:pt idx="24">
                  <c:v>8.2242800000000003</c:v>
                </c:pt>
                <c:pt idx="25">
                  <c:v>8.2330799999999993</c:v>
                </c:pt>
                <c:pt idx="26">
                  <c:v>8.2401800000000005</c:v>
                </c:pt>
                <c:pt idx="27">
                  <c:v>8.2471599999999992</c:v>
                </c:pt>
                <c:pt idx="28">
                  <c:v>8.2537000000000003</c:v>
                </c:pt>
                <c:pt idx="29">
                  <c:v>8.2609999999999992</c:v>
                </c:pt>
                <c:pt idx="30">
                  <c:v>8.2690000000000001</c:v>
                </c:pt>
                <c:pt idx="31">
                  <c:v>8.2779000000000007</c:v>
                </c:pt>
                <c:pt idx="32">
                  <c:v>8.2895800000000008</c:v>
                </c:pt>
                <c:pt idx="33">
                  <c:v>8.2997200000000007</c:v>
                </c:pt>
                <c:pt idx="34">
                  <c:v>8.3107199999999999</c:v>
                </c:pt>
                <c:pt idx="35">
                  <c:v>8.3218399999999999</c:v>
                </c:pt>
                <c:pt idx="36">
                  <c:v>8.3344199999999997</c:v>
                </c:pt>
                <c:pt idx="37">
                  <c:v>8.3461800000000004</c:v>
                </c:pt>
                <c:pt idx="38">
                  <c:v>8.3596800000000009</c:v>
                </c:pt>
                <c:pt idx="39">
                  <c:v>8.37012</c:v>
                </c:pt>
                <c:pt idx="40">
                  <c:v>8.3813600000000008</c:v>
                </c:pt>
                <c:pt idx="41">
                  <c:v>8.3926599999999993</c:v>
                </c:pt>
                <c:pt idx="42">
                  <c:v>8.4055800000000005</c:v>
                </c:pt>
                <c:pt idx="43">
                  <c:v>8.4174600000000002</c:v>
                </c:pt>
                <c:pt idx="44">
                  <c:v>8.4282599999999999</c:v>
                </c:pt>
                <c:pt idx="45">
                  <c:v>8.4395799999999994</c:v>
                </c:pt>
                <c:pt idx="46">
                  <c:v>8.4496800000000007</c:v>
                </c:pt>
                <c:pt idx="47">
                  <c:v>8.4592399999999994</c:v>
                </c:pt>
                <c:pt idx="48">
                  <c:v>8.4683399999999995</c:v>
                </c:pt>
                <c:pt idx="49">
                  <c:v>8.4787199999999991</c:v>
                </c:pt>
                <c:pt idx="50">
                  <c:v>8.4906000000000006</c:v>
                </c:pt>
                <c:pt idx="51">
                  <c:v>8.5012000000000008</c:v>
                </c:pt>
                <c:pt idx="52">
                  <c:v>8.5163399999999996</c:v>
                </c:pt>
                <c:pt idx="53">
                  <c:v>8.5261800000000001</c:v>
                </c:pt>
                <c:pt idx="54">
                  <c:v>8.5360200000000006</c:v>
                </c:pt>
                <c:pt idx="55">
                  <c:v>8.5404599999999995</c:v>
                </c:pt>
                <c:pt idx="56">
                  <c:v>8.5453399999999995</c:v>
                </c:pt>
                <c:pt idx="57">
                  <c:v>8.5506799999999998</c:v>
                </c:pt>
                <c:pt idx="58">
                  <c:v>8.556718</c:v>
                </c:pt>
                <c:pt idx="59">
                  <c:v>8.5622340000000001</c:v>
                </c:pt>
                <c:pt idx="60">
                  <c:v>8.5673940000000002</c:v>
                </c:pt>
                <c:pt idx="61">
                  <c:v>8.5717739999999996</c:v>
                </c:pt>
                <c:pt idx="62">
                  <c:v>8.5769859999999998</c:v>
                </c:pt>
                <c:pt idx="63">
                  <c:v>8.5821260000000006</c:v>
                </c:pt>
                <c:pt idx="64">
                  <c:v>8.5877099999999995</c:v>
                </c:pt>
                <c:pt idx="65">
                  <c:v>8.592848</c:v>
                </c:pt>
                <c:pt idx="66">
                  <c:v>8.59877</c:v>
                </c:pt>
                <c:pt idx="67">
                  <c:v>8.604552</c:v>
                </c:pt>
                <c:pt idx="68">
                  <c:v>8.6130320000000005</c:v>
                </c:pt>
                <c:pt idx="69">
                  <c:v>8.6227119999999999</c:v>
                </c:pt>
                <c:pt idx="70">
                  <c:v>8.6320519999999998</c:v>
                </c:pt>
                <c:pt idx="71">
                  <c:v>8.641432</c:v>
                </c:pt>
                <c:pt idx="72">
                  <c:v>8.6488720000000008</c:v>
                </c:pt>
                <c:pt idx="73">
                  <c:v>8.6570319999999992</c:v>
                </c:pt>
                <c:pt idx="74">
                  <c:v>8.6646839999999994</c:v>
                </c:pt>
                <c:pt idx="75">
                  <c:v>8.6729760000000002</c:v>
                </c:pt>
                <c:pt idx="76">
                  <c:v>8.6818380000000008</c:v>
                </c:pt>
                <c:pt idx="77">
                  <c:v>8.6911400000000008</c:v>
                </c:pt>
                <c:pt idx="78">
                  <c:v>8.7005199999999991</c:v>
                </c:pt>
                <c:pt idx="79">
                  <c:v>8.7099399999999996</c:v>
                </c:pt>
                <c:pt idx="80">
                  <c:v>8.7192600000000002</c:v>
                </c:pt>
                <c:pt idx="81">
                  <c:v>8.7287599999999994</c:v>
                </c:pt>
                <c:pt idx="82">
                  <c:v>8.7388200000000005</c:v>
                </c:pt>
                <c:pt idx="83">
                  <c:v>8.7481000000000009</c:v>
                </c:pt>
                <c:pt idx="84">
                  <c:v>8.7561420000000005</c:v>
                </c:pt>
                <c:pt idx="85">
                  <c:v>8.7650620000000004</c:v>
                </c:pt>
                <c:pt idx="86">
                  <c:v>8.7741900000000008</c:v>
                </c:pt>
                <c:pt idx="87">
                  <c:v>8.7830720000000007</c:v>
                </c:pt>
                <c:pt idx="88">
                  <c:v>8.7921320000000005</c:v>
                </c:pt>
                <c:pt idx="89">
                  <c:v>8.8010520000000003</c:v>
                </c:pt>
                <c:pt idx="90">
                  <c:v>8.8100760000000005</c:v>
                </c:pt>
                <c:pt idx="91">
                  <c:v>8.8193160000000006</c:v>
                </c:pt>
                <c:pt idx="92">
                  <c:v>8.8302160000000001</c:v>
                </c:pt>
                <c:pt idx="93">
                  <c:v>8.8398959999999995</c:v>
                </c:pt>
                <c:pt idx="94">
                  <c:v>8.8482579999999995</c:v>
                </c:pt>
                <c:pt idx="95">
                  <c:v>8.8576599999999992</c:v>
                </c:pt>
                <c:pt idx="96">
                  <c:v>8.8675300000000004</c:v>
                </c:pt>
                <c:pt idx="97">
                  <c:v>8.8767739999999993</c:v>
                </c:pt>
                <c:pt idx="98">
                  <c:v>8.8859239999999993</c:v>
                </c:pt>
                <c:pt idx="99">
                  <c:v>8.8952500000000008</c:v>
                </c:pt>
                <c:pt idx="100">
                  <c:v>8.9040239999999997</c:v>
                </c:pt>
                <c:pt idx="101">
                  <c:v>8.9130040000000008</c:v>
                </c:pt>
                <c:pt idx="102">
                  <c:v>8.9224259999999997</c:v>
                </c:pt>
                <c:pt idx="103">
                  <c:v>8.9317200000000003</c:v>
                </c:pt>
                <c:pt idx="104">
                  <c:v>8.9432120000000008</c:v>
                </c:pt>
                <c:pt idx="105">
                  <c:v>8.9541579999999996</c:v>
                </c:pt>
                <c:pt idx="106">
                  <c:v>8.9659359999999992</c:v>
                </c:pt>
                <c:pt idx="107">
                  <c:v>8.9788160000000001</c:v>
                </c:pt>
                <c:pt idx="108">
                  <c:v>8.9924359999999997</c:v>
                </c:pt>
                <c:pt idx="109">
                  <c:v>9.006596</c:v>
                </c:pt>
                <c:pt idx="110">
                  <c:v>9.0205160000000006</c:v>
                </c:pt>
                <c:pt idx="111">
                  <c:v>9.0320160000000005</c:v>
                </c:pt>
                <c:pt idx="112">
                  <c:v>9.0443359999999995</c:v>
                </c:pt>
                <c:pt idx="113">
                  <c:v>9.0565759999999997</c:v>
                </c:pt>
                <c:pt idx="114">
                  <c:v>9.0681440000000002</c:v>
                </c:pt>
                <c:pt idx="115">
                  <c:v>9.0804840000000002</c:v>
                </c:pt>
                <c:pt idx="116">
                  <c:v>9.0926139999999993</c:v>
                </c:pt>
                <c:pt idx="117">
                  <c:v>9.1064740000000004</c:v>
                </c:pt>
                <c:pt idx="118">
                  <c:v>9.1212540000000004</c:v>
                </c:pt>
                <c:pt idx="119">
                  <c:v>9.1364940000000008</c:v>
                </c:pt>
                <c:pt idx="120">
                  <c:v>9.1513539999999995</c:v>
                </c:pt>
                <c:pt idx="121">
                  <c:v>9.1664539999999999</c:v>
                </c:pt>
                <c:pt idx="122">
                  <c:v>9.1816739999999992</c:v>
                </c:pt>
                <c:pt idx="123">
                  <c:v>9.1953139999999998</c:v>
                </c:pt>
                <c:pt idx="124">
                  <c:v>9.2095140000000004</c:v>
                </c:pt>
                <c:pt idx="125">
                  <c:v>9.2244539999999997</c:v>
                </c:pt>
                <c:pt idx="126">
                  <c:v>9.2398340000000001</c:v>
                </c:pt>
                <c:pt idx="127">
                  <c:v>9.254194</c:v>
                </c:pt>
                <c:pt idx="128">
                  <c:v>9.2684540000000002</c:v>
                </c:pt>
                <c:pt idx="129">
                  <c:v>9.2841539999999991</c:v>
                </c:pt>
                <c:pt idx="130">
                  <c:v>9.2982739999999993</c:v>
                </c:pt>
                <c:pt idx="131">
                  <c:v>9.3122939999999996</c:v>
                </c:pt>
                <c:pt idx="132">
                  <c:v>9.3269739999999999</c:v>
                </c:pt>
                <c:pt idx="133">
                  <c:v>9.3429140000000004</c:v>
                </c:pt>
                <c:pt idx="134">
                  <c:v>9.3579139999999992</c:v>
                </c:pt>
                <c:pt idx="135">
                  <c:v>9.3737340000000007</c:v>
                </c:pt>
                <c:pt idx="136">
                  <c:v>9.3889739999999993</c:v>
                </c:pt>
                <c:pt idx="137">
                  <c:v>9.4040140000000001</c:v>
                </c:pt>
                <c:pt idx="138">
                  <c:v>9.4173740000000006</c:v>
                </c:pt>
                <c:pt idx="139">
                  <c:v>9.4302539999999997</c:v>
                </c:pt>
                <c:pt idx="140">
                  <c:v>9.4437739999999994</c:v>
                </c:pt>
                <c:pt idx="141">
                  <c:v>9.4562059999999999</c:v>
                </c:pt>
                <c:pt idx="142">
                  <c:v>9.4708459999999999</c:v>
                </c:pt>
                <c:pt idx="143">
                  <c:v>9.4849259999999997</c:v>
                </c:pt>
                <c:pt idx="144">
                  <c:v>9.4999059999999993</c:v>
                </c:pt>
                <c:pt idx="145">
                  <c:v>9.5158459999999998</c:v>
                </c:pt>
                <c:pt idx="146">
                  <c:v>9.5312459999999994</c:v>
                </c:pt>
                <c:pt idx="147">
                  <c:v>9.5479459999999996</c:v>
                </c:pt>
                <c:pt idx="148">
                  <c:v>9.5651860000000006</c:v>
                </c:pt>
                <c:pt idx="149">
                  <c:v>9.5836260000000006</c:v>
                </c:pt>
                <c:pt idx="150">
                  <c:v>9.6040460000000003</c:v>
                </c:pt>
                <c:pt idx="151">
                  <c:v>9.6232659999999992</c:v>
                </c:pt>
                <c:pt idx="152">
                  <c:v>9.6413259999999994</c:v>
                </c:pt>
                <c:pt idx="153">
                  <c:v>9.6601859999999995</c:v>
                </c:pt>
                <c:pt idx="154">
                  <c:v>9.6796260000000007</c:v>
                </c:pt>
                <c:pt idx="155">
                  <c:v>9.6981459999999995</c:v>
                </c:pt>
                <c:pt idx="156">
                  <c:v>9.7164660000000005</c:v>
                </c:pt>
                <c:pt idx="157">
                  <c:v>9.735106</c:v>
                </c:pt>
                <c:pt idx="158">
                  <c:v>9.7539259999999999</c:v>
                </c:pt>
                <c:pt idx="159">
                  <c:v>9.7720459999999996</c:v>
                </c:pt>
                <c:pt idx="160">
                  <c:v>9.7912459999999992</c:v>
                </c:pt>
                <c:pt idx="161">
                  <c:v>9.8092459999999999</c:v>
                </c:pt>
                <c:pt idx="162">
                  <c:v>9.8272460000000006</c:v>
                </c:pt>
                <c:pt idx="163">
                  <c:v>9.8450860000000002</c:v>
                </c:pt>
                <c:pt idx="164">
                  <c:v>9.8638060000000003</c:v>
                </c:pt>
                <c:pt idx="165">
                  <c:v>9.8823659999999993</c:v>
                </c:pt>
                <c:pt idx="166">
                  <c:v>9.9020259999999993</c:v>
                </c:pt>
                <c:pt idx="167">
                  <c:v>9.9226460000000003</c:v>
                </c:pt>
                <c:pt idx="168">
                  <c:v>9.9412859999999998</c:v>
                </c:pt>
                <c:pt idx="169">
                  <c:v>9.9604859999999995</c:v>
                </c:pt>
                <c:pt idx="170">
                  <c:v>9.9776260000000008</c:v>
                </c:pt>
                <c:pt idx="171">
                  <c:v>9.9956460000000007</c:v>
                </c:pt>
                <c:pt idx="172">
                  <c:v>10.015966000000001</c:v>
                </c:pt>
                <c:pt idx="173">
                  <c:v>10.037006</c:v>
                </c:pt>
                <c:pt idx="174">
                  <c:v>10.057886</c:v>
                </c:pt>
                <c:pt idx="175">
                  <c:v>10.079506</c:v>
                </c:pt>
                <c:pt idx="176">
                  <c:v>10.100726</c:v>
                </c:pt>
                <c:pt idx="177">
                  <c:v>10.120226000000001</c:v>
                </c:pt>
                <c:pt idx="178">
                  <c:v>10.140625999999999</c:v>
                </c:pt>
                <c:pt idx="179">
                  <c:v>10.160056000000001</c:v>
                </c:pt>
                <c:pt idx="180">
                  <c:v>10.181336</c:v>
                </c:pt>
                <c:pt idx="181">
                  <c:v>10.203296</c:v>
                </c:pt>
                <c:pt idx="182">
                  <c:v>10.225356</c:v>
                </c:pt>
                <c:pt idx="183">
                  <c:v>10.245509999999999</c:v>
                </c:pt>
                <c:pt idx="184">
                  <c:v>10.264250000000001</c:v>
                </c:pt>
                <c:pt idx="185">
                  <c:v>10.283998</c:v>
                </c:pt>
                <c:pt idx="186">
                  <c:v>10.302676</c:v>
                </c:pt>
                <c:pt idx="187">
                  <c:v>10.318476</c:v>
                </c:pt>
                <c:pt idx="188">
                  <c:v>10.333026</c:v>
                </c:pt>
                <c:pt idx="189">
                  <c:v>10.346626000000001</c:v>
                </c:pt>
                <c:pt idx="190">
                  <c:v>10.360626</c:v>
                </c:pt>
                <c:pt idx="191">
                  <c:v>10.373519999999999</c:v>
                </c:pt>
                <c:pt idx="192">
                  <c:v>10.386355999999999</c:v>
                </c:pt>
                <c:pt idx="193">
                  <c:v>10.399800000000001</c:v>
                </c:pt>
                <c:pt idx="194">
                  <c:v>10.413399999999999</c:v>
                </c:pt>
                <c:pt idx="195">
                  <c:v>10.427</c:v>
                </c:pt>
                <c:pt idx="196">
                  <c:v>10.439416</c:v>
                </c:pt>
                <c:pt idx="197">
                  <c:v>10.451055999999999</c:v>
                </c:pt>
                <c:pt idx="198">
                  <c:v>10.461702000000001</c:v>
                </c:pt>
                <c:pt idx="199">
                  <c:v>10.47132</c:v>
                </c:pt>
                <c:pt idx="200">
                  <c:v>10.48152</c:v>
                </c:pt>
                <c:pt idx="201">
                  <c:v>10.491773999999999</c:v>
                </c:pt>
                <c:pt idx="202">
                  <c:v>10.501248</c:v>
                </c:pt>
                <c:pt idx="203">
                  <c:v>10.509568</c:v>
                </c:pt>
                <c:pt idx="204">
                  <c:v>10.518208</c:v>
                </c:pt>
                <c:pt idx="205">
                  <c:v>10.526564</c:v>
                </c:pt>
                <c:pt idx="206">
                  <c:v>10.534988</c:v>
                </c:pt>
                <c:pt idx="207">
                  <c:v>10.542439999999999</c:v>
                </c:pt>
                <c:pt idx="208">
                  <c:v>10.549239999999999</c:v>
                </c:pt>
                <c:pt idx="209">
                  <c:v>10.555961999999999</c:v>
                </c:pt>
                <c:pt idx="210">
                  <c:v>10.563032</c:v>
                </c:pt>
                <c:pt idx="211">
                  <c:v>10.570064</c:v>
                </c:pt>
                <c:pt idx="212">
                  <c:v>10.576286</c:v>
                </c:pt>
                <c:pt idx="213">
                  <c:v>10.582789999999999</c:v>
                </c:pt>
                <c:pt idx="214">
                  <c:v>10.590870000000001</c:v>
                </c:pt>
                <c:pt idx="215">
                  <c:v>10.597835999999999</c:v>
                </c:pt>
                <c:pt idx="216">
                  <c:v>10.605948</c:v>
                </c:pt>
                <c:pt idx="217">
                  <c:v>10.613962000000001</c:v>
                </c:pt>
                <c:pt idx="218">
                  <c:v>10.621686</c:v>
                </c:pt>
                <c:pt idx="219">
                  <c:v>10.62898</c:v>
                </c:pt>
                <c:pt idx="220">
                  <c:v>10.637976</c:v>
                </c:pt>
                <c:pt idx="221">
                  <c:v>10.647376</c:v>
                </c:pt>
                <c:pt idx="222">
                  <c:v>10.654852</c:v>
                </c:pt>
                <c:pt idx="223">
                  <c:v>10.662794</c:v>
                </c:pt>
                <c:pt idx="224">
                  <c:v>10.669288</c:v>
                </c:pt>
                <c:pt idx="225">
                  <c:v>10.675376</c:v>
                </c:pt>
                <c:pt idx="226">
                  <c:v>10.681998</c:v>
                </c:pt>
                <c:pt idx="227">
                  <c:v>10.687478</c:v>
                </c:pt>
                <c:pt idx="228">
                  <c:v>10.694464</c:v>
                </c:pt>
                <c:pt idx="229">
                  <c:v>10.703442000000001</c:v>
                </c:pt>
                <c:pt idx="230">
                  <c:v>10.71222</c:v>
                </c:pt>
                <c:pt idx="231">
                  <c:v>10.720052000000001</c:v>
                </c:pt>
                <c:pt idx="232">
                  <c:v>10.72662</c:v>
                </c:pt>
                <c:pt idx="233">
                  <c:v>10.731564000000001</c:v>
                </c:pt>
                <c:pt idx="234">
                  <c:v>10.737708</c:v>
                </c:pt>
                <c:pt idx="235">
                  <c:v>10.743562000000001</c:v>
                </c:pt>
                <c:pt idx="236">
                  <c:v>10.75042</c:v>
                </c:pt>
                <c:pt idx="237">
                  <c:v>10.756892000000001</c:v>
                </c:pt>
                <c:pt idx="238">
                  <c:v>10.76216</c:v>
                </c:pt>
                <c:pt idx="239">
                  <c:v>10.768371999999999</c:v>
                </c:pt>
                <c:pt idx="240">
                  <c:v>10.775014000000001</c:v>
                </c:pt>
                <c:pt idx="241">
                  <c:v>10.780735999999999</c:v>
                </c:pt>
                <c:pt idx="242">
                  <c:v>10.785594</c:v>
                </c:pt>
                <c:pt idx="243">
                  <c:v>10.791194000000001</c:v>
                </c:pt>
                <c:pt idx="244">
                  <c:v>10.79527</c:v>
                </c:pt>
                <c:pt idx="245">
                  <c:v>10.798988</c:v>
                </c:pt>
                <c:pt idx="246">
                  <c:v>10.803226</c:v>
                </c:pt>
                <c:pt idx="247">
                  <c:v>10.807342</c:v>
                </c:pt>
                <c:pt idx="248">
                  <c:v>10.810942000000001</c:v>
                </c:pt>
                <c:pt idx="249">
                  <c:v>10.813281999999999</c:v>
                </c:pt>
                <c:pt idx="250">
                  <c:v>10.817259999999999</c:v>
                </c:pt>
                <c:pt idx="251">
                  <c:v>10.820283999999999</c:v>
                </c:pt>
                <c:pt idx="252">
                  <c:v>10.823848</c:v>
                </c:pt>
                <c:pt idx="253">
                  <c:v>10.827752</c:v>
                </c:pt>
                <c:pt idx="254">
                  <c:v>10.832552</c:v>
                </c:pt>
                <c:pt idx="255">
                  <c:v>10.835254000000001</c:v>
                </c:pt>
                <c:pt idx="256">
                  <c:v>10.835922</c:v>
                </c:pt>
                <c:pt idx="257">
                  <c:v>10.835134</c:v>
                </c:pt>
                <c:pt idx="258">
                  <c:v>10.833886</c:v>
                </c:pt>
                <c:pt idx="259">
                  <c:v>10.831645999999999</c:v>
                </c:pt>
                <c:pt idx="260">
                  <c:v>10.8292</c:v>
                </c:pt>
                <c:pt idx="261">
                  <c:v>10.826552</c:v>
                </c:pt>
                <c:pt idx="262">
                  <c:v>10.822941999999999</c:v>
                </c:pt>
                <c:pt idx="263">
                  <c:v>10.818626</c:v>
                </c:pt>
                <c:pt idx="264">
                  <c:v>10.814888</c:v>
                </c:pt>
                <c:pt idx="265">
                  <c:v>10.811342</c:v>
                </c:pt>
                <c:pt idx="266">
                  <c:v>10.80875</c:v>
                </c:pt>
                <c:pt idx="267">
                  <c:v>10.806622000000001</c:v>
                </c:pt>
                <c:pt idx="268">
                  <c:v>10.80416</c:v>
                </c:pt>
                <c:pt idx="269">
                  <c:v>10.799975999999999</c:v>
                </c:pt>
                <c:pt idx="270">
                  <c:v>10.795178</c:v>
                </c:pt>
                <c:pt idx="271">
                  <c:v>10.791328</c:v>
                </c:pt>
                <c:pt idx="272">
                  <c:v>10.787076000000001</c:v>
                </c:pt>
                <c:pt idx="273">
                  <c:v>10.783785999999999</c:v>
                </c:pt>
                <c:pt idx="274">
                  <c:v>10.780124000000001</c:v>
                </c:pt>
                <c:pt idx="275">
                  <c:v>10.773956</c:v>
                </c:pt>
                <c:pt idx="276">
                  <c:v>10.770662</c:v>
                </c:pt>
                <c:pt idx="277">
                  <c:v>10.770626</c:v>
                </c:pt>
                <c:pt idx="278">
                  <c:v>10.773826</c:v>
                </c:pt>
                <c:pt idx="279">
                  <c:v>10.775556</c:v>
                </c:pt>
                <c:pt idx="280">
                  <c:v>10.779339999999999</c:v>
                </c:pt>
                <c:pt idx="281">
                  <c:v>10.783404000000001</c:v>
                </c:pt>
                <c:pt idx="282">
                  <c:v>10.789004</c:v>
                </c:pt>
                <c:pt idx="283">
                  <c:v>10.793946</c:v>
                </c:pt>
                <c:pt idx="284">
                  <c:v>10.797758</c:v>
                </c:pt>
                <c:pt idx="285">
                  <c:v>10.800663999999999</c:v>
                </c:pt>
                <c:pt idx="286">
                  <c:v>10.804527999999999</c:v>
                </c:pt>
                <c:pt idx="287">
                  <c:v>10.810280000000001</c:v>
                </c:pt>
                <c:pt idx="288">
                  <c:v>10.81592</c:v>
                </c:pt>
                <c:pt idx="289">
                  <c:v>10.82342</c:v>
                </c:pt>
                <c:pt idx="290">
                  <c:v>10.832318000000001</c:v>
                </c:pt>
                <c:pt idx="291">
                  <c:v>10.83994</c:v>
                </c:pt>
                <c:pt idx="292">
                  <c:v>10.846968</c:v>
                </c:pt>
                <c:pt idx="293">
                  <c:v>10.853574</c:v>
                </c:pt>
                <c:pt idx="294">
                  <c:v>10.858774</c:v>
                </c:pt>
                <c:pt idx="295">
                  <c:v>10.864932</c:v>
                </c:pt>
                <c:pt idx="296">
                  <c:v>10.871046</c:v>
                </c:pt>
                <c:pt idx="297">
                  <c:v>10.878446</c:v>
                </c:pt>
                <c:pt idx="298">
                  <c:v>10.884945999999999</c:v>
                </c:pt>
                <c:pt idx="299">
                  <c:v>10.890514</c:v>
                </c:pt>
                <c:pt idx="300">
                  <c:v>10.898066</c:v>
                </c:pt>
                <c:pt idx="301">
                  <c:v>10.904465999999999</c:v>
                </c:pt>
                <c:pt idx="302">
                  <c:v>10.909466</c:v>
                </c:pt>
                <c:pt idx="303">
                  <c:v>10.913728000000001</c:v>
                </c:pt>
                <c:pt idx="304">
                  <c:v>10.918126000000001</c:v>
                </c:pt>
                <c:pt idx="305">
                  <c:v>10.922926</c:v>
                </c:pt>
                <c:pt idx="306">
                  <c:v>10.926878</c:v>
                </c:pt>
                <c:pt idx="307">
                  <c:v>10.928728</c:v>
                </c:pt>
                <c:pt idx="308">
                  <c:v>10.931664</c:v>
                </c:pt>
                <c:pt idx="309">
                  <c:v>10.936464000000001</c:v>
                </c:pt>
                <c:pt idx="310">
                  <c:v>10.941409999999999</c:v>
                </c:pt>
                <c:pt idx="311">
                  <c:v>10.946172000000001</c:v>
                </c:pt>
                <c:pt idx="312">
                  <c:v>10.951345999999999</c:v>
                </c:pt>
                <c:pt idx="313">
                  <c:v>10.956403999999999</c:v>
                </c:pt>
                <c:pt idx="314">
                  <c:v>10.962820000000001</c:v>
                </c:pt>
                <c:pt idx="315">
                  <c:v>10.969061999999999</c:v>
                </c:pt>
                <c:pt idx="316">
                  <c:v>10.974262</c:v>
                </c:pt>
                <c:pt idx="317">
                  <c:v>10.979164000000001</c:v>
                </c:pt>
                <c:pt idx="318">
                  <c:v>10.985814</c:v>
                </c:pt>
                <c:pt idx="319">
                  <c:v>10.990814</c:v>
                </c:pt>
                <c:pt idx="320">
                  <c:v>10.996283999999999</c:v>
                </c:pt>
                <c:pt idx="321">
                  <c:v>11.004038</c:v>
                </c:pt>
                <c:pt idx="322">
                  <c:v>11.011898</c:v>
                </c:pt>
                <c:pt idx="323">
                  <c:v>11.019068000000001</c:v>
                </c:pt>
                <c:pt idx="324">
                  <c:v>11.026453999999999</c:v>
                </c:pt>
                <c:pt idx="325">
                  <c:v>11.033654</c:v>
                </c:pt>
                <c:pt idx="326">
                  <c:v>11.041534</c:v>
                </c:pt>
                <c:pt idx="327">
                  <c:v>11.048334000000001</c:v>
                </c:pt>
                <c:pt idx="328">
                  <c:v>11.055534</c:v>
                </c:pt>
                <c:pt idx="329">
                  <c:v>11.061472</c:v>
                </c:pt>
                <c:pt idx="330">
                  <c:v>11.066257999999999</c:v>
                </c:pt>
                <c:pt idx="331">
                  <c:v>11.071453999999999</c:v>
                </c:pt>
                <c:pt idx="332">
                  <c:v>11.077054</c:v>
                </c:pt>
                <c:pt idx="333">
                  <c:v>11.081154</c:v>
                </c:pt>
                <c:pt idx="334">
                  <c:v>11.084068</c:v>
                </c:pt>
                <c:pt idx="335">
                  <c:v>11.087</c:v>
                </c:pt>
                <c:pt idx="336">
                  <c:v>11.090382</c:v>
                </c:pt>
                <c:pt idx="337">
                  <c:v>11.093296</c:v>
                </c:pt>
                <c:pt idx="338">
                  <c:v>11.095696</c:v>
                </c:pt>
                <c:pt idx="339">
                  <c:v>11.098974</c:v>
                </c:pt>
                <c:pt idx="340">
                  <c:v>11.102174</c:v>
                </c:pt>
                <c:pt idx="341">
                  <c:v>11.105574000000001</c:v>
                </c:pt>
                <c:pt idx="342">
                  <c:v>11.109574</c:v>
                </c:pt>
                <c:pt idx="343">
                  <c:v>11.113174000000001</c:v>
                </c:pt>
                <c:pt idx="344">
                  <c:v>11.115574000000001</c:v>
                </c:pt>
                <c:pt idx="345">
                  <c:v>11.117374</c:v>
                </c:pt>
                <c:pt idx="346">
                  <c:v>11.118774</c:v>
                </c:pt>
                <c:pt idx="347">
                  <c:v>11.119973999999999</c:v>
                </c:pt>
                <c:pt idx="348">
                  <c:v>11.121174</c:v>
                </c:pt>
                <c:pt idx="349">
                  <c:v>11.120774000000001</c:v>
                </c:pt>
                <c:pt idx="350">
                  <c:v>11.122374000000001</c:v>
                </c:pt>
                <c:pt idx="351">
                  <c:v>11.123374</c:v>
                </c:pt>
                <c:pt idx="352">
                  <c:v>11.125574</c:v>
                </c:pt>
                <c:pt idx="353">
                  <c:v>11.132173999999999</c:v>
                </c:pt>
                <c:pt idx="354">
                  <c:v>11.139574</c:v>
                </c:pt>
                <c:pt idx="355">
                  <c:v>11.147974</c:v>
                </c:pt>
                <c:pt idx="356">
                  <c:v>11.158174000000001</c:v>
                </c:pt>
                <c:pt idx="357">
                  <c:v>11.168574</c:v>
                </c:pt>
                <c:pt idx="358">
                  <c:v>11.179174</c:v>
                </c:pt>
                <c:pt idx="359">
                  <c:v>11.190174000000001</c:v>
                </c:pt>
                <c:pt idx="360">
                  <c:v>11.200174000000001</c:v>
                </c:pt>
                <c:pt idx="361">
                  <c:v>11.211174</c:v>
                </c:pt>
                <c:pt idx="362">
                  <c:v>11.222174000000001</c:v>
                </c:pt>
                <c:pt idx="363">
                  <c:v>11.233774</c:v>
                </c:pt>
                <c:pt idx="364">
                  <c:v>11.246373999999999</c:v>
                </c:pt>
                <c:pt idx="365">
                  <c:v>11.257974000000001</c:v>
                </c:pt>
                <c:pt idx="366">
                  <c:v>11.267974000000001</c:v>
                </c:pt>
                <c:pt idx="367">
                  <c:v>11.278174</c:v>
                </c:pt>
                <c:pt idx="368">
                  <c:v>11.288774</c:v>
                </c:pt>
                <c:pt idx="369">
                  <c:v>11.297974</c:v>
                </c:pt>
                <c:pt idx="370">
                  <c:v>11.307574000000001</c:v>
                </c:pt>
                <c:pt idx="371">
                  <c:v>11.317174</c:v>
                </c:pt>
                <c:pt idx="372">
                  <c:v>11.326574000000001</c:v>
                </c:pt>
                <c:pt idx="373">
                  <c:v>11.334974000000001</c:v>
                </c:pt>
                <c:pt idx="374">
                  <c:v>11.341574</c:v>
                </c:pt>
                <c:pt idx="375">
                  <c:v>11.349974</c:v>
                </c:pt>
                <c:pt idx="376">
                  <c:v>11.359374000000001</c:v>
                </c:pt>
                <c:pt idx="377">
                  <c:v>11.367573999999999</c:v>
                </c:pt>
                <c:pt idx="378">
                  <c:v>11.375574</c:v>
                </c:pt>
                <c:pt idx="379">
                  <c:v>11.385973999999999</c:v>
                </c:pt>
                <c:pt idx="380">
                  <c:v>11.396774000000001</c:v>
                </c:pt>
                <c:pt idx="381">
                  <c:v>11.409174</c:v>
                </c:pt>
                <c:pt idx="382">
                  <c:v>11.420774</c:v>
                </c:pt>
                <c:pt idx="383">
                  <c:v>11.433774</c:v>
                </c:pt>
                <c:pt idx="384">
                  <c:v>11.444774000000001</c:v>
                </c:pt>
                <c:pt idx="385">
                  <c:v>11.455973999999999</c:v>
                </c:pt>
                <c:pt idx="386">
                  <c:v>11.465973999999999</c:v>
                </c:pt>
                <c:pt idx="387">
                  <c:v>11.476374</c:v>
                </c:pt>
                <c:pt idx="388">
                  <c:v>11.486374</c:v>
                </c:pt>
                <c:pt idx="389">
                  <c:v>11.495774000000001</c:v>
                </c:pt>
                <c:pt idx="390">
                  <c:v>11.507374</c:v>
                </c:pt>
                <c:pt idx="391">
                  <c:v>11.519174</c:v>
                </c:pt>
                <c:pt idx="392">
                  <c:v>11.532574</c:v>
                </c:pt>
                <c:pt idx="393">
                  <c:v>11.547974</c:v>
                </c:pt>
                <c:pt idx="394">
                  <c:v>11.562174000000001</c:v>
                </c:pt>
                <c:pt idx="395">
                  <c:v>11.573974</c:v>
                </c:pt>
                <c:pt idx="396">
                  <c:v>11.584374</c:v>
                </c:pt>
                <c:pt idx="397">
                  <c:v>11.594174000000001</c:v>
                </c:pt>
                <c:pt idx="398">
                  <c:v>11.605774</c:v>
                </c:pt>
                <c:pt idx="399">
                  <c:v>11.617374</c:v>
                </c:pt>
                <c:pt idx="400">
                  <c:v>11.626574</c:v>
                </c:pt>
                <c:pt idx="401">
                  <c:v>11.636974</c:v>
                </c:pt>
                <c:pt idx="402">
                  <c:v>11.648774</c:v>
                </c:pt>
                <c:pt idx="403">
                  <c:v>11.661174000000001</c:v>
                </c:pt>
                <c:pt idx="404">
                  <c:v>11.674773999999999</c:v>
                </c:pt>
                <c:pt idx="405">
                  <c:v>11.688374</c:v>
                </c:pt>
                <c:pt idx="406">
                  <c:v>11.703773999999999</c:v>
                </c:pt>
                <c:pt idx="407">
                  <c:v>11.721774</c:v>
                </c:pt>
                <c:pt idx="408">
                  <c:v>11.740373999999999</c:v>
                </c:pt>
                <c:pt idx="409">
                  <c:v>11.758974</c:v>
                </c:pt>
                <c:pt idx="410">
                  <c:v>11.776574</c:v>
                </c:pt>
                <c:pt idx="411">
                  <c:v>11.795574</c:v>
                </c:pt>
                <c:pt idx="412">
                  <c:v>11.817373999999999</c:v>
                </c:pt>
                <c:pt idx="413">
                  <c:v>11.837374000000001</c:v>
                </c:pt>
                <c:pt idx="414">
                  <c:v>11.855974</c:v>
                </c:pt>
                <c:pt idx="415">
                  <c:v>11.871774</c:v>
                </c:pt>
                <c:pt idx="416">
                  <c:v>11.886774000000001</c:v>
                </c:pt>
                <c:pt idx="417">
                  <c:v>11.900373999999999</c:v>
                </c:pt>
                <c:pt idx="418">
                  <c:v>11.912573999999999</c:v>
                </c:pt>
                <c:pt idx="419">
                  <c:v>11.925374</c:v>
                </c:pt>
                <c:pt idx="420">
                  <c:v>11.941174</c:v>
                </c:pt>
                <c:pt idx="421">
                  <c:v>11.956174000000001</c:v>
                </c:pt>
                <c:pt idx="422">
                  <c:v>11.970573999999999</c:v>
                </c:pt>
                <c:pt idx="423">
                  <c:v>11.986374</c:v>
                </c:pt>
                <c:pt idx="424">
                  <c:v>12.001773999999999</c:v>
                </c:pt>
                <c:pt idx="425">
                  <c:v>12.018174</c:v>
                </c:pt>
                <c:pt idx="426">
                  <c:v>12.034174</c:v>
                </c:pt>
                <c:pt idx="427">
                  <c:v>12.048374000000001</c:v>
                </c:pt>
                <c:pt idx="428">
                  <c:v>12.062574</c:v>
                </c:pt>
                <c:pt idx="429">
                  <c:v>12.076174</c:v>
                </c:pt>
                <c:pt idx="430">
                  <c:v>12.089574000000001</c:v>
                </c:pt>
                <c:pt idx="431">
                  <c:v>12.101174</c:v>
                </c:pt>
                <c:pt idx="432">
                  <c:v>12.115574000000001</c:v>
                </c:pt>
                <c:pt idx="433">
                  <c:v>12.129773999999999</c:v>
                </c:pt>
                <c:pt idx="434">
                  <c:v>12.142773999999999</c:v>
                </c:pt>
                <c:pt idx="435">
                  <c:v>12.157173999999999</c:v>
                </c:pt>
                <c:pt idx="436">
                  <c:v>12.173973999999999</c:v>
                </c:pt>
                <c:pt idx="437">
                  <c:v>12.186374000000001</c:v>
                </c:pt>
                <c:pt idx="438">
                  <c:v>12.198774</c:v>
                </c:pt>
                <c:pt idx="439">
                  <c:v>12.211373999999999</c:v>
                </c:pt>
                <c:pt idx="440">
                  <c:v>12.226974</c:v>
                </c:pt>
                <c:pt idx="441">
                  <c:v>12.239174</c:v>
                </c:pt>
                <c:pt idx="442">
                  <c:v>12.247574</c:v>
                </c:pt>
                <c:pt idx="443">
                  <c:v>12.257374</c:v>
                </c:pt>
                <c:pt idx="444">
                  <c:v>12.265174</c:v>
                </c:pt>
                <c:pt idx="445">
                  <c:v>12.271774000000001</c:v>
                </c:pt>
                <c:pt idx="446">
                  <c:v>12.277574</c:v>
                </c:pt>
                <c:pt idx="447">
                  <c:v>12.282173999999999</c:v>
                </c:pt>
                <c:pt idx="448">
                  <c:v>12.286773999999999</c:v>
                </c:pt>
                <c:pt idx="449">
                  <c:v>12.294373999999999</c:v>
                </c:pt>
                <c:pt idx="450">
                  <c:v>12.303573999999999</c:v>
                </c:pt>
                <c:pt idx="451">
                  <c:v>12.310574000000001</c:v>
                </c:pt>
                <c:pt idx="452">
                  <c:v>12.313974</c:v>
                </c:pt>
                <c:pt idx="453">
                  <c:v>12.320174</c:v>
                </c:pt>
                <c:pt idx="454">
                  <c:v>12.325574</c:v>
                </c:pt>
                <c:pt idx="455">
                  <c:v>12.331773999999999</c:v>
                </c:pt>
                <c:pt idx="456">
                  <c:v>12.340173999999999</c:v>
                </c:pt>
                <c:pt idx="457">
                  <c:v>12.347174000000001</c:v>
                </c:pt>
                <c:pt idx="458">
                  <c:v>12.351573999999999</c:v>
                </c:pt>
                <c:pt idx="459">
                  <c:v>12.354174</c:v>
                </c:pt>
                <c:pt idx="460">
                  <c:v>12.356574</c:v>
                </c:pt>
                <c:pt idx="461">
                  <c:v>12.356374000000001</c:v>
                </c:pt>
                <c:pt idx="462">
                  <c:v>12.355373999999999</c:v>
                </c:pt>
                <c:pt idx="463">
                  <c:v>12.356374000000001</c:v>
                </c:pt>
                <c:pt idx="464">
                  <c:v>12.358374</c:v>
                </c:pt>
                <c:pt idx="465">
                  <c:v>12.359774</c:v>
                </c:pt>
                <c:pt idx="466">
                  <c:v>12.359973999999999</c:v>
                </c:pt>
                <c:pt idx="467">
                  <c:v>12.360773999999999</c:v>
                </c:pt>
                <c:pt idx="468">
                  <c:v>12.360174000000001</c:v>
                </c:pt>
                <c:pt idx="469">
                  <c:v>12.359973999999999</c:v>
                </c:pt>
                <c:pt idx="470">
                  <c:v>12.360174000000001</c:v>
                </c:pt>
                <c:pt idx="471">
                  <c:v>12.359973999999999</c:v>
                </c:pt>
                <c:pt idx="472">
                  <c:v>12.360374</c:v>
                </c:pt>
                <c:pt idx="473">
                  <c:v>12.359574</c:v>
                </c:pt>
                <c:pt idx="474">
                  <c:v>12.357974</c:v>
                </c:pt>
                <c:pt idx="475">
                  <c:v>12.355174</c:v>
                </c:pt>
                <c:pt idx="476">
                  <c:v>12.353574</c:v>
                </c:pt>
                <c:pt idx="477">
                  <c:v>12.352974</c:v>
                </c:pt>
                <c:pt idx="478">
                  <c:v>12.350773999999999</c:v>
                </c:pt>
                <c:pt idx="479">
                  <c:v>12.348573999999999</c:v>
                </c:pt>
                <c:pt idx="480">
                  <c:v>12.350174000000001</c:v>
                </c:pt>
                <c:pt idx="481">
                  <c:v>12.352774</c:v>
                </c:pt>
                <c:pt idx="482">
                  <c:v>12.355174</c:v>
                </c:pt>
                <c:pt idx="483">
                  <c:v>12.356774</c:v>
                </c:pt>
                <c:pt idx="484">
                  <c:v>12.359574</c:v>
                </c:pt>
                <c:pt idx="485">
                  <c:v>12.362174</c:v>
                </c:pt>
                <c:pt idx="486">
                  <c:v>12.367174</c:v>
                </c:pt>
                <c:pt idx="487">
                  <c:v>12.370574</c:v>
                </c:pt>
                <c:pt idx="488">
                  <c:v>12.373574</c:v>
                </c:pt>
                <c:pt idx="489">
                  <c:v>12.375973999999999</c:v>
                </c:pt>
                <c:pt idx="490">
                  <c:v>12.381373999999999</c:v>
                </c:pt>
                <c:pt idx="491">
                  <c:v>12.384774</c:v>
                </c:pt>
                <c:pt idx="492">
                  <c:v>12.389174000000001</c:v>
                </c:pt>
                <c:pt idx="493">
                  <c:v>12.394774</c:v>
                </c:pt>
                <c:pt idx="494">
                  <c:v>12.399774000000001</c:v>
                </c:pt>
                <c:pt idx="495">
                  <c:v>12.404374000000001</c:v>
                </c:pt>
                <c:pt idx="496">
                  <c:v>12.408974000000001</c:v>
                </c:pt>
                <c:pt idx="497">
                  <c:v>12.414974000000001</c:v>
                </c:pt>
                <c:pt idx="498">
                  <c:v>12.417774</c:v>
                </c:pt>
                <c:pt idx="499">
                  <c:v>12.421374</c:v>
                </c:pt>
                <c:pt idx="500">
                  <c:v>12.424174000000001</c:v>
                </c:pt>
                <c:pt idx="501">
                  <c:v>12.426774</c:v>
                </c:pt>
                <c:pt idx="502">
                  <c:v>12.431974</c:v>
                </c:pt>
                <c:pt idx="503">
                  <c:v>12.436574</c:v>
                </c:pt>
                <c:pt idx="504">
                  <c:v>12.441374</c:v>
                </c:pt>
                <c:pt idx="505">
                  <c:v>12.445974</c:v>
                </c:pt>
                <c:pt idx="506">
                  <c:v>12.450773999999999</c:v>
                </c:pt>
                <c:pt idx="507">
                  <c:v>12.457174</c:v>
                </c:pt>
                <c:pt idx="508">
                  <c:v>12.464974</c:v>
                </c:pt>
                <c:pt idx="509">
                  <c:v>12.473573999999999</c:v>
                </c:pt>
                <c:pt idx="510">
                  <c:v>12.481574</c:v>
                </c:pt>
                <c:pt idx="511">
                  <c:v>12.490974</c:v>
                </c:pt>
                <c:pt idx="512">
                  <c:v>12.500374000000001</c:v>
                </c:pt>
                <c:pt idx="513">
                  <c:v>12.508174</c:v>
                </c:pt>
                <c:pt idx="514">
                  <c:v>12.516374000000001</c:v>
                </c:pt>
                <c:pt idx="515">
                  <c:v>12.523974000000001</c:v>
                </c:pt>
                <c:pt idx="516">
                  <c:v>12.532774</c:v>
                </c:pt>
                <c:pt idx="517">
                  <c:v>12.542173999999999</c:v>
                </c:pt>
                <c:pt idx="518">
                  <c:v>12.552174000000001</c:v>
                </c:pt>
                <c:pt idx="519">
                  <c:v>12.563974</c:v>
                </c:pt>
                <c:pt idx="520">
                  <c:v>12.575974</c:v>
                </c:pt>
                <c:pt idx="521">
                  <c:v>12.586174</c:v>
                </c:pt>
                <c:pt idx="522">
                  <c:v>12.597773999999999</c:v>
                </c:pt>
                <c:pt idx="523">
                  <c:v>12.609173999999999</c:v>
                </c:pt>
                <c:pt idx="524">
                  <c:v>12.619374000000001</c:v>
                </c:pt>
                <c:pt idx="525">
                  <c:v>12.629974000000001</c:v>
                </c:pt>
                <c:pt idx="526">
                  <c:v>12.641774</c:v>
                </c:pt>
                <c:pt idx="527">
                  <c:v>12.654173999999999</c:v>
                </c:pt>
                <c:pt idx="528">
                  <c:v>12.669574000000001</c:v>
                </c:pt>
                <c:pt idx="529">
                  <c:v>12.683774</c:v>
                </c:pt>
                <c:pt idx="530">
                  <c:v>12.696974000000001</c:v>
                </c:pt>
                <c:pt idx="531">
                  <c:v>12.710774000000001</c:v>
                </c:pt>
                <c:pt idx="532">
                  <c:v>12.721174</c:v>
                </c:pt>
                <c:pt idx="533">
                  <c:v>12.733774</c:v>
                </c:pt>
                <c:pt idx="534">
                  <c:v>12.746974</c:v>
                </c:pt>
                <c:pt idx="535">
                  <c:v>12.759373999999999</c:v>
                </c:pt>
                <c:pt idx="536">
                  <c:v>12.769373999999999</c:v>
                </c:pt>
                <c:pt idx="537">
                  <c:v>12.781774</c:v>
                </c:pt>
                <c:pt idx="538">
                  <c:v>12.793174</c:v>
                </c:pt>
                <c:pt idx="539">
                  <c:v>12.808574</c:v>
                </c:pt>
                <c:pt idx="540">
                  <c:v>12.825174000000001</c:v>
                </c:pt>
                <c:pt idx="541">
                  <c:v>12.841974</c:v>
                </c:pt>
                <c:pt idx="542">
                  <c:v>12.856973999999999</c:v>
                </c:pt>
                <c:pt idx="543">
                  <c:v>12.871174</c:v>
                </c:pt>
                <c:pt idx="544">
                  <c:v>12.886774000000001</c:v>
                </c:pt>
                <c:pt idx="545">
                  <c:v>12.900574000000001</c:v>
                </c:pt>
                <c:pt idx="546">
                  <c:v>12.913774</c:v>
                </c:pt>
                <c:pt idx="547">
                  <c:v>12.926373999999999</c:v>
                </c:pt>
                <c:pt idx="548">
                  <c:v>12.939374000000001</c:v>
                </c:pt>
                <c:pt idx="549">
                  <c:v>12.951174</c:v>
                </c:pt>
                <c:pt idx="550">
                  <c:v>12.961373999999999</c:v>
                </c:pt>
                <c:pt idx="551">
                  <c:v>12.971973999999999</c:v>
                </c:pt>
                <c:pt idx="552">
                  <c:v>12.978574</c:v>
                </c:pt>
                <c:pt idx="553">
                  <c:v>12.990373999999999</c:v>
                </c:pt>
                <c:pt idx="554">
                  <c:v>13.001773999999999</c:v>
                </c:pt>
                <c:pt idx="555">
                  <c:v>13.019373999999999</c:v>
                </c:pt>
                <c:pt idx="556">
                  <c:v>13.036794</c:v>
                </c:pt>
                <c:pt idx="557">
                  <c:v>13.053853999999999</c:v>
                </c:pt>
                <c:pt idx="558">
                  <c:v>13.071096000000001</c:v>
                </c:pt>
                <c:pt idx="559">
                  <c:v>13.087059999999999</c:v>
                </c:pt>
                <c:pt idx="560">
                  <c:v>13.10206</c:v>
                </c:pt>
                <c:pt idx="561">
                  <c:v>13.11626</c:v>
                </c:pt>
                <c:pt idx="562">
                  <c:v>13.129728</c:v>
                </c:pt>
                <c:pt idx="563">
                  <c:v>13.142927999999999</c:v>
                </c:pt>
                <c:pt idx="564">
                  <c:v>13.156663999999999</c:v>
                </c:pt>
                <c:pt idx="565">
                  <c:v>13.171586</c:v>
                </c:pt>
                <c:pt idx="566">
                  <c:v>13.186684</c:v>
                </c:pt>
                <c:pt idx="567">
                  <c:v>13.201981999999999</c:v>
                </c:pt>
                <c:pt idx="568">
                  <c:v>13.217181999999999</c:v>
                </c:pt>
                <c:pt idx="569">
                  <c:v>13.231982</c:v>
                </c:pt>
                <c:pt idx="570">
                  <c:v>13.247782000000001</c:v>
                </c:pt>
                <c:pt idx="571">
                  <c:v>13.264182</c:v>
                </c:pt>
                <c:pt idx="572">
                  <c:v>13.281682</c:v>
                </c:pt>
                <c:pt idx="573">
                  <c:v>13.298681999999999</c:v>
                </c:pt>
                <c:pt idx="574">
                  <c:v>13.316890000000001</c:v>
                </c:pt>
                <c:pt idx="575">
                  <c:v>13.335678</c:v>
                </c:pt>
                <c:pt idx="576">
                  <c:v>13.354196</c:v>
                </c:pt>
                <c:pt idx="577">
                  <c:v>13.370994</c:v>
                </c:pt>
                <c:pt idx="578">
                  <c:v>13.387594</c:v>
                </c:pt>
                <c:pt idx="579">
                  <c:v>13.404394</c:v>
                </c:pt>
                <c:pt idx="580">
                  <c:v>13.420994</c:v>
                </c:pt>
                <c:pt idx="581">
                  <c:v>13.436794000000001</c:v>
                </c:pt>
                <c:pt idx="582">
                  <c:v>13.451794</c:v>
                </c:pt>
                <c:pt idx="583">
                  <c:v>13.467594</c:v>
                </c:pt>
                <c:pt idx="584">
                  <c:v>13.482452</c:v>
                </c:pt>
                <c:pt idx="585">
                  <c:v>13.498252000000001</c:v>
                </c:pt>
                <c:pt idx="586">
                  <c:v>13.514343999999999</c:v>
                </c:pt>
                <c:pt idx="587">
                  <c:v>13.529121999999999</c:v>
                </c:pt>
                <c:pt idx="588">
                  <c:v>13.543322</c:v>
                </c:pt>
                <c:pt idx="589">
                  <c:v>13.557522000000001</c:v>
                </c:pt>
                <c:pt idx="590">
                  <c:v>13.571998000000001</c:v>
                </c:pt>
                <c:pt idx="591">
                  <c:v>13.587698</c:v>
                </c:pt>
                <c:pt idx="592">
                  <c:v>13.603498</c:v>
                </c:pt>
                <c:pt idx="593">
                  <c:v>13.619298000000001</c:v>
                </c:pt>
                <c:pt idx="594">
                  <c:v>13.635916</c:v>
                </c:pt>
                <c:pt idx="595">
                  <c:v>13.651914</c:v>
                </c:pt>
                <c:pt idx="596">
                  <c:v>13.667564</c:v>
                </c:pt>
                <c:pt idx="597">
                  <c:v>13.683759999999999</c:v>
                </c:pt>
                <c:pt idx="598">
                  <c:v>13.70065</c:v>
                </c:pt>
                <c:pt idx="599">
                  <c:v>13.715363999999999</c:v>
                </c:pt>
                <c:pt idx="600">
                  <c:v>13.731909999999999</c:v>
                </c:pt>
                <c:pt idx="601">
                  <c:v>13.74851</c:v>
                </c:pt>
                <c:pt idx="602">
                  <c:v>13.765347999999999</c:v>
                </c:pt>
                <c:pt idx="603">
                  <c:v>13.781454</c:v>
                </c:pt>
                <c:pt idx="604">
                  <c:v>13.797782</c:v>
                </c:pt>
                <c:pt idx="605">
                  <c:v>13.814095999999999</c:v>
                </c:pt>
                <c:pt idx="606">
                  <c:v>13.830098</c:v>
                </c:pt>
                <c:pt idx="607">
                  <c:v>13.844697999999999</c:v>
                </c:pt>
                <c:pt idx="608">
                  <c:v>13.858498000000001</c:v>
                </c:pt>
                <c:pt idx="609">
                  <c:v>13.873298</c:v>
                </c:pt>
                <c:pt idx="610">
                  <c:v>13.889298</c:v>
                </c:pt>
                <c:pt idx="611">
                  <c:v>13.907897999999999</c:v>
                </c:pt>
                <c:pt idx="612">
                  <c:v>13.925898</c:v>
                </c:pt>
                <c:pt idx="613">
                  <c:v>13.944898</c:v>
                </c:pt>
                <c:pt idx="614">
                  <c:v>13.96467</c:v>
                </c:pt>
                <c:pt idx="615">
                  <c:v>13.983969999999999</c:v>
                </c:pt>
                <c:pt idx="616">
                  <c:v>14.004160000000001</c:v>
                </c:pt>
                <c:pt idx="617">
                  <c:v>14.022360000000001</c:v>
                </c:pt>
                <c:pt idx="618">
                  <c:v>14.043760000000001</c:v>
                </c:pt>
                <c:pt idx="619">
                  <c:v>14.064360000000001</c:v>
                </c:pt>
                <c:pt idx="620">
                  <c:v>14.08536</c:v>
                </c:pt>
                <c:pt idx="621">
                  <c:v>14.10636</c:v>
                </c:pt>
                <c:pt idx="622">
                  <c:v>14.131159999999999</c:v>
                </c:pt>
                <c:pt idx="623">
                  <c:v>14.157360000000001</c:v>
                </c:pt>
                <c:pt idx="624">
                  <c:v>14.182359999999999</c:v>
                </c:pt>
                <c:pt idx="625">
                  <c:v>14.20716</c:v>
                </c:pt>
                <c:pt idx="626">
                  <c:v>14.23096</c:v>
                </c:pt>
                <c:pt idx="627">
                  <c:v>14.254160000000001</c:v>
                </c:pt>
                <c:pt idx="628">
                  <c:v>14.27796</c:v>
                </c:pt>
                <c:pt idx="629">
                  <c:v>14.299759999999999</c:v>
                </c:pt>
                <c:pt idx="630">
                  <c:v>14.320959999999999</c:v>
                </c:pt>
                <c:pt idx="631">
                  <c:v>14.343159999999999</c:v>
                </c:pt>
                <c:pt idx="632">
                  <c:v>14.36336</c:v>
                </c:pt>
                <c:pt idx="633">
                  <c:v>14.382160000000001</c:v>
                </c:pt>
                <c:pt idx="634">
                  <c:v>14.401960000000001</c:v>
                </c:pt>
                <c:pt idx="635">
                  <c:v>14.420959999999999</c:v>
                </c:pt>
                <c:pt idx="636">
                  <c:v>14.44036</c:v>
                </c:pt>
                <c:pt idx="637">
                  <c:v>14.459160000000001</c:v>
                </c:pt>
                <c:pt idx="638">
                  <c:v>14.478759999999999</c:v>
                </c:pt>
                <c:pt idx="639">
                  <c:v>14.49738</c:v>
                </c:pt>
                <c:pt idx="640">
                  <c:v>14.515980000000001</c:v>
                </c:pt>
                <c:pt idx="641">
                  <c:v>14.534967999999999</c:v>
                </c:pt>
                <c:pt idx="642">
                  <c:v>14.551968</c:v>
                </c:pt>
                <c:pt idx="643">
                  <c:v>14.569368000000001</c:v>
                </c:pt>
                <c:pt idx="644">
                  <c:v>14.585167999999999</c:v>
                </c:pt>
                <c:pt idx="645">
                  <c:v>14.599568</c:v>
                </c:pt>
                <c:pt idx="646">
                  <c:v>14.615968000000001</c:v>
                </c:pt>
                <c:pt idx="647">
                  <c:v>14.630967999999999</c:v>
                </c:pt>
                <c:pt idx="648">
                  <c:v>14.644968</c:v>
                </c:pt>
                <c:pt idx="649">
                  <c:v>14.657968</c:v>
                </c:pt>
                <c:pt idx="650">
                  <c:v>14.670567999999999</c:v>
                </c:pt>
                <c:pt idx="651">
                  <c:v>14.684968</c:v>
                </c:pt>
                <c:pt idx="652">
                  <c:v>14.701167999999999</c:v>
                </c:pt>
                <c:pt idx="653">
                  <c:v>14.715368</c:v>
                </c:pt>
                <c:pt idx="654">
                  <c:v>14.728968</c:v>
                </c:pt>
                <c:pt idx="655">
                  <c:v>14.744368</c:v>
                </c:pt>
                <c:pt idx="656">
                  <c:v>14.759767999999999</c:v>
                </c:pt>
                <c:pt idx="657">
                  <c:v>14.774168</c:v>
                </c:pt>
                <c:pt idx="658">
                  <c:v>14.787768</c:v>
                </c:pt>
                <c:pt idx="659">
                  <c:v>14.802968</c:v>
                </c:pt>
                <c:pt idx="660">
                  <c:v>14.816568</c:v>
                </c:pt>
                <c:pt idx="661">
                  <c:v>14.831568000000001</c:v>
                </c:pt>
                <c:pt idx="662">
                  <c:v>14.845967999999999</c:v>
                </c:pt>
                <c:pt idx="663">
                  <c:v>14.861967999999999</c:v>
                </c:pt>
                <c:pt idx="664">
                  <c:v>14.876768</c:v>
                </c:pt>
                <c:pt idx="665">
                  <c:v>14.889168</c:v>
                </c:pt>
                <c:pt idx="666">
                  <c:v>14.902168</c:v>
                </c:pt>
                <c:pt idx="667">
                  <c:v>14.914368</c:v>
                </c:pt>
                <c:pt idx="668">
                  <c:v>14.927768</c:v>
                </c:pt>
                <c:pt idx="669">
                  <c:v>14.939768000000001</c:v>
                </c:pt>
                <c:pt idx="670">
                  <c:v>14.952768000000001</c:v>
                </c:pt>
                <c:pt idx="671">
                  <c:v>14.965567999999999</c:v>
                </c:pt>
                <c:pt idx="672">
                  <c:v>14.979768</c:v>
                </c:pt>
                <c:pt idx="673">
                  <c:v>14.994168</c:v>
                </c:pt>
                <c:pt idx="674">
                  <c:v>15.008768</c:v>
                </c:pt>
                <c:pt idx="675">
                  <c:v>15.022968000000001</c:v>
                </c:pt>
                <c:pt idx="676">
                  <c:v>15.037768</c:v>
                </c:pt>
                <c:pt idx="677">
                  <c:v>15.053768</c:v>
                </c:pt>
                <c:pt idx="678">
                  <c:v>15.069167999999999</c:v>
                </c:pt>
                <c:pt idx="679">
                  <c:v>15.086368</c:v>
                </c:pt>
                <c:pt idx="680">
                  <c:v>15.102968000000001</c:v>
                </c:pt>
                <c:pt idx="681">
                  <c:v>15.118168000000001</c:v>
                </c:pt>
                <c:pt idx="682">
                  <c:v>15.134168000000001</c:v>
                </c:pt>
                <c:pt idx="683">
                  <c:v>15.153368</c:v>
                </c:pt>
                <c:pt idx="684">
                  <c:v>15.174367999999999</c:v>
                </c:pt>
                <c:pt idx="685">
                  <c:v>15.195368</c:v>
                </c:pt>
                <c:pt idx="686">
                  <c:v>15.219568000000001</c:v>
                </c:pt>
                <c:pt idx="687">
                  <c:v>15.244168</c:v>
                </c:pt>
                <c:pt idx="688">
                  <c:v>15.269168000000001</c:v>
                </c:pt>
                <c:pt idx="689">
                  <c:v>15.296968</c:v>
                </c:pt>
                <c:pt idx="690">
                  <c:v>15.322568</c:v>
                </c:pt>
                <c:pt idx="691">
                  <c:v>15.347968</c:v>
                </c:pt>
                <c:pt idx="692">
                  <c:v>15.371568</c:v>
                </c:pt>
                <c:pt idx="693">
                  <c:v>15.394168000000001</c:v>
                </c:pt>
                <c:pt idx="694">
                  <c:v>15.416767999999999</c:v>
                </c:pt>
                <c:pt idx="695">
                  <c:v>15.439168</c:v>
                </c:pt>
                <c:pt idx="696">
                  <c:v>15.462768000000001</c:v>
                </c:pt>
                <c:pt idx="697">
                  <c:v>15.486368000000001</c:v>
                </c:pt>
                <c:pt idx="698">
                  <c:v>15.510368</c:v>
                </c:pt>
                <c:pt idx="699">
                  <c:v>15.53565</c:v>
                </c:pt>
                <c:pt idx="700">
                  <c:v>15.56005</c:v>
                </c:pt>
                <c:pt idx="701">
                  <c:v>15.584047999999999</c:v>
                </c:pt>
                <c:pt idx="702">
                  <c:v>15.607664</c:v>
                </c:pt>
                <c:pt idx="703">
                  <c:v>15.630744</c:v>
                </c:pt>
                <c:pt idx="704">
                  <c:v>15.653344000000001</c:v>
                </c:pt>
                <c:pt idx="705">
                  <c:v>15.675768</c:v>
                </c:pt>
                <c:pt idx="706">
                  <c:v>15.699344</c:v>
                </c:pt>
                <c:pt idx="707">
                  <c:v>15.725144</c:v>
                </c:pt>
                <c:pt idx="708">
                  <c:v>15.751544000000001</c:v>
                </c:pt>
                <c:pt idx="709">
                  <c:v>15.776844000000001</c:v>
                </c:pt>
                <c:pt idx="710">
                  <c:v>15.801774</c:v>
                </c:pt>
                <c:pt idx="711">
                  <c:v>15.826084</c:v>
                </c:pt>
                <c:pt idx="712">
                  <c:v>15.850683999999999</c:v>
                </c:pt>
                <c:pt idx="713">
                  <c:v>15.875672</c:v>
                </c:pt>
                <c:pt idx="714">
                  <c:v>15.898872000000001</c:v>
                </c:pt>
                <c:pt idx="715">
                  <c:v>15.922506</c:v>
                </c:pt>
                <c:pt idx="716">
                  <c:v>15.945906000000001</c:v>
                </c:pt>
                <c:pt idx="717">
                  <c:v>15.969291999999999</c:v>
                </c:pt>
                <c:pt idx="718">
                  <c:v>15.992492</c:v>
                </c:pt>
                <c:pt idx="719">
                  <c:v>16.017246</c:v>
                </c:pt>
                <c:pt idx="720">
                  <c:v>16.041240999999999</c:v>
                </c:pt>
                <c:pt idx="721">
                  <c:v>16.063841</c:v>
                </c:pt>
                <c:pt idx="722">
                  <c:v>16.087765000000001</c:v>
                </c:pt>
                <c:pt idx="723">
                  <c:v>16.113564</c:v>
                </c:pt>
                <c:pt idx="724">
                  <c:v>16.141670000000001</c:v>
                </c:pt>
                <c:pt idx="725">
                  <c:v>16.170582</c:v>
                </c:pt>
                <c:pt idx="726">
                  <c:v>16.198561000000002</c:v>
                </c:pt>
                <c:pt idx="727">
                  <c:v>16.228038999999999</c:v>
                </c:pt>
                <c:pt idx="728">
                  <c:v>16.256592000000001</c:v>
                </c:pt>
                <c:pt idx="729">
                  <c:v>16.282394</c:v>
                </c:pt>
                <c:pt idx="730">
                  <c:v>16.306992999999999</c:v>
                </c:pt>
                <c:pt idx="731">
                  <c:v>16.331572999999999</c:v>
                </c:pt>
                <c:pt idx="732">
                  <c:v>16.357264000000001</c:v>
                </c:pt>
                <c:pt idx="733">
                  <c:v>16.381920000000001</c:v>
                </c:pt>
                <c:pt idx="734">
                  <c:v>16.404547000000001</c:v>
                </c:pt>
                <c:pt idx="735">
                  <c:v>16.427578</c:v>
                </c:pt>
                <c:pt idx="736">
                  <c:v>16.450977000000002</c:v>
                </c:pt>
                <c:pt idx="737">
                  <c:v>16.476486000000001</c:v>
                </c:pt>
                <c:pt idx="738">
                  <c:v>16.502213999999999</c:v>
                </c:pt>
                <c:pt idx="739">
                  <c:v>16.525803</c:v>
                </c:pt>
                <c:pt idx="740">
                  <c:v>16.548466000000001</c:v>
                </c:pt>
                <c:pt idx="741">
                  <c:v>16.571444</c:v>
                </c:pt>
                <c:pt idx="742">
                  <c:v>16.594187000000002</c:v>
                </c:pt>
                <c:pt idx="743">
                  <c:v>16.614985999999998</c:v>
                </c:pt>
                <c:pt idx="744">
                  <c:v>16.637073999999998</c:v>
                </c:pt>
                <c:pt idx="745">
                  <c:v>16.658674000000001</c:v>
                </c:pt>
                <c:pt idx="746">
                  <c:v>16.679273999999999</c:v>
                </c:pt>
                <c:pt idx="747">
                  <c:v>16.699874999999999</c:v>
                </c:pt>
                <c:pt idx="748">
                  <c:v>16.721073000000001</c:v>
                </c:pt>
                <c:pt idx="749">
                  <c:v>16.743834</c:v>
                </c:pt>
                <c:pt idx="750">
                  <c:v>16.765834999999999</c:v>
                </c:pt>
                <c:pt idx="751">
                  <c:v>16.788253999999998</c:v>
                </c:pt>
                <c:pt idx="752">
                  <c:v>16.811169</c:v>
                </c:pt>
                <c:pt idx="753">
                  <c:v>16.834585000000001</c:v>
                </c:pt>
                <c:pt idx="754">
                  <c:v>16.856386000000001</c:v>
                </c:pt>
                <c:pt idx="755">
                  <c:v>16.878682999999999</c:v>
                </c:pt>
                <c:pt idx="756">
                  <c:v>16.902687</c:v>
                </c:pt>
                <c:pt idx="757">
                  <c:v>16.928089</c:v>
                </c:pt>
                <c:pt idx="758">
                  <c:v>16.953505</c:v>
                </c:pt>
                <c:pt idx="759">
                  <c:v>16.980955000000002</c:v>
                </c:pt>
                <c:pt idx="760">
                  <c:v>17.008883000000001</c:v>
                </c:pt>
                <c:pt idx="761">
                  <c:v>17.035730000000001</c:v>
                </c:pt>
                <c:pt idx="762">
                  <c:v>17.063455999999999</c:v>
                </c:pt>
                <c:pt idx="763">
                  <c:v>17.092039</c:v>
                </c:pt>
                <c:pt idx="764">
                  <c:v>17.119467</c:v>
                </c:pt>
                <c:pt idx="765">
                  <c:v>17.147504999999999</c:v>
                </c:pt>
                <c:pt idx="766">
                  <c:v>17.175529000000001</c:v>
                </c:pt>
                <c:pt idx="767">
                  <c:v>17.201730999999999</c:v>
                </c:pt>
                <c:pt idx="768">
                  <c:v>17.227152</c:v>
                </c:pt>
                <c:pt idx="769">
                  <c:v>17.257238000000001</c:v>
                </c:pt>
                <c:pt idx="770">
                  <c:v>17.290037000000002</c:v>
                </c:pt>
                <c:pt idx="771">
                  <c:v>17.320889000000001</c:v>
                </c:pt>
                <c:pt idx="772">
                  <c:v>17.349208999999998</c:v>
                </c:pt>
                <c:pt idx="773">
                  <c:v>17.376598000000001</c:v>
                </c:pt>
                <c:pt idx="774">
                  <c:v>17.402322999999999</c:v>
                </c:pt>
                <c:pt idx="775">
                  <c:v>17.429791999999999</c:v>
                </c:pt>
                <c:pt idx="776">
                  <c:v>17.455991999999998</c:v>
                </c:pt>
                <c:pt idx="777">
                  <c:v>17.479420000000001</c:v>
                </c:pt>
                <c:pt idx="778">
                  <c:v>17.502020000000002</c:v>
                </c:pt>
                <c:pt idx="779">
                  <c:v>17.52582</c:v>
                </c:pt>
                <c:pt idx="780">
                  <c:v>17.547422000000001</c:v>
                </c:pt>
                <c:pt idx="781">
                  <c:v>17.567917000000001</c:v>
                </c:pt>
                <c:pt idx="782">
                  <c:v>17.587914999999999</c:v>
                </c:pt>
                <c:pt idx="783">
                  <c:v>17.608315999999999</c:v>
                </c:pt>
                <c:pt idx="784">
                  <c:v>17.630400000000002</c:v>
                </c:pt>
                <c:pt idx="785">
                  <c:v>17.651800000000001</c:v>
                </c:pt>
                <c:pt idx="786">
                  <c:v>17.670798999999999</c:v>
                </c:pt>
                <c:pt idx="787">
                  <c:v>17.687798999999998</c:v>
                </c:pt>
                <c:pt idx="788">
                  <c:v>17.704398999999999</c:v>
                </c:pt>
                <c:pt idx="789">
                  <c:v>17.721001000000001</c:v>
                </c:pt>
                <c:pt idx="790">
                  <c:v>17.736601</c:v>
                </c:pt>
                <c:pt idx="791">
                  <c:v>17.753</c:v>
                </c:pt>
                <c:pt idx="792">
                  <c:v>17.7714</c:v>
                </c:pt>
                <c:pt idx="793">
                  <c:v>17.790199000000001</c:v>
                </c:pt>
                <c:pt idx="794">
                  <c:v>17.811599999999999</c:v>
                </c:pt>
                <c:pt idx="795">
                  <c:v>17.834</c:v>
                </c:pt>
                <c:pt idx="796">
                  <c:v>17.859200000000001</c:v>
                </c:pt>
                <c:pt idx="797">
                  <c:v>17.882798999999999</c:v>
                </c:pt>
                <c:pt idx="798">
                  <c:v>17.903199999999998</c:v>
                </c:pt>
                <c:pt idx="799">
                  <c:v>17.923598999999999</c:v>
                </c:pt>
                <c:pt idx="800">
                  <c:v>17.939599999999999</c:v>
                </c:pt>
                <c:pt idx="801">
                  <c:v>17.958599</c:v>
                </c:pt>
                <c:pt idx="802">
                  <c:v>17.977399999999999</c:v>
                </c:pt>
                <c:pt idx="803">
                  <c:v>17.997999</c:v>
                </c:pt>
                <c:pt idx="804">
                  <c:v>18.019199</c:v>
                </c:pt>
                <c:pt idx="805">
                  <c:v>18.0382</c:v>
                </c:pt>
                <c:pt idx="806">
                  <c:v>18.059601000000001</c:v>
                </c:pt>
                <c:pt idx="807">
                  <c:v>18.082198999999999</c:v>
                </c:pt>
                <c:pt idx="808">
                  <c:v>18.1022</c:v>
                </c:pt>
                <c:pt idx="809">
                  <c:v>18.122999</c:v>
                </c:pt>
                <c:pt idx="810">
                  <c:v>18.1464</c:v>
                </c:pt>
                <c:pt idx="811">
                  <c:v>18.170000000000002</c:v>
                </c:pt>
                <c:pt idx="812">
                  <c:v>18.196400000000001</c:v>
                </c:pt>
                <c:pt idx="813">
                  <c:v>18.2194</c:v>
                </c:pt>
                <c:pt idx="814">
                  <c:v>18.239598999999998</c:v>
                </c:pt>
                <c:pt idx="815">
                  <c:v>18.260000000000002</c:v>
                </c:pt>
                <c:pt idx="816">
                  <c:v>18.281199999999998</c:v>
                </c:pt>
                <c:pt idx="817">
                  <c:v>18.3034</c:v>
                </c:pt>
                <c:pt idx="818">
                  <c:v>18.325600000000001</c:v>
                </c:pt>
                <c:pt idx="819">
                  <c:v>18.349799999999998</c:v>
                </c:pt>
                <c:pt idx="820">
                  <c:v>18.372999</c:v>
                </c:pt>
                <c:pt idx="821">
                  <c:v>18.393801</c:v>
                </c:pt>
                <c:pt idx="822">
                  <c:v>18.412001</c:v>
                </c:pt>
                <c:pt idx="823">
                  <c:v>18.431601000000001</c:v>
                </c:pt>
                <c:pt idx="824">
                  <c:v>18.451799000000001</c:v>
                </c:pt>
                <c:pt idx="825">
                  <c:v>18.472401000000001</c:v>
                </c:pt>
                <c:pt idx="826">
                  <c:v>18.492999999999999</c:v>
                </c:pt>
                <c:pt idx="827">
                  <c:v>18.517799</c:v>
                </c:pt>
                <c:pt idx="828">
                  <c:v>18.538799000000001</c:v>
                </c:pt>
                <c:pt idx="829">
                  <c:v>18.559601000000001</c:v>
                </c:pt>
                <c:pt idx="830">
                  <c:v>18.582398999999999</c:v>
                </c:pt>
                <c:pt idx="831">
                  <c:v>18.608000000000001</c:v>
                </c:pt>
                <c:pt idx="832">
                  <c:v>18.630400000000002</c:v>
                </c:pt>
                <c:pt idx="833">
                  <c:v>18.653998999999999</c:v>
                </c:pt>
                <c:pt idx="834">
                  <c:v>18.676399</c:v>
                </c:pt>
                <c:pt idx="835">
                  <c:v>18.697399000000001</c:v>
                </c:pt>
                <c:pt idx="836">
                  <c:v>18.717199000000001</c:v>
                </c:pt>
                <c:pt idx="837">
                  <c:v>18.737400000000001</c:v>
                </c:pt>
                <c:pt idx="838">
                  <c:v>18.757000000000001</c:v>
                </c:pt>
                <c:pt idx="839">
                  <c:v>18.775400000000001</c:v>
                </c:pt>
                <c:pt idx="840">
                  <c:v>18.790199000000001</c:v>
                </c:pt>
                <c:pt idx="841">
                  <c:v>18.804399</c:v>
                </c:pt>
                <c:pt idx="842">
                  <c:v>18.8172</c:v>
                </c:pt>
                <c:pt idx="843">
                  <c:v>18.830601000000001</c:v>
                </c:pt>
                <c:pt idx="844">
                  <c:v>18.845199999999998</c:v>
                </c:pt>
                <c:pt idx="845">
                  <c:v>18.860201</c:v>
                </c:pt>
                <c:pt idx="846">
                  <c:v>18.875999</c:v>
                </c:pt>
                <c:pt idx="847">
                  <c:v>18.892401</c:v>
                </c:pt>
                <c:pt idx="848">
                  <c:v>18.909399000000001</c:v>
                </c:pt>
                <c:pt idx="849">
                  <c:v>18.927199999999999</c:v>
                </c:pt>
                <c:pt idx="850">
                  <c:v>18.942399999999999</c:v>
                </c:pt>
                <c:pt idx="851">
                  <c:v>18.957398999999999</c:v>
                </c:pt>
                <c:pt idx="852">
                  <c:v>18.972000000000001</c:v>
                </c:pt>
                <c:pt idx="853">
                  <c:v>18.982800000000001</c:v>
                </c:pt>
                <c:pt idx="854">
                  <c:v>18.992201000000001</c:v>
                </c:pt>
                <c:pt idx="855">
                  <c:v>19.001200000000001</c:v>
                </c:pt>
                <c:pt idx="856">
                  <c:v>19.009001000000001</c:v>
                </c:pt>
                <c:pt idx="857">
                  <c:v>19.014999</c:v>
                </c:pt>
                <c:pt idx="858">
                  <c:v>19.020399000000001</c:v>
                </c:pt>
                <c:pt idx="859">
                  <c:v>19.025801000000001</c:v>
                </c:pt>
                <c:pt idx="860">
                  <c:v>19.031199999999998</c:v>
                </c:pt>
                <c:pt idx="861">
                  <c:v>19.037001</c:v>
                </c:pt>
                <c:pt idx="862">
                  <c:v>19.042000000000002</c:v>
                </c:pt>
                <c:pt idx="863">
                  <c:v>19.048200999999999</c:v>
                </c:pt>
                <c:pt idx="864">
                  <c:v>19.052999</c:v>
                </c:pt>
                <c:pt idx="865">
                  <c:v>19.057199000000001</c:v>
                </c:pt>
                <c:pt idx="866">
                  <c:v>19.062401000000001</c:v>
                </c:pt>
                <c:pt idx="867">
                  <c:v>19.067399999999999</c:v>
                </c:pt>
                <c:pt idx="868">
                  <c:v>19.072800000000001</c:v>
                </c:pt>
                <c:pt idx="869">
                  <c:v>19.079799999999999</c:v>
                </c:pt>
                <c:pt idx="870">
                  <c:v>19.085599999999999</c:v>
                </c:pt>
                <c:pt idx="871">
                  <c:v>19.091801</c:v>
                </c:pt>
                <c:pt idx="872">
                  <c:v>19.098400000000002</c:v>
                </c:pt>
                <c:pt idx="873">
                  <c:v>19.1066</c:v>
                </c:pt>
                <c:pt idx="874">
                  <c:v>19.115998999999999</c:v>
                </c:pt>
                <c:pt idx="875">
                  <c:v>19.123799999999999</c:v>
                </c:pt>
                <c:pt idx="876">
                  <c:v>19.132999000000002</c:v>
                </c:pt>
                <c:pt idx="877">
                  <c:v>19.144600000000001</c:v>
                </c:pt>
                <c:pt idx="878">
                  <c:v>19.155199</c:v>
                </c:pt>
                <c:pt idx="879">
                  <c:v>19.1646</c:v>
                </c:pt>
                <c:pt idx="880">
                  <c:v>19.173200999999999</c:v>
                </c:pt>
                <c:pt idx="881">
                  <c:v>19.181801</c:v>
                </c:pt>
                <c:pt idx="882">
                  <c:v>19.190999999999999</c:v>
                </c:pt>
                <c:pt idx="883">
                  <c:v>19.199400000000001</c:v>
                </c:pt>
                <c:pt idx="884">
                  <c:v>19.209399999999999</c:v>
                </c:pt>
                <c:pt idx="885">
                  <c:v>19.220800000000001</c:v>
                </c:pt>
                <c:pt idx="886">
                  <c:v>19.231000999999999</c:v>
                </c:pt>
                <c:pt idx="887">
                  <c:v>19.239598999999998</c:v>
                </c:pt>
                <c:pt idx="888">
                  <c:v>19.249200999999999</c:v>
                </c:pt>
                <c:pt idx="889">
                  <c:v>19.258199999999999</c:v>
                </c:pt>
                <c:pt idx="890">
                  <c:v>19.2652</c:v>
                </c:pt>
                <c:pt idx="891">
                  <c:v>19.270599000000001</c:v>
                </c:pt>
                <c:pt idx="892">
                  <c:v>19.275998999999999</c:v>
                </c:pt>
                <c:pt idx="893">
                  <c:v>19.278998999999999</c:v>
                </c:pt>
                <c:pt idx="894">
                  <c:v>19.281199999999998</c:v>
                </c:pt>
                <c:pt idx="895">
                  <c:v>19.287600000000001</c:v>
                </c:pt>
                <c:pt idx="896">
                  <c:v>19.295000000000002</c:v>
                </c:pt>
                <c:pt idx="897">
                  <c:v>19.301600000000001</c:v>
                </c:pt>
                <c:pt idx="898">
                  <c:v>19.309601000000001</c:v>
                </c:pt>
                <c:pt idx="899">
                  <c:v>19.319400999999999</c:v>
                </c:pt>
                <c:pt idx="900">
                  <c:v>19.3354</c:v>
                </c:pt>
                <c:pt idx="901">
                  <c:v>19.3536</c:v>
                </c:pt>
                <c:pt idx="902">
                  <c:v>19.367999999999999</c:v>
                </c:pt>
                <c:pt idx="903">
                  <c:v>19.382798999999999</c:v>
                </c:pt>
                <c:pt idx="904">
                  <c:v>19.398399000000001</c:v>
                </c:pt>
                <c:pt idx="905">
                  <c:v>19.4132</c:v>
                </c:pt>
                <c:pt idx="906">
                  <c:v>19.431601000000001</c:v>
                </c:pt>
                <c:pt idx="907">
                  <c:v>19.4468</c:v>
                </c:pt>
                <c:pt idx="908">
                  <c:v>19.459999</c:v>
                </c:pt>
                <c:pt idx="909">
                  <c:v>19.475000000000001</c:v>
                </c:pt>
                <c:pt idx="910">
                  <c:v>19.487200000000001</c:v>
                </c:pt>
                <c:pt idx="911">
                  <c:v>19.496798999999999</c:v>
                </c:pt>
                <c:pt idx="912">
                  <c:v>19.505199000000001</c:v>
                </c:pt>
                <c:pt idx="913">
                  <c:v>19.5168</c:v>
                </c:pt>
                <c:pt idx="914">
                  <c:v>19.528998999999999</c:v>
                </c:pt>
                <c:pt idx="915">
                  <c:v>19.539200000000001</c:v>
                </c:pt>
                <c:pt idx="916">
                  <c:v>19.549399999999999</c:v>
                </c:pt>
                <c:pt idx="917">
                  <c:v>19.559601000000001</c:v>
                </c:pt>
                <c:pt idx="918">
                  <c:v>19.572399000000001</c:v>
                </c:pt>
                <c:pt idx="919">
                  <c:v>19.584199999999999</c:v>
                </c:pt>
                <c:pt idx="920">
                  <c:v>19.594000000000001</c:v>
                </c:pt>
                <c:pt idx="921">
                  <c:v>19.6052</c:v>
                </c:pt>
                <c:pt idx="922">
                  <c:v>19.616599999999998</c:v>
                </c:pt>
                <c:pt idx="923">
                  <c:v>19.622999</c:v>
                </c:pt>
                <c:pt idx="924">
                  <c:v>19.632000000000001</c:v>
                </c:pt>
                <c:pt idx="925">
                  <c:v>19.639199999999999</c:v>
                </c:pt>
                <c:pt idx="926">
                  <c:v>19.646000000000001</c:v>
                </c:pt>
                <c:pt idx="927">
                  <c:v>19.652799999999999</c:v>
                </c:pt>
                <c:pt idx="928">
                  <c:v>19.657800999999999</c:v>
                </c:pt>
                <c:pt idx="929">
                  <c:v>19.665400000000002</c:v>
                </c:pt>
                <c:pt idx="930">
                  <c:v>19.6768</c:v>
                </c:pt>
                <c:pt idx="931">
                  <c:v>19.693000999999999</c:v>
                </c:pt>
                <c:pt idx="932">
                  <c:v>19.706199999999999</c:v>
                </c:pt>
                <c:pt idx="933">
                  <c:v>19.720600000000001</c:v>
                </c:pt>
                <c:pt idx="934">
                  <c:v>19.736401000000001</c:v>
                </c:pt>
                <c:pt idx="935">
                  <c:v>19.752001</c:v>
                </c:pt>
                <c:pt idx="936">
                  <c:v>19.7654</c:v>
                </c:pt>
                <c:pt idx="937">
                  <c:v>19.7834</c:v>
                </c:pt>
                <c:pt idx="938">
                  <c:v>19.797198999999999</c:v>
                </c:pt>
                <c:pt idx="939">
                  <c:v>19.810199999999998</c:v>
                </c:pt>
                <c:pt idx="940">
                  <c:v>19.822800000000001</c:v>
                </c:pt>
                <c:pt idx="941">
                  <c:v>19.837399999999999</c:v>
                </c:pt>
                <c:pt idx="942">
                  <c:v>19.854799</c:v>
                </c:pt>
                <c:pt idx="943">
                  <c:v>19.872601</c:v>
                </c:pt>
                <c:pt idx="944">
                  <c:v>19.891199</c:v>
                </c:pt>
                <c:pt idx="945">
                  <c:v>19.909800000000001</c:v>
                </c:pt>
                <c:pt idx="946">
                  <c:v>19.927401</c:v>
                </c:pt>
                <c:pt idx="947">
                  <c:v>19.948399999999999</c:v>
                </c:pt>
                <c:pt idx="948">
                  <c:v>19.9694</c:v>
                </c:pt>
                <c:pt idx="949">
                  <c:v>19.987400000000001</c:v>
                </c:pt>
                <c:pt idx="950">
                  <c:v>19.9998</c:v>
                </c:pt>
                <c:pt idx="951">
                  <c:v>20.0138</c:v>
                </c:pt>
                <c:pt idx="952">
                  <c:v>20.032</c:v>
                </c:pt>
                <c:pt idx="953">
                  <c:v>20.048400999999998</c:v>
                </c:pt>
                <c:pt idx="954">
                  <c:v>20.066600999999999</c:v>
                </c:pt>
                <c:pt idx="955">
                  <c:v>20.084</c:v>
                </c:pt>
                <c:pt idx="956">
                  <c:v>20.100000000000001</c:v>
                </c:pt>
                <c:pt idx="957">
                  <c:v>20.116199000000002</c:v>
                </c:pt>
                <c:pt idx="958">
                  <c:v>20.133800999999998</c:v>
                </c:pt>
                <c:pt idx="959">
                  <c:v>20.154199999999999</c:v>
                </c:pt>
                <c:pt idx="960">
                  <c:v>20.1738</c:v>
                </c:pt>
                <c:pt idx="961">
                  <c:v>20.193199</c:v>
                </c:pt>
                <c:pt idx="962">
                  <c:v>20.212</c:v>
                </c:pt>
                <c:pt idx="963">
                  <c:v>20.234200000000001</c:v>
                </c:pt>
                <c:pt idx="964">
                  <c:v>20.254601000000001</c:v>
                </c:pt>
                <c:pt idx="965">
                  <c:v>20.275400000000001</c:v>
                </c:pt>
                <c:pt idx="966">
                  <c:v>20.296800999999999</c:v>
                </c:pt>
                <c:pt idx="967">
                  <c:v>20.322399000000001</c:v>
                </c:pt>
                <c:pt idx="968">
                  <c:v>20.346599999999999</c:v>
                </c:pt>
                <c:pt idx="969">
                  <c:v>20.369199999999999</c:v>
                </c:pt>
                <c:pt idx="970">
                  <c:v>20.395</c:v>
                </c:pt>
                <c:pt idx="971">
                  <c:v>20.422999999999998</c:v>
                </c:pt>
                <c:pt idx="972">
                  <c:v>20.451401000000001</c:v>
                </c:pt>
                <c:pt idx="973">
                  <c:v>20.477599999999999</c:v>
                </c:pt>
                <c:pt idx="974">
                  <c:v>20.502600000000001</c:v>
                </c:pt>
                <c:pt idx="975">
                  <c:v>20.528998999999999</c:v>
                </c:pt>
                <c:pt idx="976">
                  <c:v>20.554199000000001</c:v>
                </c:pt>
                <c:pt idx="977">
                  <c:v>20.580601000000001</c:v>
                </c:pt>
                <c:pt idx="978">
                  <c:v>20.608801</c:v>
                </c:pt>
                <c:pt idx="979">
                  <c:v>20.638200999999999</c:v>
                </c:pt>
                <c:pt idx="980">
                  <c:v>20.667601000000001</c:v>
                </c:pt>
                <c:pt idx="981">
                  <c:v>20.695601</c:v>
                </c:pt>
                <c:pt idx="982">
                  <c:v>20.725999999999999</c:v>
                </c:pt>
                <c:pt idx="983">
                  <c:v>20.756599000000001</c:v>
                </c:pt>
                <c:pt idx="984">
                  <c:v>20.787399000000001</c:v>
                </c:pt>
                <c:pt idx="985">
                  <c:v>20.8186</c:v>
                </c:pt>
                <c:pt idx="986">
                  <c:v>20.847798999999998</c:v>
                </c:pt>
                <c:pt idx="987">
                  <c:v>20.877800000000001</c:v>
                </c:pt>
                <c:pt idx="988">
                  <c:v>20.906798999999999</c:v>
                </c:pt>
                <c:pt idx="989">
                  <c:v>20.934799000000002</c:v>
                </c:pt>
                <c:pt idx="990">
                  <c:v>20.959800999999999</c:v>
                </c:pt>
                <c:pt idx="991">
                  <c:v>20.984200000000001</c:v>
                </c:pt>
                <c:pt idx="992">
                  <c:v>21.010598999999999</c:v>
                </c:pt>
                <c:pt idx="993">
                  <c:v>21.035800999999999</c:v>
                </c:pt>
                <c:pt idx="994">
                  <c:v>21.061001000000001</c:v>
                </c:pt>
                <c:pt idx="995">
                  <c:v>21.089600000000001</c:v>
                </c:pt>
                <c:pt idx="996">
                  <c:v>21.121200999999999</c:v>
                </c:pt>
                <c:pt idx="997">
                  <c:v>21.150801000000001</c:v>
                </c:pt>
                <c:pt idx="998">
                  <c:v>21.185600000000001</c:v>
                </c:pt>
                <c:pt idx="999">
                  <c:v>21.2178</c:v>
                </c:pt>
                <c:pt idx="1000">
                  <c:v>21.251200000000001</c:v>
                </c:pt>
                <c:pt idx="1001">
                  <c:v>21.282800999999999</c:v>
                </c:pt>
                <c:pt idx="1002">
                  <c:v>21.315000999999999</c:v>
                </c:pt>
                <c:pt idx="1003">
                  <c:v>21.348801000000002</c:v>
                </c:pt>
                <c:pt idx="1004">
                  <c:v>21.381599000000001</c:v>
                </c:pt>
                <c:pt idx="1005">
                  <c:v>21.414200000000001</c:v>
                </c:pt>
                <c:pt idx="1006">
                  <c:v>21.448999000000001</c:v>
                </c:pt>
                <c:pt idx="1007">
                  <c:v>21.4832</c:v>
                </c:pt>
                <c:pt idx="1008">
                  <c:v>21.516000999999999</c:v>
                </c:pt>
                <c:pt idx="1009">
                  <c:v>21.551399</c:v>
                </c:pt>
                <c:pt idx="1010">
                  <c:v>21.586599</c:v>
                </c:pt>
                <c:pt idx="1011">
                  <c:v>21.619399999999999</c:v>
                </c:pt>
                <c:pt idx="1012">
                  <c:v>21.652999999999999</c:v>
                </c:pt>
                <c:pt idx="1013">
                  <c:v>21.687598999999999</c:v>
                </c:pt>
                <c:pt idx="1014">
                  <c:v>21.722000000000001</c:v>
                </c:pt>
                <c:pt idx="1015">
                  <c:v>21.757601000000001</c:v>
                </c:pt>
                <c:pt idx="1016">
                  <c:v>21.791401</c:v>
                </c:pt>
                <c:pt idx="1017">
                  <c:v>21.821199</c:v>
                </c:pt>
                <c:pt idx="1018">
                  <c:v>21.848400000000002</c:v>
                </c:pt>
                <c:pt idx="1019">
                  <c:v>21.874599</c:v>
                </c:pt>
                <c:pt idx="1020">
                  <c:v>21.902398999999999</c:v>
                </c:pt>
                <c:pt idx="1021">
                  <c:v>21.931801</c:v>
                </c:pt>
                <c:pt idx="1022">
                  <c:v>21.959800999999999</c:v>
                </c:pt>
                <c:pt idx="1023">
                  <c:v>21.986999999999998</c:v>
                </c:pt>
                <c:pt idx="1024">
                  <c:v>22.017401</c:v>
                </c:pt>
                <c:pt idx="1025">
                  <c:v>22.047599999999999</c:v>
                </c:pt>
                <c:pt idx="1026">
                  <c:v>22.077400000000001</c:v>
                </c:pt>
                <c:pt idx="1027">
                  <c:v>22.105</c:v>
                </c:pt>
                <c:pt idx="1028">
                  <c:v>22.135798999999999</c:v>
                </c:pt>
                <c:pt idx="1029">
                  <c:v>22.167998999999998</c:v>
                </c:pt>
                <c:pt idx="1030">
                  <c:v>22.192800999999999</c:v>
                </c:pt>
                <c:pt idx="1031">
                  <c:v>22.223199999999999</c:v>
                </c:pt>
                <c:pt idx="1032">
                  <c:v>22.2514</c:v>
                </c:pt>
                <c:pt idx="1033">
                  <c:v>22.2742</c:v>
                </c:pt>
                <c:pt idx="1034">
                  <c:v>22.297599999999999</c:v>
                </c:pt>
                <c:pt idx="1035">
                  <c:v>22.323399999999999</c:v>
                </c:pt>
                <c:pt idx="1036">
                  <c:v>22.350999999999999</c:v>
                </c:pt>
                <c:pt idx="1037">
                  <c:v>22.380600000000001</c:v>
                </c:pt>
                <c:pt idx="1038">
                  <c:v>22.407599999999999</c:v>
                </c:pt>
                <c:pt idx="1039">
                  <c:v>22.439198999999999</c:v>
                </c:pt>
                <c:pt idx="1040">
                  <c:v>22.468</c:v>
                </c:pt>
                <c:pt idx="1041">
                  <c:v>22.4956</c:v>
                </c:pt>
                <c:pt idx="1042">
                  <c:v>22.5306</c:v>
                </c:pt>
                <c:pt idx="1043">
                  <c:v>22.569400999999999</c:v>
                </c:pt>
                <c:pt idx="1044">
                  <c:v>22.609400000000001</c:v>
                </c:pt>
                <c:pt idx="1045">
                  <c:v>22.652398999999999</c:v>
                </c:pt>
                <c:pt idx="1046">
                  <c:v>22.699200000000001</c:v>
                </c:pt>
                <c:pt idx="1047">
                  <c:v>22.747800999999999</c:v>
                </c:pt>
                <c:pt idx="1048">
                  <c:v>22.795200000000001</c:v>
                </c:pt>
                <c:pt idx="1049">
                  <c:v>22.8444</c:v>
                </c:pt>
                <c:pt idx="1050">
                  <c:v>22.892599000000001</c:v>
                </c:pt>
                <c:pt idx="1051">
                  <c:v>22.9422</c:v>
                </c:pt>
                <c:pt idx="1052">
                  <c:v>22.988600000000002</c:v>
                </c:pt>
                <c:pt idx="1053">
                  <c:v>23.036799999999999</c:v>
                </c:pt>
                <c:pt idx="1054">
                  <c:v>23.0854</c:v>
                </c:pt>
                <c:pt idx="1055">
                  <c:v>23.135200999999999</c:v>
                </c:pt>
                <c:pt idx="1056">
                  <c:v>23.179399</c:v>
                </c:pt>
                <c:pt idx="1057">
                  <c:v>23.222999999999999</c:v>
                </c:pt>
                <c:pt idx="1058">
                  <c:v>23.265599999999999</c:v>
                </c:pt>
                <c:pt idx="1059">
                  <c:v>23.309401000000001</c:v>
                </c:pt>
                <c:pt idx="1060">
                  <c:v>23.351998999999999</c:v>
                </c:pt>
                <c:pt idx="1061">
                  <c:v>23.396999000000001</c:v>
                </c:pt>
                <c:pt idx="1062">
                  <c:v>23.440398999999999</c:v>
                </c:pt>
                <c:pt idx="1063">
                  <c:v>23.486000000000001</c:v>
                </c:pt>
                <c:pt idx="1064">
                  <c:v>23.531600999999998</c:v>
                </c:pt>
                <c:pt idx="1065">
                  <c:v>23.5776</c:v>
                </c:pt>
                <c:pt idx="1066">
                  <c:v>23.620000999999998</c:v>
                </c:pt>
                <c:pt idx="1067">
                  <c:v>23.660399999999999</c:v>
                </c:pt>
                <c:pt idx="1068">
                  <c:v>23.700800000000001</c:v>
                </c:pt>
                <c:pt idx="1069">
                  <c:v>23.743400999999999</c:v>
                </c:pt>
                <c:pt idx="1070">
                  <c:v>23.782399999999999</c:v>
                </c:pt>
                <c:pt idx="1071">
                  <c:v>23.819400999999999</c:v>
                </c:pt>
                <c:pt idx="1072">
                  <c:v>23.8568</c:v>
                </c:pt>
                <c:pt idx="1073">
                  <c:v>23.895201</c:v>
                </c:pt>
                <c:pt idx="1074">
                  <c:v>23.929001</c:v>
                </c:pt>
                <c:pt idx="1075">
                  <c:v>23.960799999999999</c:v>
                </c:pt>
                <c:pt idx="1076">
                  <c:v>23.997399999999999</c:v>
                </c:pt>
                <c:pt idx="1077">
                  <c:v>24.027999999999999</c:v>
                </c:pt>
                <c:pt idx="1078">
                  <c:v>24.056000000000001</c:v>
                </c:pt>
                <c:pt idx="1079">
                  <c:v>24.077200000000001</c:v>
                </c:pt>
                <c:pt idx="1080">
                  <c:v>24.106199</c:v>
                </c:pt>
                <c:pt idx="1081">
                  <c:v>24.1294</c:v>
                </c:pt>
                <c:pt idx="1082">
                  <c:v>24.150600000000001</c:v>
                </c:pt>
                <c:pt idx="1083">
                  <c:v>24.168600000000001</c:v>
                </c:pt>
                <c:pt idx="1084">
                  <c:v>24.188199999999998</c:v>
                </c:pt>
                <c:pt idx="1085">
                  <c:v>24.207001000000002</c:v>
                </c:pt>
                <c:pt idx="1086">
                  <c:v>24.2272</c:v>
                </c:pt>
                <c:pt idx="1087">
                  <c:v>24.247999</c:v>
                </c:pt>
                <c:pt idx="1088">
                  <c:v>24.2682</c:v>
                </c:pt>
                <c:pt idx="1089">
                  <c:v>24.289200000000001</c:v>
                </c:pt>
                <c:pt idx="1090">
                  <c:v>24.311198999999998</c:v>
                </c:pt>
                <c:pt idx="1091">
                  <c:v>24.336599</c:v>
                </c:pt>
                <c:pt idx="1092">
                  <c:v>24.360800000000001</c:v>
                </c:pt>
                <c:pt idx="1093">
                  <c:v>24.383600000000001</c:v>
                </c:pt>
                <c:pt idx="1094">
                  <c:v>24.412001</c:v>
                </c:pt>
                <c:pt idx="1095">
                  <c:v>24.438199999999998</c:v>
                </c:pt>
                <c:pt idx="1096">
                  <c:v>24.464399</c:v>
                </c:pt>
                <c:pt idx="1097">
                  <c:v>24.492799999999999</c:v>
                </c:pt>
                <c:pt idx="1098">
                  <c:v>24.5184</c:v>
                </c:pt>
                <c:pt idx="1099">
                  <c:v>24.542801000000001</c:v>
                </c:pt>
                <c:pt idx="1100">
                  <c:v>24.563801000000002</c:v>
                </c:pt>
                <c:pt idx="1101">
                  <c:v>24.583200000000001</c:v>
                </c:pt>
                <c:pt idx="1102">
                  <c:v>24.603399</c:v>
                </c:pt>
                <c:pt idx="1103">
                  <c:v>24.621200999999999</c:v>
                </c:pt>
                <c:pt idx="1104">
                  <c:v>24.639199999999999</c:v>
                </c:pt>
                <c:pt idx="1105">
                  <c:v>24.660800999999999</c:v>
                </c:pt>
                <c:pt idx="1106">
                  <c:v>24.681801</c:v>
                </c:pt>
                <c:pt idx="1107">
                  <c:v>24.701799000000001</c:v>
                </c:pt>
                <c:pt idx="1108">
                  <c:v>24.724399999999999</c:v>
                </c:pt>
                <c:pt idx="1109">
                  <c:v>24.747399999999999</c:v>
                </c:pt>
                <c:pt idx="1110">
                  <c:v>24.7728</c:v>
                </c:pt>
                <c:pt idx="1111">
                  <c:v>24.792601000000001</c:v>
                </c:pt>
                <c:pt idx="1112">
                  <c:v>24.808399000000001</c:v>
                </c:pt>
                <c:pt idx="1113">
                  <c:v>24.828600000000002</c:v>
                </c:pt>
                <c:pt idx="1114">
                  <c:v>24.855801</c:v>
                </c:pt>
                <c:pt idx="1115">
                  <c:v>24.882798999999999</c:v>
                </c:pt>
                <c:pt idx="1116">
                  <c:v>24.914000000000001</c:v>
                </c:pt>
                <c:pt idx="1117">
                  <c:v>24.945800999999999</c:v>
                </c:pt>
                <c:pt idx="1118">
                  <c:v>24.972601000000001</c:v>
                </c:pt>
                <c:pt idx="1119">
                  <c:v>24.997399999999999</c:v>
                </c:pt>
                <c:pt idx="1120">
                  <c:v>25.021999000000001</c:v>
                </c:pt>
                <c:pt idx="1121">
                  <c:v>25.044201000000001</c:v>
                </c:pt>
                <c:pt idx="1122">
                  <c:v>25.060199999999998</c:v>
                </c:pt>
                <c:pt idx="1123">
                  <c:v>25.0748</c:v>
                </c:pt>
                <c:pt idx="1124">
                  <c:v>25.0914</c:v>
                </c:pt>
                <c:pt idx="1125">
                  <c:v>25.109200000000001</c:v>
                </c:pt>
                <c:pt idx="1126">
                  <c:v>25.127800000000001</c:v>
                </c:pt>
                <c:pt idx="1127">
                  <c:v>25.152799999999999</c:v>
                </c:pt>
                <c:pt idx="1128">
                  <c:v>25.177999</c:v>
                </c:pt>
                <c:pt idx="1129">
                  <c:v>25.206399999999999</c:v>
                </c:pt>
                <c:pt idx="1130">
                  <c:v>25.2346</c:v>
                </c:pt>
                <c:pt idx="1131">
                  <c:v>25.257999000000002</c:v>
                </c:pt>
                <c:pt idx="1132">
                  <c:v>25.281599</c:v>
                </c:pt>
                <c:pt idx="1133">
                  <c:v>25.3078</c:v>
                </c:pt>
                <c:pt idx="1134">
                  <c:v>25.332398999999999</c:v>
                </c:pt>
                <c:pt idx="1135">
                  <c:v>25.3552</c:v>
                </c:pt>
                <c:pt idx="1136">
                  <c:v>25.381201000000001</c:v>
                </c:pt>
                <c:pt idx="1137">
                  <c:v>25.4056</c:v>
                </c:pt>
                <c:pt idx="1138">
                  <c:v>25.427401</c:v>
                </c:pt>
                <c:pt idx="1139">
                  <c:v>25.454999999999998</c:v>
                </c:pt>
                <c:pt idx="1140">
                  <c:v>25.480599999999999</c:v>
                </c:pt>
                <c:pt idx="1141">
                  <c:v>25.5138</c:v>
                </c:pt>
                <c:pt idx="1142">
                  <c:v>25.548598999999999</c:v>
                </c:pt>
                <c:pt idx="1143">
                  <c:v>25.586200999999999</c:v>
                </c:pt>
                <c:pt idx="1144">
                  <c:v>25.624599</c:v>
                </c:pt>
                <c:pt idx="1145">
                  <c:v>25.657599999999999</c:v>
                </c:pt>
                <c:pt idx="1146">
                  <c:v>25.6922</c:v>
                </c:pt>
                <c:pt idx="1147">
                  <c:v>25.7288</c:v>
                </c:pt>
                <c:pt idx="1148">
                  <c:v>25.7712</c:v>
                </c:pt>
                <c:pt idx="1149">
                  <c:v>25.814800000000002</c:v>
                </c:pt>
                <c:pt idx="1150">
                  <c:v>25.849799999999998</c:v>
                </c:pt>
                <c:pt idx="1151">
                  <c:v>25.882798999999999</c:v>
                </c:pt>
                <c:pt idx="1152">
                  <c:v>25.915600000000001</c:v>
                </c:pt>
                <c:pt idx="1153">
                  <c:v>25.951599000000002</c:v>
                </c:pt>
                <c:pt idx="1154">
                  <c:v>25.987200000000001</c:v>
                </c:pt>
                <c:pt idx="1155">
                  <c:v>26.0198</c:v>
                </c:pt>
                <c:pt idx="1156">
                  <c:v>26.056801</c:v>
                </c:pt>
                <c:pt idx="1157">
                  <c:v>26.089600000000001</c:v>
                </c:pt>
                <c:pt idx="1158">
                  <c:v>26.130199000000001</c:v>
                </c:pt>
                <c:pt idx="1159">
                  <c:v>26.1724</c:v>
                </c:pt>
                <c:pt idx="1160">
                  <c:v>26.2164</c:v>
                </c:pt>
                <c:pt idx="1161">
                  <c:v>26.255199000000001</c:v>
                </c:pt>
                <c:pt idx="1162">
                  <c:v>26.289000000000001</c:v>
                </c:pt>
                <c:pt idx="1163">
                  <c:v>26.317399999999999</c:v>
                </c:pt>
                <c:pt idx="1164">
                  <c:v>26.350598999999999</c:v>
                </c:pt>
                <c:pt idx="1165">
                  <c:v>26.390599999999999</c:v>
                </c:pt>
                <c:pt idx="1166">
                  <c:v>26.427999</c:v>
                </c:pt>
                <c:pt idx="1167">
                  <c:v>26.465599000000001</c:v>
                </c:pt>
                <c:pt idx="1168">
                  <c:v>26.500799000000001</c:v>
                </c:pt>
                <c:pt idx="1169">
                  <c:v>26.548999999999999</c:v>
                </c:pt>
                <c:pt idx="1170">
                  <c:v>26.599399999999999</c:v>
                </c:pt>
                <c:pt idx="1171">
                  <c:v>26.652999999999999</c:v>
                </c:pt>
                <c:pt idx="1172">
                  <c:v>26.707198999999999</c:v>
                </c:pt>
                <c:pt idx="1173">
                  <c:v>26.754801</c:v>
                </c:pt>
                <c:pt idx="1174">
                  <c:v>26.802</c:v>
                </c:pt>
                <c:pt idx="1175">
                  <c:v>26.846599999999999</c:v>
                </c:pt>
                <c:pt idx="1176">
                  <c:v>26.889999</c:v>
                </c:pt>
                <c:pt idx="1177">
                  <c:v>26.933001000000001</c:v>
                </c:pt>
                <c:pt idx="1178">
                  <c:v>26.978399</c:v>
                </c:pt>
                <c:pt idx="1179">
                  <c:v>27.0212</c:v>
                </c:pt>
                <c:pt idx="1180">
                  <c:v>27.063199999999998</c:v>
                </c:pt>
                <c:pt idx="1181">
                  <c:v>27.105</c:v>
                </c:pt>
                <c:pt idx="1182">
                  <c:v>27.150400000000001</c:v>
                </c:pt>
                <c:pt idx="1183">
                  <c:v>27.1922</c:v>
                </c:pt>
                <c:pt idx="1184">
                  <c:v>27.235600000000002</c:v>
                </c:pt>
                <c:pt idx="1185">
                  <c:v>27.276800000000001</c:v>
                </c:pt>
                <c:pt idx="1186">
                  <c:v>27.315598999999999</c:v>
                </c:pt>
                <c:pt idx="1187">
                  <c:v>27.3522</c:v>
                </c:pt>
                <c:pt idx="1188">
                  <c:v>27.390599999999999</c:v>
                </c:pt>
                <c:pt idx="1189">
                  <c:v>27.419799999999999</c:v>
                </c:pt>
                <c:pt idx="1190">
                  <c:v>27.445999</c:v>
                </c:pt>
                <c:pt idx="1191">
                  <c:v>27.477399999999999</c:v>
                </c:pt>
                <c:pt idx="1192">
                  <c:v>27.512198999999999</c:v>
                </c:pt>
                <c:pt idx="1193">
                  <c:v>27.542801000000001</c:v>
                </c:pt>
                <c:pt idx="1194">
                  <c:v>27.585999999999999</c:v>
                </c:pt>
                <c:pt idx="1195">
                  <c:v>27.631201000000001</c:v>
                </c:pt>
                <c:pt idx="1196">
                  <c:v>27.6782</c:v>
                </c:pt>
                <c:pt idx="1197">
                  <c:v>27.726600999999999</c:v>
                </c:pt>
                <c:pt idx="1198">
                  <c:v>27.777000000000001</c:v>
                </c:pt>
                <c:pt idx="1199">
                  <c:v>27.820601</c:v>
                </c:pt>
                <c:pt idx="1200">
                  <c:v>27.871200999999999</c:v>
                </c:pt>
                <c:pt idx="1201">
                  <c:v>27.921399999999998</c:v>
                </c:pt>
                <c:pt idx="1202">
                  <c:v>27.965600999999999</c:v>
                </c:pt>
                <c:pt idx="1203">
                  <c:v>28.0168</c:v>
                </c:pt>
                <c:pt idx="1204">
                  <c:v>28.063801000000002</c:v>
                </c:pt>
                <c:pt idx="1205">
                  <c:v>28.104600999999999</c:v>
                </c:pt>
                <c:pt idx="1206">
                  <c:v>28.139399999999998</c:v>
                </c:pt>
                <c:pt idx="1207">
                  <c:v>28.171399999999998</c:v>
                </c:pt>
                <c:pt idx="1208">
                  <c:v>28.200001</c:v>
                </c:pt>
                <c:pt idx="1209">
                  <c:v>28.229799</c:v>
                </c:pt>
                <c:pt idx="1210">
                  <c:v>28.259001000000001</c:v>
                </c:pt>
                <c:pt idx="1211">
                  <c:v>28.284800000000001</c:v>
                </c:pt>
                <c:pt idx="1212">
                  <c:v>28.310801000000001</c:v>
                </c:pt>
                <c:pt idx="1213">
                  <c:v>28.334399999999999</c:v>
                </c:pt>
                <c:pt idx="1214">
                  <c:v>28.360399000000001</c:v>
                </c:pt>
                <c:pt idx="1215">
                  <c:v>28.383400000000002</c:v>
                </c:pt>
                <c:pt idx="1216">
                  <c:v>28.4072</c:v>
                </c:pt>
                <c:pt idx="1217">
                  <c:v>28.433001000000001</c:v>
                </c:pt>
                <c:pt idx="1218">
                  <c:v>28.453399999999998</c:v>
                </c:pt>
                <c:pt idx="1219">
                  <c:v>28.473400000000002</c:v>
                </c:pt>
                <c:pt idx="1220">
                  <c:v>28.489000000000001</c:v>
                </c:pt>
                <c:pt idx="1221">
                  <c:v>28.502399</c:v>
                </c:pt>
                <c:pt idx="1222">
                  <c:v>28.514600999999999</c:v>
                </c:pt>
                <c:pt idx="1223">
                  <c:v>28.5212</c:v>
                </c:pt>
                <c:pt idx="1224">
                  <c:v>28.526198999999998</c:v>
                </c:pt>
                <c:pt idx="1225">
                  <c:v>28.529800000000002</c:v>
                </c:pt>
                <c:pt idx="1226">
                  <c:v>28.528801000000001</c:v>
                </c:pt>
                <c:pt idx="1227">
                  <c:v>28.527799999999999</c:v>
                </c:pt>
                <c:pt idx="1228">
                  <c:v>28.526800000000001</c:v>
                </c:pt>
                <c:pt idx="1229">
                  <c:v>28.527000000000001</c:v>
                </c:pt>
                <c:pt idx="1230">
                  <c:v>28.531199999999998</c:v>
                </c:pt>
                <c:pt idx="1231">
                  <c:v>28.534800000000001</c:v>
                </c:pt>
                <c:pt idx="1232">
                  <c:v>28.536799999999999</c:v>
                </c:pt>
                <c:pt idx="1233">
                  <c:v>28.545400999999998</c:v>
                </c:pt>
                <c:pt idx="1234">
                  <c:v>28.555599000000001</c:v>
                </c:pt>
                <c:pt idx="1235">
                  <c:v>28.565000999999999</c:v>
                </c:pt>
                <c:pt idx="1236">
                  <c:v>28.572800000000001</c:v>
                </c:pt>
                <c:pt idx="1237">
                  <c:v>28.582599999999999</c:v>
                </c:pt>
                <c:pt idx="1238">
                  <c:v>28.590799000000001</c:v>
                </c:pt>
                <c:pt idx="1239">
                  <c:v>28.598600000000001</c:v>
                </c:pt>
                <c:pt idx="1240">
                  <c:v>28.6066</c:v>
                </c:pt>
                <c:pt idx="1241">
                  <c:v>28.616199000000002</c:v>
                </c:pt>
                <c:pt idx="1242">
                  <c:v>28.623799999999999</c:v>
                </c:pt>
                <c:pt idx="1243">
                  <c:v>28.629801</c:v>
                </c:pt>
                <c:pt idx="1244">
                  <c:v>28.6388</c:v>
                </c:pt>
                <c:pt idx="1245">
                  <c:v>28.645</c:v>
                </c:pt>
                <c:pt idx="1246">
                  <c:v>28.65</c:v>
                </c:pt>
                <c:pt idx="1247">
                  <c:v>28.659599</c:v>
                </c:pt>
                <c:pt idx="1248">
                  <c:v>28.669001000000002</c:v>
                </c:pt>
                <c:pt idx="1249">
                  <c:v>28.679001</c:v>
                </c:pt>
                <c:pt idx="1250">
                  <c:v>28.687598999999999</c:v>
                </c:pt>
                <c:pt idx="1251">
                  <c:v>28.694799</c:v>
                </c:pt>
                <c:pt idx="1252">
                  <c:v>28.700600000000001</c:v>
                </c:pt>
                <c:pt idx="1253">
                  <c:v>28.704201000000001</c:v>
                </c:pt>
                <c:pt idx="1254">
                  <c:v>28.708599</c:v>
                </c:pt>
                <c:pt idx="1255">
                  <c:v>28.714199000000001</c:v>
                </c:pt>
                <c:pt idx="1256">
                  <c:v>28.719798999999998</c:v>
                </c:pt>
                <c:pt idx="1257">
                  <c:v>28.727799999999998</c:v>
                </c:pt>
                <c:pt idx="1258">
                  <c:v>28.733000000000001</c:v>
                </c:pt>
                <c:pt idx="1259">
                  <c:v>28.737801000000001</c:v>
                </c:pt>
                <c:pt idx="1260">
                  <c:v>28.741599999999998</c:v>
                </c:pt>
                <c:pt idx="1261">
                  <c:v>28.747399999999999</c:v>
                </c:pt>
                <c:pt idx="1262">
                  <c:v>28.755199000000001</c:v>
                </c:pt>
                <c:pt idx="1263">
                  <c:v>28.7624</c:v>
                </c:pt>
                <c:pt idx="1264">
                  <c:v>28.767199999999999</c:v>
                </c:pt>
                <c:pt idx="1265">
                  <c:v>28.767199999999999</c:v>
                </c:pt>
                <c:pt idx="1266">
                  <c:v>28.764199999999999</c:v>
                </c:pt>
                <c:pt idx="1267">
                  <c:v>28.761998999999999</c:v>
                </c:pt>
                <c:pt idx="1268">
                  <c:v>28.759398999999998</c:v>
                </c:pt>
                <c:pt idx="1269">
                  <c:v>28.756001000000001</c:v>
                </c:pt>
                <c:pt idx="1270">
                  <c:v>28.749200999999999</c:v>
                </c:pt>
                <c:pt idx="1271">
                  <c:v>28.744199999999999</c:v>
                </c:pt>
                <c:pt idx="1272">
                  <c:v>28.740998999999999</c:v>
                </c:pt>
                <c:pt idx="1273">
                  <c:v>28.735800000000001</c:v>
                </c:pt>
                <c:pt idx="1274">
                  <c:v>28.7334</c:v>
                </c:pt>
                <c:pt idx="1275">
                  <c:v>28.730801</c:v>
                </c:pt>
                <c:pt idx="1276">
                  <c:v>28.730399999999999</c:v>
                </c:pt>
                <c:pt idx="1277">
                  <c:v>28.7302</c:v>
                </c:pt>
                <c:pt idx="1278">
                  <c:v>28.727799999999998</c:v>
                </c:pt>
                <c:pt idx="1279">
                  <c:v>28.724599999999999</c:v>
                </c:pt>
                <c:pt idx="1280">
                  <c:v>28.723400000000002</c:v>
                </c:pt>
                <c:pt idx="1281">
                  <c:v>28.719200000000001</c:v>
                </c:pt>
                <c:pt idx="1282">
                  <c:v>28.716200000000001</c:v>
                </c:pt>
                <c:pt idx="1283">
                  <c:v>28.714001</c:v>
                </c:pt>
                <c:pt idx="1284">
                  <c:v>28.712399999999999</c:v>
                </c:pt>
                <c:pt idx="1285">
                  <c:v>28.710999999999999</c:v>
                </c:pt>
                <c:pt idx="1286">
                  <c:v>28.710599999999999</c:v>
                </c:pt>
                <c:pt idx="1287">
                  <c:v>28.711399</c:v>
                </c:pt>
                <c:pt idx="1288">
                  <c:v>28.710599999999999</c:v>
                </c:pt>
                <c:pt idx="1289">
                  <c:v>28.708798999999999</c:v>
                </c:pt>
                <c:pt idx="1290">
                  <c:v>28.703800000000001</c:v>
                </c:pt>
                <c:pt idx="1291">
                  <c:v>28.6966</c:v>
                </c:pt>
                <c:pt idx="1292">
                  <c:v>28.690598999999999</c:v>
                </c:pt>
                <c:pt idx="1293">
                  <c:v>28.684000000000001</c:v>
                </c:pt>
                <c:pt idx="1294">
                  <c:v>28.677</c:v>
                </c:pt>
                <c:pt idx="1295">
                  <c:v>28.665800000000001</c:v>
                </c:pt>
                <c:pt idx="1296">
                  <c:v>28.651198999999998</c:v>
                </c:pt>
                <c:pt idx="1297">
                  <c:v>28.636800999999998</c:v>
                </c:pt>
                <c:pt idx="1298">
                  <c:v>28.626801</c:v>
                </c:pt>
                <c:pt idx="1299">
                  <c:v>28.618200000000002</c:v>
                </c:pt>
                <c:pt idx="1300">
                  <c:v>28.6098</c:v>
                </c:pt>
                <c:pt idx="1301">
                  <c:v>28.598801000000002</c:v>
                </c:pt>
                <c:pt idx="1302">
                  <c:v>28.5898</c:v>
                </c:pt>
                <c:pt idx="1303">
                  <c:v>28.579000000000001</c:v>
                </c:pt>
                <c:pt idx="1304">
                  <c:v>28.564399999999999</c:v>
                </c:pt>
                <c:pt idx="1305">
                  <c:v>28.552401</c:v>
                </c:pt>
                <c:pt idx="1306">
                  <c:v>28.538799000000001</c:v>
                </c:pt>
                <c:pt idx="1307">
                  <c:v>28.523199000000002</c:v>
                </c:pt>
                <c:pt idx="1308">
                  <c:v>28.509198999999999</c:v>
                </c:pt>
                <c:pt idx="1309">
                  <c:v>28.491800000000001</c:v>
                </c:pt>
                <c:pt idx="1310">
                  <c:v>28.472601000000001</c:v>
                </c:pt>
                <c:pt idx="1311">
                  <c:v>28.452400000000001</c:v>
                </c:pt>
                <c:pt idx="1312">
                  <c:v>28.4268</c:v>
                </c:pt>
                <c:pt idx="1313">
                  <c:v>28.403798999999999</c:v>
                </c:pt>
                <c:pt idx="1314">
                  <c:v>28.382601000000001</c:v>
                </c:pt>
                <c:pt idx="1315">
                  <c:v>28.3612</c:v>
                </c:pt>
                <c:pt idx="1316">
                  <c:v>28.3386</c:v>
                </c:pt>
                <c:pt idx="1317">
                  <c:v>28.314800000000002</c:v>
                </c:pt>
                <c:pt idx="1318">
                  <c:v>28.289000000000001</c:v>
                </c:pt>
                <c:pt idx="1319">
                  <c:v>28.261600000000001</c:v>
                </c:pt>
                <c:pt idx="1320">
                  <c:v>28.235399000000001</c:v>
                </c:pt>
                <c:pt idx="1321">
                  <c:v>28.209999</c:v>
                </c:pt>
                <c:pt idx="1322">
                  <c:v>28.187401000000001</c:v>
                </c:pt>
                <c:pt idx="1323">
                  <c:v>28.164200000000001</c:v>
                </c:pt>
              </c:numCache>
            </c:numRef>
          </c:val>
          <c:smooth val="0"/>
          <c:extLst>
            <c:ext xmlns:c16="http://schemas.microsoft.com/office/drawing/2014/chart" uri="{C3380CC4-5D6E-409C-BE32-E72D297353CC}">
              <c16:uniqueId val="{00000004-4D66-634F-868C-429012388D49}"/>
            </c:ext>
          </c:extLst>
        </c:ser>
        <c:ser>
          <c:idx val="5"/>
          <c:order val="5"/>
          <c:tx>
            <c:strRef>
              <c:f>Sheet1!$U$1</c:f>
              <c:strCache>
                <c:ptCount val="1"/>
                <c:pt idx="0">
                  <c:v>SMAVG (800)</c:v>
                </c:pt>
              </c:strCache>
            </c:strRef>
          </c:tx>
          <c:spPr>
            <a:ln w="28575" cap="rnd">
              <a:solidFill>
                <a:schemeClr val="bg1">
                  <a:lumMod val="75000"/>
                </a:schemeClr>
              </a:solidFill>
              <a:round/>
            </a:ln>
            <a:effectLst/>
          </c:spPr>
          <c:marker>
            <c:symbol val="none"/>
          </c:marker>
          <c:cat>
            <c:numRef>
              <c:f>Sheet1!$O$2:$O$1325</c:f>
              <c:numCache>
                <c:formatCode>m/d/yy</c:formatCode>
                <c:ptCount val="1324"/>
                <c:pt idx="0">
                  <c:v>45027</c:v>
                </c:pt>
                <c:pt idx="1">
                  <c:v>45026</c:v>
                </c:pt>
                <c:pt idx="2">
                  <c:v>45022</c:v>
                </c:pt>
                <c:pt idx="3">
                  <c:v>45021</c:v>
                </c:pt>
                <c:pt idx="4">
                  <c:v>45020</c:v>
                </c:pt>
                <c:pt idx="5">
                  <c:v>45019</c:v>
                </c:pt>
                <c:pt idx="6">
                  <c:v>45016</c:v>
                </c:pt>
                <c:pt idx="7">
                  <c:v>45015</c:v>
                </c:pt>
                <c:pt idx="8">
                  <c:v>45014</c:v>
                </c:pt>
                <c:pt idx="9">
                  <c:v>45013</c:v>
                </c:pt>
                <c:pt idx="10">
                  <c:v>45012</c:v>
                </c:pt>
                <c:pt idx="11">
                  <c:v>45009</c:v>
                </c:pt>
                <c:pt idx="12">
                  <c:v>45008</c:v>
                </c:pt>
                <c:pt idx="13">
                  <c:v>45007</c:v>
                </c:pt>
                <c:pt idx="14">
                  <c:v>45006</c:v>
                </c:pt>
                <c:pt idx="15">
                  <c:v>45005</c:v>
                </c:pt>
                <c:pt idx="16">
                  <c:v>45002</c:v>
                </c:pt>
                <c:pt idx="17">
                  <c:v>45001</c:v>
                </c:pt>
                <c:pt idx="18">
                  <c:v>45000</c:v>
                </c:pt>
                <c:pt idx="19">
                  <c:v>44999</c:v>
                </c:pt>
                <c:pt idx="20">
                  <c:v>44998</c:v>
                </c:pt>
                <c:pt idx="21">
                  <c:v>44995</c:v>
                </c:pt>
                <c:pt idx="22">
                  <c:v>44994</c:v>
                </c:pt>
                <c:pt idx="23">
                  <c:v>44993</c:v>
                </c:pt>
                <c:pt idx="24">
                  <c:v>44992</c:v>
                </c:pt>
                <c:pt idx="25">
                  <c:v>44991</c:v>
                </c:pt>
                <c:pt idx="26">
                  <c:v>44988</c:v>
                </c:pt>
                <c:pt idx="27">
                  <c:v>44987</c:v>
                </c:pt>
                <c:pt idx="28">
                  <c:v>44986</c:v>
                </c:pt>
                <c:pt idx="29">
                  <c:v>44985</c:v>
                </c:pt>
                <c:pt idx="30">
                  <c:v>44984</c:v>
                </c:pt>
                <c:pt idx="31">
                  <c:v>44981</c:v>
                </c:pt>
                <c:pt idx="32">
                  <c:v>44980</c:v>
                </c:pt>
                <c:pt idx="33">
                  <c:v>44979</c:v>
                </c:pt>
                <c:pt idx="34">
                  <c:v>44978</c:v>
                </c:pt>
                <c:pt idx="35">
                  <c:v>44974</c:v>
                </c:pt>
                <c:pt idx="36">
                  <c:v>44973</c:v>
                </c:pt>
                <c:pt idx="37">
                  <c:v>44972</c:v>
                </c:pt>
                <c:pt idx="38">
                  <c:v>44971</c:v>
                </c:pt>
                <c:pt idx="39">
                  <c:v>44970</c:v>
                </c:pt>
                <c:pt idx="40">
                  <c:v>44967</c:v>
                </c:pt>
                <c:pt idx="41">
                  <c:v>44966</c:v>
                </c:pt>
                <c:pt idx="42">
                  <c:v>44965</c:v>
                </c:pt>
                <c:pt idx="43">
                  <c:v>44964</c:v>
                </c:pt>
                <c:pt idx="44">
                  <c:v>44963</c:v>
                </c:pt>
                <c:pt idx="45">
                  <c:v>44960</c:v>
                </c:pt>
                <c:pt idx="46">
                  <c:v>44959</c:v>
                </c:pt>
                <c:pt idx="47">
                  <c:v>44958</c:v>
                </c:pt>
                <c:pt idx="48">
                  <c:v>44957</c:v>
                </c:pt>
                <c:pt idx="49">
                  <c:v>44956</c:v>
                </c:pt>
                <c:pt idx="50">
                  <c:v>44953</c:v>
                </c:pt>
                <c:pt idx="51">
                  <c:v>44952</c:v>
                </c:pt>
                <c:pt idx="52">
                  <c:v>44951</c:v>
                </c:pt>
                <c:pt idx="53">
                  <c:v>44950</c:v>
                </c:pt>
                <c:pt idx="54">
                  <c:v>44949</c:v>
                </c:pt>
                <c:pt idx="55">
                  <c:v>44946</c:v>
                </c:pt>
                <c:pt idx="56">
                  <c:v>44945</c:v>
                </c:pt>
                <c:pt idx="57">
                  <c:v>44944</c:v>
                </c:pt>
                <c:pt idx="58">
                  <c:v>44943</c:v>
                </c:pt>
                <c:pt idx="59">
                  <c:v>44939</c:v>
                </c:pt>
                <c:pt idx="60">
                  <c:v>44938</c:v>
                </c:pt>
                <c:pt idx="61">
                  <c:v>44937</c:v>
                </c:pt>
                <c:pt idx="62">
                  <c:v>44936</c:v>
                </c:pt>
                <c:pt idx="63">
                  <c:v>44935</c:v>
                </c:pt>
                <c:pt idx="64">
                  <c:v>44932</c:v>
                </c:pt>
                <c:pt idx="65">
                  <c:v>44931</c:v>
                </c:pt>
                <c:pt idx="66">
                  <c:v>44930</c:v>
                </c:pt>
                <c:pt idx="67">
                  <c:v>44929</c:v>
                </c:pt>
                <c:pt idx="68">
                  <c:v>44925</c:v>
                </c:pt>
                <c:pt idx="69">
                  <c:v>44924</c:v>
                </c:pt>
                <c:pt idx="70">
                  <c:v>44923</c:v>
                </c:pt>
                <c:pt idx="71">
                  <c:v>44922</c:v>
                </c:pt>
                <c:pt idx="72">
                  <c:v>44918</c:v>
                </c:pt>
                <c:pt idx="73">
                  <c:v>44917</c:v>
                </c:pt>
                <c:pt idx="74">
                  <c:v>44916</c:v>
                </c:pt>
                <c:pt idx="75">
                  <c:v>44915</c:v>
                </c:pt>
                <c:pt idx="76">
                  <c:v>44914</c:v>
                </c:pt>
                <c:pt idx="77">
                  <c:v>44911</c:v>
                </c:pt>
                <c:pt idx="78">
                  <c:v>44910</c:v>
                </c:pt>
                <c:pt idx="79">
                  <c:v>44909</c:v>
                </c:pt>
                <c:pt idx="80">
                  <c:v>44908</c:v>
                </c:pt>
                <c:pt idx="81">
                  <c:v>44907</c:v>
                </c:pt>
                <c:pt idx="82">
                  <c:v>44904</c:v>
                </c:pt>
                <c:pt idx="83">
                  <c:v>44903</c:v>
                </c:pt>
                <c:pt idx="84">
                  <c:v>44902</c:v>
                </c:pt>
                <c:pt idx="85">
                  <c:v>44901</c:v>
                </c:pt>
                <c:pt idx="86">
                  <c:v>44900</c:v>
                </c:pt>
                <c:pt idx="87">
                  <c:v>44897</c:v>
                </c:pt>
                <c:pt idx="88">
                  <c:v>44896</c:v>
                </c:pt>
                <c:pt idx="89">
                  <c:v>44895</c:v>
                </c:pt>
                <c:pt idx="90">
                  <c:v>44894</c:v>
                </c:pt>
                <c:pt idx="91">
                  <c:v>44893</c:v>
                </c:pt>
                <c:pt idx="92">
                  <c:v>44890</c:v>
                </c:pt>
                <c:pt idx="93">
                  <c:v>44888</c:v>
                </c:pt>
                <c:pt idx="94">
                  <c:v>44887</c:v>
                </c:pt>
                <c:pt idx="95">
                  <c:v>44886</c:v>
                </c:pt>
                <c:pt idx="96">
                  <c:v>44883</c:v>
                </c:pt>
                <c:pt idx="97">
                  <c:v>44882</c:v>
                </c:pt>
                <c:pt idx="98">
                  <c:v>44881</c:v>
                </c:pt>
                <c:pt idx="99">
                  <c:v>44880</c:v>
                </c:pt>
                <c:pt idx="100">
                  <c:v>44879</c:v>
                </c:pt>
                <c:pt idx="101">
                  <c:v>44876</c:v>
                </c:pt>
                <c:pt idx="102">
                  <c:v>44875</c:v>
                </c:pt>
                <c:pt idx="103">
                  <c:v>44874</c:v>
                </c:pt>
                <c:pt idx="104">
                  <c:v>44873</c:v>
                </c:pt>
                <c:pt idx="105">
                  <c:v>44872</c:v>
                </c:pt>
                <c:pt idx="106">
                  <c:v>44869</c:v>
                </c:pt>
                <c:pt idx="107">
                  <c:v>44868</c:v>
                </c:pt>
                <c:pt idx="108">
                  <c:v>44867</c:v>
                </c:pt>
                <c:pt idx="109">
                  <c:v>44866</c:v>
                </c:pt>
                <c:pt idx="110">
                  <c:v>44865</c:v>
                </c:pt>
                <c:pt idx="111">
                  <c:v>44862</c:v>
                </c:pt>
                <c:pt idx="112">
                  <c:v>44861</c:v>
                </c:pt>
                <c:pt idx="113">
                  <c:v>44860</c:v>
                </c:pt>
                <c:pt idx="114">
                  <c:v>44859</c:v>
                </c:pt>
                <c:pt idx="115">
                  <c:v>44858</c:v>
                </c:pt>
                <c:pt idx="116">
                  <c:v>44855</c:v>
                </c:pt>
                <c:pt idx="117">
                  <c:v>44854</c:v>
                </c:pt>
                <c:pt idx="118">
                  <c:v>44853</c:v>
                </c:pt>
                <c:pt idx="119">
                  <c:v>44852</c:v>
                </c:pt>
                <c:pt idx="120">
                  <c:v>44851</c:v>
                </c:pt>
                <c:pt idx="121">
                  <c:v>44848</c:v>
                </c:pt>
                <c:pt idx="122">
                  <c:v>44847</c:v>
                </c:pt>
                <c:pt idx="123">
                  <c:v>44846</c:v>
                </c:pt>
                <c:pt idx="124">
                  <c:v>44845</c:v>
                </c:pt>
                <c:pt idx="125">
                  <c:v>44844</c:v>
                </c:pt>
                <c:pt idx="126">
                  <c:v>44841</c:v>
                </c:pt>
                <c:pt idx="127">
                  <c:v>44840</c:v>
                </c:pt>
                <c:pt idx="128">
                  <c:v>44839</c:v>
                </c:pt>
                <c:pt idx="129">
                  <c:v>44838</c:v>
                </c:pt>
                <c:pt idx="130">
                  <c:v>44837</c:v>
                </c:pt>
                <c:pt idx="131">
                  <c:v>44834</c:v>
                </c:pt>
                <c:pt idx="132">
                  <c:v>44833</c:v>
                </c:pt>
                <c:pt idx="133">
                  <c:v>44832</c:v>
                </c:pt>
                <c:pt idx="134">
                  <c:v>44831</c:v>
                </c:pt>
                <c:pt idx="135">
                  <c:v>44830</c:v>
                </c:pt>
                <c:pt idx="136">
                  <c:v>44827</c:v>
                </c:pt>
                <c:pt idx="137">
                  <c:v>44826</c:v>
                </c:pt>
                <c:pt idx="138">
                  <c:v>44825</c:v>
                </c:pt>
                <c:pt idx="139">
                  <c:v>44824</c:v>
                </c:pt>
                <c:pt idx="140">
                  <c:v>44823</c:v>
                </c:pt>
                <c:pt idx="141">
                  <c:v>44820</c:v>
                </c:pt>
                <c:pt idx="142">
                  <c:v>44819</c:v>
                </c:pt>
                <c:pt idx="143">
                  <c:v>44818</c:v>
                </c:pt>
                <c:pt idx="144">
                  <c:v>44817</c:v>
                </c:pt>
                <c:pt idx="145">
                  <c:v>44816</c:v>
                </c:pt>
                <c:pt idx="146">
                  <c:v>44813</c:v>
                </c:pt>
                <c:pt idx="147">
                  <c:v>44812</c:v>
                </c:pt>
                <c:pt idx="148">
                  <c:v>44811</c:v>
                </c:pt>
                <c:pt idx="149">
                  <c:v>44810</c:v>
                </c:pt>
                <c:pt idx="150">
                  <c:v>44806</c:v>
                </c:pt>
                <c:pt idx="151">
                  <c:v>44805</c:v>
                </c:pt>
                <c:pt idx="152">
                  <c:v>44804</c:v>
                </c:pt>
                <c:pt idx="153">
                  <c:v>44803</c:v>
                </c:pt>
                <c:pt idx="154">
                  <c:v>44802</c:v>
                </c:pt>
                <c:pt idx="155">
                  <c:v>44799</c:v>
                </c:pt>
                <c:pt idx="156">
                  <c:v>44798</c:v>
                </c:pt>
                <c:pt idx="157">
                  <c:v>44797</c:v>
                </c:pt>
                <c:pt idx="158">
                  <c:v>44796</c:v>
                </c:pt>
                <c:pt idx="159">
                  <c:v>44795</c:v>
                </c:pt>
                <c:pt idx="160">
                  <c:v>44792</c:v>
                </c:pt>
                <c:pt idx="161">
                  <c:v>44791</c:v>
                </c:pt>
                <c:pt idx="162">
                  <c:v>44790</c:v>
                </c:pt>
                <c:pt idx="163">
                  <c:v>44789</c:v>
                </c:pt>
                <c:pt idx="164">
                  <c:v>44788</c:v>
                </c:pt>
                <c:pt idx="165">
                  <c:v>44785</c:v>
                </c:pt>
                <c:pt idx="166">
                  <c:v>44784</c:v>
                </c:pt>
                <c:pt idx="167">
                  <c:v>44783</c:v>
                </c:pt>
                <c:pt idx="168">
                  <c:v>44782</c:v>
                </c:pt>
                <c:pt idx="169">
                  <c:v>44781</c:v>
                </c:pt>
                <c:pt idx="170">
                  <c:v>44778</c:v>
                </c:pt>
                <c:pt idx="171">
                  <c:v>44777</c:v>
                </c:pt>
                <c:pt idx="172">
                  <c:v>44776</c:v>
                </c:pt>
                <c:pt idx="173">
                  <c:v>44775</c:v>
                </c:pt>
                <c:pt idx="174">
                  <c:v>44774</c:v>
                </c:pt>
                <c:pt idx="175">
                  <c:v>44771</c:v>
                </c:pt>
                <c:pt idx="176">
                  <c:v>44770</c:v>
                </c:pt>
                <c:pt idx="177">
                  <c:v>44769</c:v>
                </c:pt>
                <c:pt idx="178">
                  <c:v>44768</c:v>
                </c:pt>
                <c:pt idx="179">
                  <c:v>44767</c:v>
                </c:pt>
                <c:pt idx="180">
                  <c:v>44764</c:v>
                </c:pt>
                <c:pt idx="181">
                  <c:v>44763</c:v>
                </c:pt>
                <c:pt idx="182">
                  <c:v>44762</c:v>
                </c:pt>
                <c:pt idx="183">
                  <c:v>44761</c:v>
                </c:pt>
                <c:pt idx="184">
                  <c:v>44760</c:v>
                </c:pt>
                <c:pt idx="185">
                  <c:v>44757</c:v>
                </c:pt>
                <c:pt idx="186">
                  <c:v>44756</c:v>
                </c:pt>
                <c:pt idx="187">
                  <c:v>44755</c:v>
                </c:pt>
                <c:pt idx="188">
                  <c:v>44754</c:v>
                </c:pt>
                <c:pt idx="189">
                  <c:v>44753</c:v>
                </c:pt>
                <c:pt idx="190">
                  <c:v>44750</c:v>
                </c:pt>
                <c:pt idx="191">
                  <c:v>44749</c:v>
                </c:pt>
                <c:pt idx="192">
                  <c:v>44748</c:v>
                </c:pt>
                <c:pt idx="193">
                  <c:v>44747</c:v>
                </c:pt>
                <c:pt idx="194">
                  <c:v>44743</c:v>
                </c:pt>
                <c:pt idx="195">
                  <c:v>44742</c:v>
                </c:pt>
                <c:pt idx="196">
                  <c:v>44741</c:v>
                </c:pt>
                <c:pt idx="197">
                  <c:v>44740</c:v>
                </c:pt>
                <c:pt idx="198">
                  <c:v>44739</c:v>
                </c:pt>
                <c:pt idx="199">
                  <c:v>44736</c:v>
                </c:pt>
                <c:pt idx="200">
                  <c:v>44735</c:v>
                </c:pt>
                <c:pt idx="201">
                  <c:v>44734</c:v>
                </c:pt>
                <c:pt idx="202">
                  <c:v>44733</c:v>
                </c:pt>
                <c:pt idx="203">
                  <c:v>44729</c:v>
                </c:pt>
                <c:pt idx="204">
                  <c:v>44728</c:v>
                </c:pt>
                <c:pt idx="205">
                  <c:v>44727</c:v>
                </c:pt>
                <c:pt idx="206">
                  <c:v>44726</c:v>
                </c:pt>
                <c:pt idx="207">
                  <c:v>44725</c:v>
                </c:pt>
                <c:pt idx="208">
                  <c:v>44722</c:v>
                </c:pt>
                <c:pt idx="209">
                  <c:v>44721</c:v>
                </c:pt>
                <c:pt idx="210">
                  <c:v>44720</c:v>
                </c:pt>
                <c:pt idx="211">
                  <c:v>44719</c:v>
                </c:pt>
                <c:pt idx="212">
                  <c:v>44718</c:v>
                </c:pt>
                <c:pt idx="213">
                  <c:v>44715</c:v>
                </c:pt>
                <c:pt idx="214">
                  <c:v>44714</c:v>
                </c:pt>
                <c:pt idx="215">
                  <c:v>44713</c:v>
                </c:pt>
                <c:pt idx="216">
                  <c:v>44712</c:v>
                </c:pt>
                <c:pt idx="217">
                  <c:v>44708</c:v>
                </c:pt>
                <c:pt idx="218">
                  <c:v>44707</c:v>
                </c:pt>
                <c:pt idx="219">
                  <c:v>44706</c:v>
                </c:pt>
                <c:pt idx="220">
                  <c:v>44705</c:v>
                </c:pt>
                <c:pt idx="221">
                  <c:v>44704</c:v>
                </c:pt>
                <c:pt idx="222">
                  <c:v>44701</c:v>
                </c:pt>
                <c:pt idx="223">
                  <c:v>44700</c:v>
                </c:pt>
                <c:pt idx="224">
                  <c:v>44699</c:v>
                </c:pt>
                <c:pt idx="225">
                  <c:v>44698</c:v>
                </c:pt>
                <c:pt idx="226">
                  <c:v>44697</c:v>
                </c:pt>
                <c:pt idx="227">
                  <c:v>44694</c:v>
                </c:pt>
                <c:pt idx="228">
                  <c:v>44693</c:v>
                </c:pt>
                <c:pt idx="229">
                  <c:v>44692</c:v>
                </c:pt>
                <c:pt idx="230">
                  <c:v>44691</c:v>
                </c:pt>
                <c:pt idx="231">
                  <c:v>44690</c:v>
                </c:pt>
                <c:pt idx="232">
                  <c:v>44687</c:v>
                </c:pt>
                <c:pt idx="233">
                  <c:v>44686</c:v>
                </c:pt>
                <c:pt idx="234">
                  <c:v>44685</c:v>
                </c:pt>
                <c:pt idx="235">
                  <c:v>44684</c:v>
                </c:pt>
                <c:pt idx="236">
                  <c:v>44683</c:v>
                </c:pt>
                <c:pt idx="237">
                  <c:v>44680</c:v>
                </c:pt>
                <c:pt idx="238">
                  <c:v>44679</c:v>
                </c:pt>
                <c:pt idx="239">
                  <c:v>44678</c:v>
                </c:pt>
                <c:pt idx="240">
                  <c:v>44677</c:v>
                </c:pt>
                <c:pt idx="241">
                  <c:v>44676</c:v>
                </c:pt>
                <c:pt idx="242">
                  <c:v>44673</c:v>
                </c:pt>
                <c:pt idx="243">
                  <c:v>44672</c:v>
                </c:pt>
                <c:pt idx="244">
                  <c:v>44671</c:v>
                </c:pt>
                <c:pt idx="245">
                  <c:v>44670</c:v>
                </c:pt>
                <c:pt idx="246">
                  <c:v>44669</c:v>
                </c:pt>
                <c:pt idx="247">
                  <c:v>44665</c:v>
                </c:pt>
                <c:pt idx="248">
                  <c:v>44664</c:v>
                </c:pt>
                <c:pt idx="249">
                  <c:v>44663</c:v>
                </c:pt>
                <c:pt idx="250">
                  <c:v>44662</c:v>
                </c:pt>
                <c:pt idx="251">
                  <c:v>44659</c:v>
                </c:pt>
                <c:pt idx="252">
                  <c:v>44658</c:v>
                </c:pt>
                <c:pt idx="253">
                  <c:v>44657</c:v>
                </c:pt>
                <c:pt idx="254">
                  <c:v>44656</c:v>
                </c:pt>
                <c:pt idx="255">
                  <c:v>44655</c:v>
                </c:pt>
                <c:pt idx="256">
                  <c:v>44652</c:v>
                </c:pt>
                <c:pt idx="257">
                  <c:v>44651</c:v>
                </c:pt>
                <c:pt idx="258">
                  <c:v>44650</c:v>
                </c:pt>
                <c:pt idx="259">
                  <c:v>44649</c:v>
                </c:pt>
                <c:pt idx="260">
                  <c:v>44648</c:v>
                </c:pt>
                <c:pt idx="261">
                  <c:v>44645</c:v>
                </c:pt>
                <c:pt idx="262">
                  <c:v>44644</c:v>
                </c:pt>
                <c:pt idx="263">
                  <c:v>44643</c:v>
                </c:pt>
                <c:pt idx="264">
                  <c:v>44642</c:v>
                </c:pt>
                <c:pt idx="265">
                  <c:v>44641</c:v>
                </c:pt>
                <c:pt idx="266">
                  <c:v>44638</c:v>
                </c:pt>
                <c:pt idx="267">
                  <c:v>44637</c:v>
                </c:pt>
                <c:pt idx="268">
                  <c:v>44636</c:v>
                </c:pt>
                <c:pt idx="269">
                  <c:v>44635</c:v>
                </c:pt>
                <c:pt idx="270">
                  <c:v>44634</c:v>
                </c:pt>
                <c:pt idx="271">
                  <c:v>44631</c:v>
                </c:pt>
                <c:pt idx="272">
                  <c:v>44630</c:v>
                </c:pt>
                <c:pt idx="273">
                  <c:v>44629</c:v>
                </c:pt>
                <c:pt idx="274">
                  <c:v>44628</c:v>
                </c:pt>
                <c:pt idx="275">
                  <c:v>44627</c:v>
                </c:pt>
                <c:pt idx="276">
                  <c:v>44624</c:v>
                </c:pt>
                <c:pt idx="277">
                  <c:v>44623</c:v>
                </c:pt>
                <c:pt idx="278">
                  <c:v>44622</c:v>
                </c:pt>
                <c:pt idx="279">
                  <c:v>44621</c:v>
                </c:pt>
                <c:pt idx="280">
                  <c:v>44620</c:v>
                </c:pt>
                <c:pt idx="281">
                  <c:v>44617</c:v>
                </c:pt>
                <c:pt idx="282">
                  <c:v>44616</c:v>
                </c:pt>
                <c:pt idx="283">
                  <c:v>44615</c:v>
                </c:pt>
                <c:pt idx="284">
                  <c:v>44614</c:v>
                </c:pt>
                <c:pt idx="285">
                  <c:v>44610</c:v>
                </c:pt>
                <c:pt idx="286">
                  <c:v>44609</c:v>
                </c:pt>
                <c:pt idx="287">
                  <c:v>44608</c:v>
                </c:pt>
                <c:pt idx="288">
                  <c:v>44607</c:v>
                </c:pt>
                <c:pt idx="289">
                  <c:v>44606</c:v>
                </c:pt>
                <c:pt idx="290">
                  <c:v>44603</c:v>
                </c:pt>
                <c:pt idx="291">
                  <c:v>44602</c:v>
                </c:pt>
                <c:pt idx="292">
                  <c:v>44601</c:v>
                </c:pt>
                <c:pt idx="293">
                  <c:v>44600</c:v>
                </c:pt>
                <c:pt idx="294">
                  <c:v>44599</c:v>
                </c:pt>
                <c:pt idx="295">
                  <c:v>44596</c:v>
                </c:pt>
                <c:pt idx="296">
                  <c:v>44595</c:v>
                </c:pt>
                <c:pt idx="297">
                  <c:v>44594</c:v>
                </c:pt>
                <c:pt idx="298">
                  <c:v>44593</c:v>
                </c:pt>
                <c:pt idx="299">
                  <c:v>44592</c:v>
                </c:pt>
                <c:pt idx="300">
                  <c:v>44589</c:v>
                </c:pt>
                <c:pt idx="301">
                  <c:v>44588</c:v>
                </c:pt>
                <c:pt idx="302">
                  <c:v>44587</c:v>
                </c:pt>
                <c:pt idx="303">
                  <c:v>44586</c:v>
                </c:pt>
                <c:pt idx="304">
                  <c:v>44585</c:v>
                </c:pt>
                <c:pt idx="305">
                  <c:v>44582</c:v>
                </c:pt>
                <c:pt idx="306">
                  <c:v>44581</c:v>
                </c:pt>
                <c:pt idx="307">
                  <c:v>44580</c:v>
                </c:pt>
                <c:pt idx="308">
                  <c:v>44579</c:v>
                </c:pt>
                <c:pt idx="309">
                  <c:v>44575</c:v>
                </c:pt>
                <c:pt idx="310">
                  <c:v>44574</c:v>
                </c:pt>
                <c:pt idx="311">
                  <c:v>44573</c:v>
                </c:pt>
                <c:pt idx="312">
                  <c:v>44572</c:v>
                </c:pt>
                <c:pt idx="313">
                  <c:v>44571</c:v>
                </c:pt>
                <c:pt idx="314">
                  <c:v>44568</c:v>
                </c:pt>
                <c:pt idx="315">
                  <c:v>44567</c:v>
                </c:pt>
                <c:pt idx="316">
                  <c:v>44566</c:v>
                </c:pt>
                <c:pt idx="317">
                  <c:v>44565</c:v>
                </c:pt>
                <c:pt idx="318">
                  <c:v>44564</c:v>
                </c:pt>
                <c:pt idx="319">
                  <c:v>44561</c:v>
                </c:pt>
                <c:pt idx="320">
                  <c:v>44560</c:v>
                </c:pt>
                <c:pt idx="321">
                  <c:v>44559</c:v>
                </c:pt>
                <c:pt idx="322">
                  <c:v>44558</c:v>
                </c:pt>
                <c:pt idx="323">
                  <c:v>44557</c:v>
                </c:pt>
                <c:pt idx="324">
                  <c:v>44553</c:v>
                </c:pt>
                <c:pt idx="325">
                  <c:v>44552</c:v>
                </c:pt>
                <c:pt idx="326">
                  <c:v>44551</c:v>
                </c:pt>
                <c:pt idx="327">
                  <c:v>44550</c:v>
                </c:pt>
                <c:pt idx="328">
                  <c:v>44547</c:v>
                </c:pt>
                <c:pt idx="329">
                  <c:v>44546</c:v>
                </c:pt>
                <c:pt idx="330">
                  <c:v>44545</c:v>
                </c:pt>
                <c:pt idx="331">
                  <c:v>44544</c:v>
                </c:pt>
                <c:pt idx="332">
                  <c:v>44543</c:v>
                </c:pt>
                <c:pt idx="333">
                  <c:v>44540</c:v>
                </c:pt>
                <c:pt idx="334">
                  <c:v>44539</c:v>
                </c:pt>
                <c:pt idx="335">
                  <c:v>44538</c:v>
                </c:pt>
                <c:pt idx="336">
                  <c:v>44537</c:v>
                </c:pt>
                <c:pt idx="337">
                  <c:v>44536</c:v>
                </c:pt>
                <c:pt idx="338">
                  <c:v>44533</c:v>
                </c:pt>
                <c:pt idx="339">
                  <c:v>44532</c:v>
                </c:pt>
                <c:pt idx="340">
                  <c:v>44531</c:v>
                </c:pt>
                <c:pt idx="341">
                  <c:v>44530</c:v>
                </c:pt>
                <c:pt idx="342">
                  <c:v>44529</c:v>
                </c:pt>
                <c:pt idx="343">
                  <c:v>44526</c:v>
                </c:pt>
                <c:pt idx="344">
                  <c:v>44524</c:v>
                </c:pt>
                <c:pt idx="345">
                  <c:v>44523</c:v>
                </c:pt>
                <c:pt idx="346">
                  <c:v>44522</c:v>
                </c:pt>
                <c:pt idx="347">
                  <c:v>44519</c:v>
                </c:pt>
                <c:pt idx="348">
                  <c:v>44518</c:v>
                </c:pt>
                <c:pt idx="349">
                  <c:v>44517</c:v>
                </c:pt>
                <c:pt idx="350">
                  <c:v>44516</c:v>
                </c:pt>
                <c:pt idx="351">
                  <c:v>44515</c:v>
                </c:pt>
                <c:pt idx="352">
                  <c:v>44512</c:v>
                </c:pt>
                <c:pt idx="353">
                  <c:v>44511</c:v>
                </c:pt>
                <c:pt idx="354">
                  <c:v>44510</c:v>
                </c:pt>
                <c:pt idx="355">
                  <c:v>44509</c:v>
                </c:pt>
                <c:pt idx="356">
                  <c:v>44508</c:v>
                </c:pt>
                <c:pt idx="357">
                  <c:v>44505</c:v>
                </c:pt>
                <c:pt idx="358">
                  <c:v>44504</c:v>
                </c:pt>
                <c:pt idx="359">
                  <c:v>44503</c:v>
                </c:pt>
                <c:pt idx="360">
                  <c:v>44502</c:v>
                </c:pt>
                <c:pt idx="361">
                  <c:v>44501</c:v>
                </c:pt>
                <c:pt idx="362">
                  <c:v>44498</c:v>
                </c:pt>
                <c:pt idx="363">
                  <c:v>44497</c:v>
                </c:pt>
                <c:pt idx="364">
                  <c:v>44496</c:v>
                </c:pt>
                <c:pt idx="365">
                  <c:v>44495</c:v>
                </c:pt>
                <c:pt idx="366">
                  <c:v>44494</c:v>
                </c:pt>
                <c:pt idx="367">
                  <c:v>44491</c:v>
                </c:pt>
                <c:pt idx="368">
                  <c:v>44490</c:v>
                </c:pt>
                <c:pt idx="369">
                  <c:v>44489</c:v>
                </c:pt>
                <c:pt idx="370">
                  <c:v>44488</c:v>
                </c:pt>
                <c:pt idx="371">
                  <c:v>44487</c:v>
                </c:pt>
                <c:pt idx="372">
                  <c:v>44484</c:v>
                </c:pt>
                <c:pt idx="373">
                  <c:v>44483</c:v>
                </c:pt>
                <c:pt idx="374">
                  <c:v>44482</c:v>
                </c:pt>
                <c:pt idx="375">
                  <c:v>44481</c:v>
                </c:pt>
                <c:pt idx="376">
                  <c:v>44480</c:v>
                </c:pt>
                <c:pt idx="377">
                  <c:v>44477</c:v>
                </c:pt>
                <c:pt idx="378">
                  <c:v>44476</c:v>
                </c:pt>
                <c:pt idx="379">
                  <c:v>44475</c:v>
                </c:pt>
                <c:pt idx="380">
                  <c:v>44474</c:v>
                </c:pt>
                <c:pt idx="381">
                  <c:v>44473</c:v>
                </c:pt>
                <c:pt idx="382">
                  <c:v>44470</c:v>
                </c:pt>
                <c:pt idx="383">
                  <c:v>44469</c:v>
                </c:pt>
                <c:pt idx="384">
                  <c:v>44468</c:v>
                </c:pt>
                <c:pt idx="385">
                  <c:v>44467</c:v>
                </c:pt>
                <c:pt idx="386">
                  <c:v>44466</c:v>
                </c:pt>
                <c:pt idx="387">
                  <c:v>44463</c:v>
                </c:pt>
                <c:pt idx="388">
                  <c:v>44462</c:v>
                </c:pt>
                <c:pt idx="389">
                  <c:v>44461</c:v>
                </c:pt>
                <c:pt idx="390">
                  <c:v>44460</c:v>
                </c:pt>
                <c:pt idx="391">
                  <c:v>44459</c:v>
                </c:pt>
                <c:pt idx="392">
                  <c:v>44456</c:v>
                </c:pt>
                <c:pt idx="393">
                  <c:v>44455</c:v>
                </c:pt>
                <c:pt idx="394">
                  <c:v>44454</c:v>
                </c:pt>
                <c:pt idx="395">
                  <c:v>44453</c:v>
                </c:pt>
                <c:pt idx="396">
                  <c:v>44452</c:v>
                </c:pt>
                <c:pt idx="397">
                  <c:v>44449</c:v>
                </c:pt>
                <c:pt idx="398">
                  <c:v>44448</c:v>
                </c:pt>
                <c:pt idx="399">
                  <c:v>44447</c:v>
                </c:pt>
                <c:pt idx="400">
                  <c:v>44446</c:v>
                </c:pt>
                <c:pt idx="401">
                  <c:v>44442</c:v>
                </c:pt>
                <c:pt idx="402">
                  <c:v>44441</c:v>
                </c:pt>
                <c:pt idx="403">
                  <c:v>44440</c:v>
                </c:pt>
                <c:pt idx="404">
                  <c:v>44439</c:v>
                </c:pt>
                <c:pt idx="405">
                  <c:v>44438</c:v>
                </c:pt>
                <c:pt idx="406">
                  <c:v>44435</c:v>
                </c:pt>
                <c:pt idx="407">
                  <c:v>44434</c:v>
                </c:pt>
                <c:pt idx="408">
                  <c:v>44433</c:v>
                </c:pt>
                <c:pt idx="409">
                  <c:v>44432</c:v>
                </c:pt>
                <c:pt idx="410">
                  <c:v>44431</c:v>
                </c:pt>
                <c:pt idx="411">
                  <c:v>44428</c:v>
                </c:pt>
                <c:pt idx="412">
                  <c:v>44427</c:v>
                </c:pt>
                <c:pt idx="413">
                  <c:v>44426</c:v>
                </c:pt>
                <c:pt idx="414">
                  <c:v>44425</c:v>
                </c:pt>
                <c:pt idx="415">
                  <c:v>44424</c:v>
                </c:pt>
                <c:pt idx="416">
                  <c:v>44421</c:v>
                </c:pt>
                <c:pt idx="417">
                  <c:v>44420</c:v>
                </c:pt>
                <c:pt idx="418">
                  <c:v>44419</c:v>
                </c:pt>
                <c:pt idx="419">
                  <c:v>44418</c:v>
                </c:pt>
                <c:pt idx="420">
                  <c:v>44417</c:v>
                </c:pt>
                <c:pt idx="421">
                  <c:v>44414</c:v>
                </c:pt>
                <c:pt idx="422">
                  <c:v>44413</c:v>
                </c:pt>
                <c:pt idx="423">
                  <c:v>44412</c:v>
                </c:pt>
                <c:pt idx="424">
                  <c:v>44411</c:v>
                </c:pt>
                <c:pt idx="425">
                  <c:v>44410</c:v>
                </c:pt>
                <c:pt idx="426">
                  <c:v>44407</c:v>
                </c:pt>
                <c:pt idx="427">
                  <c:v>44406</c:v>
                </c:pt>
                <c:pt idx="428">
                  <c:v>44405</c:v>
                </c:pt>
                <c:pt idx="429">
                  <c:v>44404</c:v>
                </c:pt>
                <c:pt idx="430">
                  <c:v>44403</c:v>
                </c:pt>
                <c:pt idx="431">
                  <c:v>44400</c:v>
                </c:pt>
                <c:pt idx="432">
                  <c:v>44399</c:v>
                </c:pt>
                <c:pt idx="433">
                  <c:v>44398</c:v>
                </c:pt>
                <c:pt idx="434">
                  <c:v>44397</c:v>
                </c:pt>
                <c:pt idx="435">
                  <c:v>44396</c:v>
                </c:pt>
                <c:pt idx="436">
                  <c:v>44393</c:v>
                </c:pt>
                <c:pt idx="437">
                  <c:v>44392</c:v>
                </c:pt>
                <c:pt idx="438">
                  <c:v>44391</c:v>
                </c:pt>
                <c:pt idx="439">
                  <c:v>44390</c:v>
                </c:pt>
                <c:pt idx="440">
                  <c:v>44389</c:v>
                </c:pt>
                <c:pt idx="441">
                  <c:v>44386</c:v>
                </c:pt>
                <c:pt idx="442">
                  <c:v>44385</c:v>
                </c:pt>
                <c:pt idx="443">
                  <c:v>44384</c:v>
                </c:pt>
                <c:pt idx="444">
                  <c:v>44383</c:v>
                </c:pt>
                <c:pt idx="445">
                  <c:v>44379</c:v>
                </c:pt>
                <c:pt idx="446">
                  <c:v>44378</c:v>
                </c:pt>
                <c:pt idx="447">
                  <c:v>44377</c:v>
                </c:pt>
                <c:pt idx="448">
                  <c:v>44376</c:v>
                </c:pt>
                <c:pt idx="449">
                  <c:v>44375</c:v>
                </c:pt>
                <c:pt idx="450">
                  <c:v>44372</c:v>
                </c:pt>
                <c:pt idx="451">
                  <c:v>44371</c:v>
                </c:pt>
                <c:pt idx="452">
                  <c:v>44370</c:v>
                </c:pt>
                <c:pt idx="453">
                  <c:v>44369</c:v>
                </c:pt>
                <c:pt idx="454">
                  <c:v>44368</c:v>
                </c:pt>
                <c:pt idx="455">
                  <c:v>44365</c:v>
                </c:pt>
                <c:pt idx="456">
                  <c:v>44364</c:v>
                </c:pt>
                <c:pt idx="457">
                  <c:v>44363</c:v>
                </c:pt>
                <c:pt idx="458">
                  <c:v>44362</c:v>
                </c:pt>
                <c:pt idx="459">
                  <c:v>44361</c:v>
                </c:pt>
                <c:pt idx="460">
                  <c:v>44358</c:v>
                </c:pt>
                <c:pt idx="461">
                  <c:v>44357</c:v>
                </c:pt>
                <c:pt idx="462">
                  <c:v>44356</c:v>
                </c:pt>
                <c:pt idx="463">
                  <c:v>44355</c:v>
                </c:pt>
                <c:pt idx="464">
                  <c:v>44354</c:v>
                </c:pt>
                <c:pt idx="465">
                  <c:v>44351</c:v>
                </c:pt>
                <c:pt idx="466">
                  <c:v>44350</c:v>
                </c:pt>
                <c:pt idx="467">
                  <c:v>44349</c:v>
                </c:pt>
                <c:pt idx="468">
                  <c:v>44348</c:v>
                </c:pt>
                <c:pt idx="469">
                  <c:v>44344</c:v>
                </c:pt>
                <c:pt idx="470">
                  <c:v>44343</c:v>
                </c:pt>
                <c:pt idx="471">
                  <c:v>44342</c:v>
                </c:pt>
                <c:pt idx="472">
                  <c:v>44341</c:v>
                </c:pt>
                <c:pt idx="473">
                  <c:v>44340</c:v>
                </c:pt>
                <c:pt idx="474">
                  <c:v>44337</c:v>
                </c:pt>
                <c:pt idx="475">
                  <c:v>44336</c:v>
                </c:pt>
                <c:pt idx="476">
                  <c:v>44335</c:v>
                </c:pt>
                <c:pt idx="477">
                  <c:v>44334</c:v>
                </c:pt>
                <c:pt idx="478">
                  <c:v>44333</c:v>
                </c:pt>
                <c:pt idx="479">
                  <c:v>44330</c:v>
                </c:pt>
                <c:pt idx="480">
                  <c:v>44329</c:v>
                </c:pt>
                <c:pt idx="481">
                  <c:v>44328</c:v>
                </c:pt>
                <c:pt idx="482">
                  <c:v>44327</c:v>
                </c:pt>
                <c:pt idx="483">
                  <c:v>44326</c:v>
                </c:pt>
                <c:pt idx="484">
                  <c:v>44323</c:v>
                </c:pt>
                <c:pt idx="485">
                  <c:v>44322</c:v>
                </c:pt>
                <c:pt idx="486">
                  <c:v>44321</c:v>
                </c:pt>
                <c:pt idx="487">
                  <c:v>44320</c:v>
                </c:pt>
                <c:pt idx="488">
                  <c:v>44319</c:v>
                </c:pt>
                <c:pt idx="489">
                  <c:v>44316</c:v>
                </c:pt>
                <c:pt idx="490">
                  <c:v>44315</c:v>
                </c:pt>
                <c:pt idx="491">
                  <c:v>44314</c:v>
                </c:pt>
                <c:pt idx="492">
                  <c:v>44313</c:v>
                </c:pt>
                <c:pt idx="493">
                  <c:v>44312</c:v>
                </c:pt>
                <c:pt idx="494">
                  <c:v>44309</c:v>
                </c:pt>
                <c:pt idx="495">
                  <c:v>44308</c:v>
                </c:pt>
                <c:pt idx="496">
                  <c:v>44307</c:v>
                </c:pt>
                <c:pt idx="497">
                  <c:v>44306</c:v>
                </c:pt>
                <c:pt idx="498">
                  <c:v>44305</c:v>
                </c:pt>
                <c:pt idx="499">
                  <c:v>44302</c:v>
                </c:pt>
                <c:pt idx="500">
                  <c:v>44301</c:v>
                </c:pt>
                <c:pt idx="501">
                  <c:v>44300</c:v>
                </c:pt>
                <c:pt idx="502">
                  <c:v>44299</c:v>
                </c:pt>
                <c:pt idx="503">
                  <c:v>44298</c:v>
                </c:pt>
                <c:pt idx="504">
                  <c:v>44295</c:v>
                </c:pt>
                <c:pt idx="505">
                  <c:v>44294</c:v>
                </c:pt>
                <c:pt idx="506">
                  <c:v>44293</c:v>
                </c:pt>
                <c:pt idx="507">
                  <c:v>44292</c:v>
                </c:pt>
                <c:pt idx="508">
                  <c:v>44291</c:v>
                </c:pt>
                <c:pt idx="509">
                  <c:v>44287</c:v>
                </c:pt>
                <c:pt idx="510">
                  <c:v>44286</c:v>
                </c:pt>
                <c:pt idx="511">
                  <c:v>44285</c:v>
                </c:pt>
                <c:pt idx="512">
                  <c:v>44284</c:v>
                </c:pt>
                <c:pt idx="513">
                  <c:v>44281</c:v>
                </c:pt>
                <c:pt idx="514">
                  <c:v>44280</c:v>
                </c:pt>
                <c:pt idx="515">
                  <c:v>44279</c:v>
                </c:pt>
                <c:pt idx="516">
                  <c:v>44278</c:v>
                </c:pt>
                <c:pt idx="517">
                  <c:v>44277</c:v>
                </c:pt>
                <c:pt idx="518">
                  <c:v>44274</c:v>
                </c:pt>
                <c:pt idx="519">
                  <c:v>44273</c:v>
                </c:pt>
                <c:pt idx="520">
                  <c:v>44272</c:v>
                </c:pt>
                <c:pt idx="521">
                  <c:v>44271</c:v>
                </c:pt>
                <c:pt idx="522">
                  <c:v>44270</c:v>
                </c:pt>
                <c:pt idx="523">
                  <c:v>44267</c:v>
                </c:pt>
                <c:pt idx="524">
                  <c:v>44266</c:v>
                </c:pt>
                <c:pt idx="525">
                  <c:v>44265</c:v>
                </c:pt>
                <c:pt idx="526">
                  <c:v>44264</c:v>
                </c:pt>
                <c:pt idx="527">
                  <c:v>44263</c:v>
                </c:pt>
                <c:pt idx="528">
                  <c:v>44260</c:v>
                </c:pt>
                <c:pt idx="529">
                  <c:v>44259</c:v>
                </c:pt>
                <c:pt idx="530">
                  <c:v>44258</c:v>
                </c:pt>
                <c:pt idx="531">
                  <c:v>44257</c:v>
                </c:pt>
                <c:pt idx="532">
                  <c:v>44256</c:v>
                </c:pt>
                <c:pt idx="533">
                  <c:v>44253</c:v>
                </c:pt>
                <c:pt idx="534">
                  <c:v>44252</c:v>
                </c:pt>
                <c:pt idx="535">
                  <c:v>44251</c:v>
                </c:pt>
                <c:pt idx="536">
                  <c:v>44250</c:v>
                </c:pt>
                <c:pt idx="537">
                  <c:v>44249</c:v>
                </c:pt>
                <c:pt idx="538">
                  <c:v>44246</c:v>
                </c:pt>
                <c:pt idx="539">
                  <c:v>44245</c:v>
                </c:pt>
                <c:pt idx="540">
                  <c:v>44244</c:v>
                </c:pt>
                <c:pt idx="541">
                  <c:v>44243</c:v>
                </c:pt>
                <c:pt idx="542">
                  <c:v>44239</c:v>
                </c:pt>
                <c:pt idx="543">
                  <c:v>44238</c:v>
                </c:pt>
                <c:pt idx="544">
                  <c:v>44237</c:v>
                </c:pt>
                <c:pt idx="545">
                  <c:v>44236</c:v>
                </c:pt>
                <c:pt idx="546">
                  <c:v>44235</c:v>
                </c:pt>
                <c:pt idx="547">
                  <c:v>44232</c:v>
                </c:pt>
                <c:pt idx="548">
                  <c:v>44231</c:v>
                </c:pt>
                <c:pt idx="549">
                  <c:v>44230</c:v>
                </c:pt>
                <c:pt idx="550">
                  <c:v>44229</c:v>
                </c:pt>
                <c:pt idx="551">
                  <c:v>44228</c:v>
                </c:pt>
                <c:pt idx="552">
                  <c:v>44225</c:v>
                </c:pt>
                <c:pt idx="553">
                  <c:v>44224</c:v>
                </c:pt>
                <c:pt idx="554">
                  <c:v>44223</c:v>
                </c:pt>
                <c:pt idx="555">
                  <c:v>44222</c:v>
                </c:pt>
                <c:pt idx="556">
                  <c:v>44221</c:v>
                </c:pt>
                <c:pt idx="557">
                  <c:v>44218</c:v>
                </c:pt>
                <c:pt idx="558">
                  <c:v>44217</c:v>
                </c:pt>
                <c:pt idx="559">
                  <c:v>44216</c:v>
                </c:pt>
                <c:pt idx="560">
                  <c:v>44215</c:v>
                </c:pt>
                <c:pt idx="561">
                  <c:v>44211</c:v>
                </c:pt>
                <c:pt idx="562">
                  <c:v>44210</c:v>
                </c:pt>
                <c:pt idx="563">
                  <c:v>44209</c:v>
                </c:pt>
                <c:pt idx="564">
                  <c:v>44208</c:v>
                </c:pt>
                <c:pt idx="565">
                  <c:v>44207</c:v>
                </c:pt>
                <c:pt idx="566">
                  <c:v>44204</c:v>
                </c:pt>
                <c:pt idx="567">
                  <c:v>44203</c:v>
                </c:pt>
                <c:pt idx="568">
                  <c:v>44202</c:v>
                </c:pt>
                <c:pt idx="569">
                  <c:v>44201</c:v>
                </c:pt>
                <c:pt idx="570">
                  <c:v>44200</c:v>
                </c:pt>
                <c:pt idx="571">
                  <c:v>44196</c:v>
                </c:pt>
                <c:pt idx="572">
                  <c:v>44195</c:v>
                </c:pt>
                <c:pt idx="573">
                  <c:v>44194</c:v>
                </c:pt>
                <c:pt idx="574">
                  <c:v>44193</c:v>
                </c:pt>
                <c:pt idx="575">
                  <c:v>44189</c:v>
                </c:pt>
                <c:pt idx="576">
                  <c:v>44188</c:v>
                </c:pt>
                <c:pt idx="577">
                  <c:v>44187</c:v>
                </c:pt>
                <c:pt idx="578">
                  <c:v>44186</c:v>
                </c:pt>
                <c:pt idx="579">
                  <c:v>44183</c:v>
                </c:pt>
                <c:pt idx="580">
                  <c:v>44182</c:v>
                </c:pt>
                <c:pt idx="581">
                  <c:v>44181</c:v>
                </c:pt>
                <c:pt idx="582">
                  <c:v>44180</c:v>
                </c:pt>
                <c:pt idx="583">
                  <c:v>44179</c:v>
                </c:pt>
                <c:pt idx="584">
                  <c:v>44176</c:v>
                </c:pt>
                <c:pt idx="585">
                  <c:v>44175</c:v>
                </c:pt>
                <c:pt idx="586">
                  <c:v>44174</c:v>
                </c:pt>
                <c:pt idx="587">
                  <c:v>44173</c:v>
                </c:pt>
                <c:pt idx="588">
                  <c:v>44172</c:v>
                </c:pt>
                <c:pt idx="589">
                  <c:v>44169</c:v>
                </c:pt>
                <c:pt idx="590">
                  <c:v>44168</c:v>
                </c:pt>
                <c:pt idx="591">
                  <c:v>44167</c:v>
                </c:pt>
                <c:pt idx="592">
                  <c:v>44166</c:v>
                </c:pt>
                <c:pt idx="593">
                  <c:v>44165</c:v>
                </c:pt>
                <c:pt idx="594">
                  <c:v>44162</c:v>
                </c:pt>
                <c:pt idx="595">
                  <c:v>44160</c:v>
                </c:pt>
                <c:pt idx="596">
                  <c:v>44159</c:v>
                </c:pt>
                <c:pt idx="597">
                  <c:v>44158</c:v>
                </c:pt>
                <c:pt idx="598">
                  <c:v>44155</c:v>
                </c:pt>
                <c:pt idx="599">
                  <c:v>44154</c:v>
                </c:pt>
                <c:pt idx="600">
                  <c:v>44153</c:v>
                </c:pt>
                <c:pt idx="601">
                  <c:v>44152</c:v>
                </c:pt>
                <c:pt idx="602">
                  <c:v>44151</c:v>
                </c:pt>
                <c:pt idx="603">
                  <c:v>44148</c:v>
                </c:pt>
                <c:pt idx="604">
                  <c:v>44147</c:v>
                </c:pt>
                <c:pt idx="605">
                  <c:v>44146</c:v>
                </c:pt>
                <c:pt idx="606">
                  <c:v>44145</c:v>
                </c:pt>
                <c:pt idx="607">
                  <c:v>44144</c:v>
                </c:pt>
                <c:pt idx="608">
                  <c:v>44141</c:v>
                </c:pt>
                <c:pt idx="609">
                  <c:v>44140</c:v>
                </c:pt>
                <c:pt idx="610">
                  <c:v>44139</c:v>
                </c:pt>
                <c:pt idx="611">
                  <c:v>44138</c:v>
                </c:pt>
                <c:pt idx="612">
                  <c:v>44137</c:v>
                </c:pt>
                <c:pt idx="613">
                  <c:v>44134</c:v>
                </c:pt>
                <c:pt idx="614">
                  <c:v>44133</c:v>
                </c:pt>
                <c:pt idx="615">
                  <c:v>44132</c:v>
                </c:pt>
                <c:pt idx="616">
                  <c:v>44131</c:v>
                </c:pt>
                <c:pt idx="617">
                  <c:v>44130</c:v>
                </c:pt>
                <c:pt idx="618">
                  <c:v>44127</c:v>
                </c:pt>
                <c:pt idx="619">
                  <c:v>44126</c:v>
                </c:pt>
                <c:pt idx="620">
                  <c:v>44125</c:v>
                </c:pt>
                <c:pt idx="621">
                  <c:v>44124</c:v>
                </c:pt>
                <c:pt idx="622">
                  <c:v>44123</c:v>
                </c:pt>
                <c:pt idx="623">
                  <c:v>44120</c:v>
                </c:pt>
                <c:pt idx="624">
                  <c:v>44119</c:v>
                </c:pt>
                <c:pt idx="625">
                  <c:v>44118</c:v>
                </c:pt>
                <c:pt idx="626">
                  <c:v>44117</c:v>
                </c:pt>
                <c:pt idx="627">
                  <c:v>44116</c:v>
                </c:pt>
                <c:pt idx="628">
                  <c:v>44113</c:v>
                </c:pt>
                <c:pt idx="629">
                  <c:v>44112</c:v>
                </c:pt>
                <c:pt idx="630">
                  <c:v>44111</c:v>
                </c:pt>
                <c:pt idx="631">
                  <c:v>44110</c:v>
                </c:pt>
                <c:pt idx="632">
                  <c:v>44109</c:v>
                </c:pt>
                <c:pt idx="633">
                  <c:v>44106</c:v>
                </c:pt>
                <c:pt idx="634">
                  <c:v>44105</c:v>
                </c:pt>
                <c:pt idx="635">
                  <c:v>44104</c:v>
                </c:pt>
                <c:pt idx="636">
                  <c:v>44103</c:v>
                </c:pt>
                <c:pt idx="637">
                  <c:v>44102</c:v>
                </c:pt>
                <c:pt idx="638">
                  <c:v>44099</c:v>
                </c:pt>
                <c:pt idx="639">
                  <c:v>44098</c:v>
                </c:pt>
                <c:pt idx="640">
                  <c:v>44097</c:v>
                </c:pt>
                <c:pt idx="641">
                  <c:v>44096</c:v>
                </c:pt>
                <c:pt idx="642">
                  <c:v>44095</c:v>
                </c:pt>
                <c:pt idx="643">
                  <c:v>44092</c:v>
                </c:pt>
                <c:pt idx="644">
                  <c:v>44091</c:v>
                </c:pt>
                <c:pt idx="645">
                  <c:v>44090</c:v>
                </c:pt>
                <c:pt idx="646">
                  <c:v>44089</c:v>
                </c:pt>
                <c:pt idx="647">
                  <c:v>44088</c:v>
                </c:pt>
                <c:pt idx="648">
                  <c:v>44085</c:v>
                </c:pt>
                <c:pt idx="649">
                  <c:v>44084</c:v>
                </c:pt>
                <c:pt idx="650">
                  <c:v>44083</c:v>
                </c:pt>
                <c:pt idx="651">
                  <c:v>44082</c:v>
                </c:pt>
                <c:pt idx="652">
                  <c:v>44078</c:v>
                </c:pt>
                <c:pt idx="653">
                  <c:v>44077</c:v>
                </c:pt>
                <c:pt idx="654">
                  <c:v>44076</c:v>
                </c:pt>
                <c:pt idx="655">
                  <c:v>44075</c:v>
                </c:pt>
                <c:pt idx="656">
                  <c:v>44074</c:v>
                </c:pt>
                <c:pt idx="657">
                  <c:v>44071</c:v>
                </c:pt>
                <c:pt idx="658">
                  <c:v>44070</c:v>
                </c:pt>
                <c:pt idx="659">
                  <c:v>44069</c:v>
                </c:pt>
                <c:pt idx="660">
                  <c:v>44068</c:v>
                </c:pt>
                <c:pt idx="661">
                  <c:v>44067</c:v>
                </c:pt>
                <c:pt idx="662">
                  <c:v>44064</c:v>
                </c:pt>
                <c:pt idx="663">
                  <c:v>44063</c:v>
                </c:pt>
                <c:pt idx="664">
                  <c:v>44062</c:v>
                </c:pt>
                <c:pt idx="665">
                  <c:v>44061</c:v>
                </c:pt>
                <c:pt idx="666">
                  <c:v>44060</c:v>
                </c:pt>
                <c:pt idx="667">
                  <c:v>44057</c:v>
                </c:pt>
                <c:pt idx="668">
                  <c:v>44056</c:v>
                </c:pt>
                <c:pt idx="669">
                  <c:v>44055</c:v>
                </c:pt>
                <c:pt idx="670">
                  <c:v>44054</c:v>
                </c:pt>
                <c:pt idx="671">
                  <c:v>44053</c:v>
                </c:pt>
                <c:pt idx="672">
                  <c:v>44050</c:v>
                </c:pt>
                <c:pt idx="673">
                  <c:v>44049</c:v>
                </c:pt>
                <c:pt idx="674">
                  <c:v>44048</c:v>
                </c:pt>
                <c:pt idx="675">
                  <c:v>44047</c:v>
                </c:pt>
                <c:pt idx="676">
                  <c:v>44046</c:v>
                </c:pt>
                <c:pt idx="677">
                  <c:v>44043</c:v>
                </c:pt>
                <c:pt idx="678">
                  <c:v>44042</c:v>
                </c:pt>
                <c:pt idx="679">
                  <c:v>44041</c:v>
                </c:pt>
                <c:pt idx="680">
                  <c:v>44040</c:v>
                </c:pt>
                <c:pt idx="681">
                  <c:v>44039</c:v>
                </c:pt>
                <c:pt idx="682">
                  <c:v>44036</c:v>
                </c:pt>
                <c:pt idx="683">
                  <c:v>44035</c:v>
                </c:pt>
                <c:pt idx="684">
                  <c:v>44034</c:v>
                </c:pt>
                <c:pt idx="685">
                  <c:v>44033</c:v>
                </c:pt>
                <c:pt idx="686">
                  <c:v>44032</c:v>
                </c:pt>
                <c:pt idx="687">
                  <c:v>44029</c:v>
                </c:pt>
                <c:pt idx="688">
                  <c:v>44028</c:v>
                </c:pt>
                <c:pt idx="689">
                  <c:v>44027</c:v>
                </c:pt>
                <c:pt idx="690">
                  <c:v>44026</c:v>
                </c:pt>
                <c:pt idx="691">
                  <c:v>44025</c:v>
                </c:pt>
                <c:pt idx="692">
                  <c:v>44022</c:v>
                </c:pt>
                <c:pt idx="693">
                  <c:v>44021</c:v>
                </c:pt>
                <c:pt idx="694">
                  <c:v>44020</c:v>
                </c:pt>
                <c:pt idx="695">
                  <c:v>44019</c:v>
                </c:pt>
                <c:pt idx="696">
                  <c:v>44018</c:v>
                </c:pt>
                <c:pt idx="697">
                  <c:v>44014</c:v>
                </c:pt>
                <c:pt idx="698">
                  <c:v>44013</c:v>
                </c:pt>
                <c:pt idx="699">
                  <c:v>44012</c:v>
                </c:pt>
                <c:pt idx="700">
                  <c:v>44011</c:v>
                </c:pt>
                <c:pt idx="701">
                  <c:v>44008</c:v>
                </c:pt>
                <c:pt idx="702">
                  <c:v>44007</c:v>
                </c:pt>
                <c:pt idx="703">
                  <c:v>44006</c:v>
                </c:pt>
                <c:pt idx="704">
                  <c:v>44005</c:v>
                </c:pt>
                <c:pt idx="705">
                  <c:v>44004</c:v>
                </c:pt>
                <c:pt idx="706">
                  <c:v>44001</c:v>
                </c:pt>
                <c:pt idx="707">
                  <c:v>44000</c:v>
                </c:pt>
                <c:pt idx="708">
                  <c:v>43999</c:v>
                </c:pt>
                <c:pt idx="709">
                  <c:v>43998</c:v>
                </c:pt>
                <c:pt idx="710">
                  <c:v>43997</c:v>
                </c:pt>
                <c:pt idx="711">
                  <c:v>43994</c:v>
                </c:pt>
                <c:pt idx="712">
                  <c:v>43993</c:v>
                </c:pt>
                <c:pt idx="713">
                  <c:v>43992</c:v>
                </c:pt>
                <c:pt idx="714">
                  <c:v>43991</c:v>
                </c:pt>
                <c:pt idx="715">
                  <c:v>43990</c:v>
                </c:pt>
                <c:pt idx="716">
                  <c:v>43987</c:v>
                </c:pt>
                <c:pt idx="717">
                  <c:v>43986</c:v>
                </c:pt>
                <c:pt idx="718">
                  <c:v>43985</c:v>
                </c:pt>
                <c:pt idx="719">
                  <c:v>43984</c:v>
                </c:pt>
                <c:pt idx="720">
                  <c:v>43983</c:v>
                </c:pt>
                <c:pt idx="721">
                  <c:v>43980</c:v>
                </c:pt>
                <c:pt idx="722">
                  <c:v>43979</c:v>
                </c:pt>
                <c:pt idx="723">
                  <c:v>43978</c:v>
                </c:pt>
                <c:pt idx="724">
                  <c:v>43977</c:v>
                </c:pt>
                <c:pt idx="725">
                  <c:v>43973</c:v>
                </c:pt>
                <c:pt idx="726">
                  <c:v>43972</c:v>
                </c:pt>
                <c:pt idx="727">
                  <c:v>43971</c:v>
                </c:pt>
                <c:pt idx="728">
                  <c:v>43970</c:v>
                </c:pt>
                <c:pt idx="729">
                  <c:v>43969</c:v>
                </c:pt>
                <c:pt idx="730">
                  <c:v>43966</c:v>
                </c:pt>
                <c:pt idx="731">
                  <c:v>43965</c:v>
                </c:pt>
                <c:pt idx="732">
                  <c:v>43964</c:v>
                </c:pt>
                <c:pt idx="733">
                  <c:v>43963</c:v>
                </c:pt>
                <c:pt idx="734">
                  <c:v>43962</c:v>
                </c:pt>
                <c:pt idx="735">
                  <c:v>43959</c:v>
                </c:pt>
                <c:pt idx="736">
                  <c:v>43958</c:v>
                </c:pt>
                <c:pt idx="737">
                  <c:v>43957</c:v>
                </c:pt>
                <c:pt idx="738">
                  <c:v>43956</c:v>
                </c:pt>
                <c:pt idx="739">
                  <c:v>43955</c:v>
                </c:pt>
                <c:pt idx="740">
                  <c:v>43952</c:v>
                </c:pt>
                <c:pt idx="741">
                  <c:v>43951</c:v>
                </c:pt>
                <c:pt idx="742">
                  <c:v>43950</c:v>
                </c:pt>
                <c:pt idx="743">
                  <c:v>43949</c:v>
                </c:pt>
                <c:pt idx="744">
                  <c:v>43948</c:v>
                </c:pt>
                <c:pt idx="745">
                  <c:v>43945</c:v>
                </c:pt>
                <c:pt idx="746">
                  <c:v>43944</c:v>
                </c:pt>
                <c:pt idx="747">
                  <c:v>43943</c:v>
                </c:pt>
                <c:pt idx="748">
                  <c:v>43942</c:v>
                </c:pt>
                <c:pt idx="749">
                  <c:v>43941</c:v>
                </c:pt>
                <c:pt idx="750">
                  <c:v>43938</c:v>
                </c:pt>
                <c:pt idx="751">
                  <c:v>43937</c:v>
                </c:pt>
                <c:pt idx="752">
                  <c:v>43936</c:v>
                </c:pt>
                <c:pt idx="753">
                  <c:v>43935</c:v>
                </c:pt>
                <c:pt idx="754">
                  <c:v>43934</c:v>
                </c:pt>
                <c:pt idx="755">
                  <c:v>43930</c:v>
                </c:pt>
                <c:pt idx="756">
                  <c:v>43929</c:v>
                </c:pt>
                <c:pt idx="757">
                  <c:v>43928</c:v>
                </c:pt>
                <c:pt idx="758">
                  <c:v>43927</c:v>
                </c:pt>
                <c:pt idx="759">
                  <c:v>43924</c:v>
                </c:pt>
                <c:pt idx="760">
                  <c:v>43923</c:v>
                </c:pt>
                <c:pt idx="761">
                  <c:v>43922</c:v>
                </c:pt>
                <c:pt idx="762">
                  <c:v>43921</c:v>
                </c:pt>
                <c:pt idx="763">
                  <c:v>43920</c:v>
                </c:pt>
                <c:pt idx="764">
                  <c:v>43917</c:v>
                </c:pt>
                <c:pt idx="765">
                  <c:v>43916</c:v>
                </c:pt>
                <c:pt idx="766">
                  <c:v>43915</c:v>
                </c:pt>
                <c:pt idx="767">
                  <c:v>43914</c:v>
                </c:pt>
                <c:pt idx="768">
                  <c:v>43913</c:v>
                </c:pt>
                <c:pt idx="769">
                  <c:v>43910</c:v>
                </c:pt>
                <c:pt idx="770">
                  <c:v>43909</c:v>
                </c:pt>
                <c:pt idx="771">
                  <c:v>43908</c:v>
                </c:pt>
                <c:pt idx="772">
                  <c:v>43907</c:v>
                </c:pt>
                <c:pt idx="773">
                  <c:v>43906</c:v>
                </c:pt>
                <c:pt idx="774">
                  <c:v>43903</c:v>
                </c:pt>
                <c:pt idx="775">
                  <c:v>43902</c:v>
                </c:pt>
                <c:pt idx="776">
                  <c:v>43901</c:v>
                </c:pt>
                <c:pt idx="777">
                  <c:v>43900</c:v>
                </c:pt>
                <c:pt idx="778">
                  <c:v>43899</c:v>
                </c:pt>
                <c:pt idx="779">
                  <c:v>43896</c:v>
                </c:pt>
                <c:pt idx="780">
                  <c:v>43895</c:v>
                </c:pt>
                <c:pt idx="781">
                  <c:v>43894</c:v>
                </c:pt>
                <c:pt idx="782">
                  <c:v>43893</c:v>
                </c:pt>
                <c:pt idx="783">
                  <c:v>43892</c:v>
                </c:pt>
                <c:pt idx="784">
                  <c:v>43889</c:v>
                </c:pt>
                <c:pt idx="785">
                  <c:v>43888</c:v>
                </c:pt>
                <c:pt idx="786">
                  <c:v>43887</c:v>
                </c:pt>
                <c:pt idx="787">
                  <c:v>43886</c:v>
                </c:pt>
                <c:pt idx="788">
                  <c:v>43885</c:v>
                </c:pt>
                <c:pt idx="789">
                  <c:v>43882</c:v>
                </c:pt>
                <c:pt idx="790">
                  <c:v>43881</c:v>
                </c:pt>
                <c:pt idx="791">
                  <c:v>43880</c:v>
                </c:pt>
                <c:pt idx="792">
                  <c:v>43879</c:v>
                </c:pt>
                <c:pt idx="793">
                  <c:v>43875</c:v>
                </c:pt>
                <c:pt idx="794">
                  <c:v>43874</c:v>
                </c:pt>
                <c:pt idx="795">
                  <c:v>43873</c:v>
                </c:pt>
                <c:pt idx="796">
                  <c:v>43872</c:v>
                </c:pt>
                <c:pt idx="797">
                  <c:v>43871</c:v>
                </c:pt>
                <c:pt idx="798">
                  <c:v>43868</c:v>
                </c:pt>
                <c:pt idx="799">
                  <c:v>43867</c:v>
                </c:pt>
                <c:pt idx="800">
                  <c:v>43866</c:v>
                </c:pt>
                <c:pt idx="801">
                  <c:v>43865</c:v>
                </c:pt>
                <c:pt idx="802">
                  <c:v>43864</c:v>
                </c:pt>
                <c:pt idx="803">
                  <c:v>43861</c:v>
                </c:pt>
                <c:pt idx="804">
                  <c:v>43860</c:v>
                </c:pt>
                <c:pt idx="805">
                  <c:v>43859</c:v>
                </c:pt>
                <c:pt idx="806">
                  <c:v>43858</c:v>
                </c:pt>
                <c:pt idx="807">
                  <c:v>43857</c:v>
                </c:pt>
                <c:pt idx="808">
                  <c:v>43854</c:v>
                </c:pt>
                <c:pt idx="809">
                  <c:v>43853</c:v>
                </c:pt>
                <c:pt idx="810">
                  <c:v>43852</c:v>
                </c:pt>
                <c:pt idx="811">
                  <c:v>43851</c:v>
                </c:pt>
                <c:pt idx="812">
                  <c:v>43847</c:v>
                </c:pt>
                <c:pt idx="813">
                  <c:v>43846</c:v>
                </c:pt>
                <c:pt idx="814">
                  <c:v>43845</c:v>
                </c:pt>
                <c:pt idx="815">
                  <c:v>43844</c:v>
                </c:pt>
                <c:pt idx="816">
                  <c:v>43843</c:v>
                </c:pt>
                <c:pt idx="817">
                  <c:v>43840</c:v>
                </c:pt>
                <c:pt idx="818">
                  <c:v>43839</c:v>
                </c:pt>
                <c:pt idx="819">
                  <c:v>43838</c:v>
                </c:pt>
                <c:pt idx="820">
                  <c:v>43837</c:v>
                </c:pt>
                <c:pt idx="821">
                  <c:v>43836</c:v>
                </c:pt>
                <c:pt idx="822">
                  <c:v>43833</c:v>
                </c:pt>
                <c:pt idx="823">
                  <c:v>43832</c:v>
                </c:pt>
                <c:pt idx="824">
                  <c:v>43830</c:v>
                </c:pt>
                <c:pt idx="825">
                  <c:v>43829</c:v>
                </c:pt>
                <c:pt idx="826">
                  <c:v>43826</c:v>
                </c:pt>
                <c:pt idx="827">
                  <c:v>43825</c:v>
                </c:pt>
                <c:pt idx="828">
                  <c:v>43823</c:v>
                </c:pt>
                <c:pt idx="829">
                  <c:v>43822</c:v>
                </c:pt>
                <c:pt idx="830">
                  <c:v>43819</c:v>
                </c:pt>
                <c:pt idx="831">
                  <c:v>43818</c:v>
                </c:pt>
                <c:pt idx="832">
                  <c:v>43817</c:v>
                </c:pt>
                <c:pt idx="833">
                  <c:v>43816</c:v>
                </c:pt>
                <c:pt idx="834">
                  <c:v>43815</c:v>
                </c:pt>
                <c:pt idx="835">
                  <c:v>43812</c:v>
                </c:pt>
                <c:pt idx="836">
                  <c:v>43811</c:v>
                </c:pt>
                <c:pt idx="837">
                  <c:v>43810</c:v>
                </c:pt>
                <c:pt idx="838">
                  <c:v>43809</c:v>
                </c:pt>
                <c:pt idx="839">
                  <c:v>43808</c:v>
                </c:pt>
                <c:pt idx="840">
                  <c:v>43805</c:v>
                </c:pt>
                <c:pt idx="841">
                  <c:v>43804</c:v>
                </c:pt>
                <c:pt idx="842">
                  <c:v>43803</c:v>
                </c:pt>
                <c:pt idx="843">
                  <c:v>43802</c:v>
                </c:pt>
                <c:pt idx="844">
                  <c:v>43801</c:v>
                </c:pt>
                <c:pt idx="845">
                  <c:v>43798</c:v>
                </c:pt>
                <c:pt idx="846">
                  <c:v>43796</c:v>
                </c:pt>
                <c:pt idx="847">
                  <c:v>43795</c:v>
                </c:pt>
                <c:pt idx="848">
                  <c:v>43794</c:v>
                </c:pt>
                <c:pt idx="849">
                  <c:v>43791</c:v>
                </c:pt>
                <c:pt idx="850">
                  <c:v>43790</c:v>
                </c:pt>
                <c:pt idx="851">
                  <c:v>43789</c:v>
                </c:pt>
                <c:pt idx="852">
                  <c:v>43788</c:v>
                </c:pt>
                <c:pt idx="853">
                  <c:v>43787</c:v>
                </c:pt>
                <c:pt idx="854">
                  <c:v>43784</c:v>
                </c:pt>
                <c:pt idx="855">
                  <c:v>43783</c:v>
                </c:pt>
                <c:pt idx="856">
                  <c:v>43782</c:v>
                </c:pt>
                <c:pt idx="857">
                  <c:v>43781</c:v>
                </c:pt>
                <c:pt idx="858">
                  <c:v>43780</c:v>
                </c:pt>
                <c:pt idx="859">
                  <c:v>43777</c:v>
                </c:pt>
                <c:pt idx="860">
                  <c:v>43776</c:v>
                </c:pt>
                <c:pt idx="861">
                  <c:v>43775</c:v>
                </c:pt>
                <c:pt idx="862">
                  <c:v>43774</c:v>
                </c:pt>
                <c:pt idx="863">
                  <c:v>43773</c:v>
                </c:pt>
                <c:pt idx="864">
                  <c:v>43770</c:v>
                </c:pt>
                <c:pt idx="865">
                  <c:v>43769</c:v>
                </c:pt>
                <c:pt idx="866">
                  <c:v>43768</c:v>
                </c:pt>
                <c:pt idx="867">
                  <c:v>43767</c:v>
                </c:pt>
                <c:pt idx="868">
                  <c:v>43766</c:v>
                </c:pt>
                <c:pt idx="869">
                  <c:v>43763</c:v>
                </c:pt>
                <c:pt idx="870">
                  <c:v>43762</c:v>
                </c:pt>
                <c:pt idx="871">
                  <c:v>43761</c:v>
                </c:pt>
                <c:pt idx="872">
                  <c:v>43760</c:v>
                </c:pt>
                <c:pt idx="873">
                  <c:v>43759</c:v>
                </c:pt>
                <c:pt idx="874">
                  <c:v>43756</c:v>
                </c:pt>
                <c:pt idx="875">
                  <c:v>43755</c:v>
                </c:pt>
                <c:pt idx="876">
                  <c:v>43754</c:v>
                </c:pt>
                <c:pt idx="877">
                  <c:v>43753</c:v>
                </c:pt>
                <c:pt idx="878">
                  <c:v>43752</c:v>
                </c:pt>
                <c:pt idx="879">
                  <c:v>43749</c:v>
                </c:pt>
                <c:pt idx="880">
                  <c:v>43748</c:v>
                </c:pt>
                <c:pt idx="881">
                  <c:v>43747</c:v>
                </c:pt>
                <c:pt idx="882">
                  <c:v>43746</c:v>
                </c:pt>
                <c:pt idx="883">
                  <c:v>43745</c:v>
                </c:pt>
                <c:pt idx="884">
                  <c:v>43742</c:v>
                </c:pt>
                <c:pt idx="885">
                  <c:v>43741</c:v>
                </c:pt>
                <c:pt idx="886">
                  <c:v>43740</c:v>
                </c:pt>
                <c:pt idx="887">
                  <c:v>43739</c:v>
                </c:pt>
                <c:pt idx="888">
                  <c:v>43738</c:v>
                </c:pt>
                <c:pt idx="889">
                  <c:v>43735</c:v>
                </c:pt>
                <c:pt idx="890">
                  <c:v>43734</c:v>
                </c:pt>
                <c:pt idx="891">
                  <c:v>43733</c:v>
                </c:pt>
                <c:pt idx="892">
                  <c:v>43732</c:v>
                </c:pt>
                <c:pt idx="893">
                  <c:v>43731</c:v>
                </c:pt>
                <c:pt idx="894">
                  <c:v>43728</c:v>
                </c:pt>
                <c:pt idx="895">
                  <c:v>43727</c:v>
                </c:pt>
                <c:pt idx="896">
                  <c:v>43726</c:v>
                </c:pt>
                <c:pt idx="897">
                  <c:v>43725</c:v>
                </c:pt>
                <c:pt idx="898">
                  <c:v>43724</c:v>
                </c:pt>
                <c:pt idx="899">
                  <c:v>43721</c:v>
                </c:pt>
                <c:pt idx="900">
                  <c:v>43720</c:v>
                </c:pt>
                <c:pt idx="901">
                  <c:v>43719</c:v>
                </c:pt>
                <c:pt idx="902">
                  <c:v>43718</c:v>
                </c:pt>
                <c:pt idx="903">
                  <c:v>43717</c:v>
                </c:pt>
                <c:pt idx="904">
                  <c:v>43714</c:v>
                </c:pt>
                <c:pt idx="905">
                  <c:v>43713</c:v>
                </c:pt>
                <c:pt idx="906">
                  <c:v>43712</c:v>
                </c:pt>
                <c:pt idx="907">
                  <c:v>43711</c:v>
                </c:pt>
                <c:pt idx="908">
                  <c:v>43707</c:v>
                </c:pt>
                <c:pt idx="909">
                  <c:v>43706</c:v>
                </c:pt>
                <c:pt idx="910">
                  <c:v>43705</c:v>
                </c:pt>
                <c:pt idx="911">
                  <c:v>43704</c:v>
                </c:pt>
                <c:pt idx="912">
                  <c:v>43703</c:v>
                </c:pt>
                <c:pt idx="913">
                  <c:v>43700</c:v>
                </c:pt>
                <c:pt idx="914">
                  <c:v>43699</c:v>
                </c:pt>
                <c:pt idx="915">
                  <c:v>43698</c:v>
                </c:pt>
                <c:pt idx="916">
                  <c:v>43697</c:v>
                </c:pt>
                <c:pt idx="917">
                  <c:v>43696</c:v>
                </c:pt>
                <c:pt idx="918">
                  <c:v>43693</c:v>
                </c:pt>
                <c:pt idx="919">
                  <c:v>43692</c:v>
                </c:pt>
                <c:pt idx="920">
                  <c:v>43691</c:v>
                </c:pt>
                <c:pt idx="921">
                  <c:v>43690</c:v>
                </c:pt>
                <c:pt idx="922">
                  <c:v>43689</c:v>
                </c:pt>
                <c:pt idx="923">
                  <c:v>43686</c:v>
                </c:pt>
                <c:pt idx="924">
                  <c:v>43685</c:v>
                </c:pt>
                <c:pt idx="925">
                  <c:v>43684</c:v>
                </c:pt>
                <c:pt idx="926">
                  <c:v>43683</c:v>
                </c:pt>
                <c:pt idx="927">
                  <c:v>43682</c:v>
                </c:pt>
                <c:pt idx="928">
                  <c:v>43679</c:v>
                </c:pt>
                <c:pt idx="929">
                  <c:v>43678</c:v>
                </c:pt>
                <c:pt idx="930">
                  <c:v>43677</c:v>
                </c:pt>
                <c:pt idx="931">
                  <c:v>43676</c:v>
                </c:pt>
                <c:pt idx="932">
                  <c:v>43675</c:v>
                </c:pt>
                <c:pt idx="933">
                  <c:v>43672</c:v>
                </c:pt>
                <c:pt idx="934">
                  <c:v>43671</c:v>
                </c:pt>
                <c:pt idx="935">
                  <c:v>43670</c:v>
                </c:pt>
                <c:pt idx="936">
                  <c:v>43669</c:v>
                </c:pt>
                <c:pt idx="937">
                  <c:v>43668</c:v>
                </c:pt>
                <c:pt idx="938">
                  <c:v>43665</c:v>
                </c:pt>
                <c:pt idx="939">
                  <c:v>43664</c:v>
                </c:pt>
                <c:pt idx="940">
                  <c:v>43663</c:v>
                </c:pt>
                <c:pt idx="941">
                  <c:v>43662</c:v>
                </c:pt>
                <c:pt idx="942">
                  <c:v>43661</c:v>
                </c:pt>
                <c:pt idx="943">
                  <c:v>43658</c:v>
                </c:pt>
                <c:pt idx="944">
                  <c:v>43657</c:v>
                </c:pt>
                <c:pt idx="945">
                  <c:v>43656</c:v>
                </c:pt>
                <c:pt idx="946">
                  <c:v>43655</c:v>
                </c:pt>
                <c:pt idx="947">
                  <c:v>43654</c:v>
                </c:pt>
                <c:pt idx="948">
                  <c:v>43651</c:v>
                </c:pt>
                <c:pt idx="949">
                  <c:v>43649</c:v>
                </c:pt>
                <c:pt idx="950">
                  <c:v>43648</c:v>
                </c:pt>
                <c:pt idx="951">
                  <c:v>43647</c:v>
                </c:pt>
                <c:pt idx="952">
                  <c:v>43644</c:v>
                </c:pt>
                <c:pt idx="953">
                  <c:v>43643</c:v>
                </c:pt>
                <c:pt idx="954">
                  <c:v>43642</c:v>
                </c:pt>
                <c:pt idx="955">
                  <c:v>43641</c:v>
                </c:pt>
                <c:pt idx="956">
                  <c:v>43640</c:v>
                </c:pt>
                <c:pt idx="957">
                  <c:v>43637</c:v>
                </c:pt>
                <c:pt idx="958">
                  <c:v>43636</c:v>
                </c:pt>
                <c:pt idx="959">
                  <c:v>43635</c:v>
                </c:pt>
                <c:pt idx="960">
                  <c:v>43634</c:v>
                </c:pt>
                <c:pt idx="961">
                  <c:v>43633</c:v>
                </c:pt>
                <c:pt idx="962">
                  <c:v>43630</c:v>
                </c:pt>
                <c:pt idx="963">
                  <c:v>43629</c:v>
                </c:pt>
                <c:pt idx="964">
                  <c:v>43628</c:v>
                </c:pt>
                <c:pt idx="965">
                  <c:v>43627</c:v>
                </c:pt>
                <c:pt idx="966">
                  <c:v>43626</c:v>
                </c:pt>
                <c:pt idx="967">
                  <c:v>43623</c:v>
                </c:pt>
                <c:pt idx="968">
                  <c:v>43622</c:v>
                </c:pt>
                <c:pt idx="969">
                  <c:v>43621</c:v>
                </c:pt>
                <c:pt idx="970">
                  <c:v>43620</c:v>
                </c:pt>
                <c:pt idx="971">
                  <c:v>43619</c:v>
                </c:pt>
                <c:pt idx="972">
                  <c:v>43616</c:v>
                </c:pt>
                <c:pt idx="973">
                  <c:v>43615</c:v>
                </c:pt>
                <c:pt idx="974">
                  <c:v>43614</c:v>
                </c:pt>
                <c:pt idx="975">
                  <c:v>43613</c:v>
                </c:pt>
                <c:pt idx="976">
                  <c:v>43609</c:v>
                </c:pt>
                <c:pt idx="977">
                  <c:v>43608</c:v>
                </c:pt>
                <c:pt idx="978">
                  <c:v>43607</c:v>
                </c:pt>
                <c:pt idx="979">
                  <c:v>43606</c:v>
                </c:pt>
                <c:pt idx="980">
                  <c:v>43605</c:v>
                </c:pt>
                <c:pt idx="981">
                  <c:v>43602</c:v>
                </c:pt>
                <c:pt idx="982">
                  <c:v>43601</c:v>
                </c:pt>
                <c:pt idx="983">
                  <c:v>43600</c:v>
                </c:pt>
                <c:pt idx="984">
                  <c:v>43599</c:v>
                </c:pt>
                <c:pt idx="985">
                  <c:v>43598</c:v>
                </c:pt>
                <c:pt idx="986">
                  <c:v>43595</c:v>
                </c:pt>
                <c:pt idx="987">
                  <c:v>43594</c:v>
                </c:pt>
                <c:pt idx="988">
                  <c:v>43593</c:v>
                </c:pt>
                <c:pt idx="989">
                  <c:v>43592</c:v>
                </c:pt>
                <c:pt idx="990">
                  <c:v>43591</c:v>
                </c:pt>
                <c:pt idx="991">
                  <c:v>43588</c:v>
                </c:pt>
                <c:pt idx="992">
                  <c:v>43587</c:v>
                </c:pt>
                <c:pt idx="993">
                  <c:v>43586</c:v>
                </c:pt>
                <c:pt idx="994">
                  <c:v>43585</c:v>
                </c:pt>
                <c:pt idx="995">
                  <c:v>43584</c:v>
                </c:pt>
                <c:pt idx="996">
                  <c:v>43581</c:v>
                </c:pt>
                <c:pt idx="997">
                  <c:v>43580</c:v>
                </c:pt>
                <c:pt idx="998">
                  <c:v>43579</c:v>
                </c:pt>
                <c:pt idx="999">
                  <c:v>43578</c:v>
                </c:pt>
                <c:pt idx="1000">
                  <c:v>43577</c:v>
                </c:pt>
                <c:pt idx="1001">
                  <c:v>43573</c:v>
                </c:pt>
                <c:pt idx="1002">
                  <c:v>43572</c:v>
                </c:pt>
                <c:pt idx="1003">
                  <c:v>43571</c:v>
                </c:pt>
                <c:pt idx="1004">
                  <c:v>43570</c:v>
                </c:pt>
                <c:pt idx="1005">
                  <c:v>43567</c:v>
                </c:pt>
                <c:pt idx="1006">
                  <c:v>43566</c:v>
                </c:pt>
                <c:pt idx="1007">
                  <c:v>43565</c:v>
                </c:pt>
                <c:pt idx="1008">
                  <c:v>43564</c:v>
                </c:pt>
                <c:pt idx="1009">
                  <c:v>43563</c:v>
                </c:pt>
                <c:pt idx="1010">
                  <c:v>43560</c:v>
                </c:pt>
                <c:pt idx="1011">
                  <c:v>43559</c:v>
                </c:pt>
                <c:pt idx="1012">
                  <c:v>43558</c:v>
                </c:pt>
                <c:pt idx="1013">
                  <c:v>43557</c:v>
                </c:pt>
                <c:pt idx="1014">
                  <c:v>43556</c:v>
                </c:pt>
                <c:pt idx="1015">
                  <c:v>43553</c:v>
                </c:pt>
                <c:pt idx="1016">
                  <c:v>43552</c:v>
                </c:pt>
                <c:pt idx="1017">
                  <c:v>43551</c:v>
                </c:pt>
                <c:pt idx="1018">
                  <c:v>43550</c:v>
                </c:pt>
                <c:pt idx="1019">
                  <c:v>43549</c:v>
                </c:pt>
                <c:pt idx="1020">
                  <c:v>43546</c:v>
                </c:pt>
                <c:pt idx="1021">
                  <c:v>43545</c:v>
                </c:pt>
                <c:pt idx="1022">
                  <c:v>43544</c:v>
                </c:pt>
                <c:pt idx="1023">
                  <c:v>43543</c:v>
                </c:pt>
                <c:pt idx="1024">
                  <c:v>43542</c:v>
                </c:pt>
                <c:pt idx="1025">
                  <c:v>43539</c:v>
                </c:pt>
                <c:pt idx="1026">
                  <c:v>43538</c:v>
                </c:pt>
                <c:pt idx="1027">
                  <c:v>43537</c:v>
                </c:pt>
                <c:pt idx="1028">
                  <c:v>43536</c:v>
                </c:pt>
                <c:pt idx="1029">
                  <c:v>43535</c:v>
                </c:pt>
                <c:pt idx="1030">
                  <c:v>43532</c:v>
                </c:pt>
                <c:pt idx="1031">
                  <c:v>43531</c:v>
                </c:pt>
                <c:pt idx="1032">
                  <c:v>43530</c:v>
                </c:pt>
                <c:pt idx="1033">
                  <c:v>43529</c:v>
                </c:pt>
                <c:pt idx="1034">
                  <c:v>43528</c:v>
                </c:pt>
                <c:pt idx="1035">
                  <c:v>43525</c:v>
                </c:pt>
                <c:pt idx="1036">
                  <c:v>43524</c:v>
                </c:pt>
                <c:pt idx="1037">
                  <c:v>43523</c:v>
                </c:pt>
                <c:pt idx="1038">
                  <c:v>43522</c:v>
                </c:pt>
                <c:pt idx="1039">
                  <c:v>43521</c:v>
                </c:pt>
                <c:pt idx="1040">
                  <c:v>43518</c:v>
                </c:pt>
                <c:pt idx="1041">
                  <c:v>43517</c:v>
                </c:pt>
                <c:pt idx="1042">
                  <c:v>43516</c:v>
                </c:pt>
                <c:pt idx="1043">
                  <c:v>43515</c:v>
                </c:pt>
                <c:pt idx="1044">
                  <c:v>43511</c:v>
                </c:pt>
                <c:pt idx="1045">
                  <c:v>43510</c:v>
                </c:pt>
                <c:pt idx="1046">
                  <c:v>43509</c:v>
                </c:pt>
                <c:pt idx="1047">
                  <c:v>43508</c:v>
                </c:pt>
                <c:pt idx="1048">
                  <c:v>43507</c:v>
                </c:pt>
                <c:pt idx="1049">
                  <c:v>43504</c:v>
                </c:pt>
                <c:pt idx="1050">
                  <c:v>43503</c:v>
                </c:pt>
                <c:pt idx="1051">
                  <c:v>43502</c:v>
                </c:pt>
                <c:pt idx="1052">
                  <c:v>43501</c:v>
                </c:pt>
                <c:pt idx="1053">
                  <c:v>43500</c:v>
                </c:pt>
                <c:pt idx="1054">
                  <c:v>43497</c:v>
                </c:pt>
                <c:pt idx="1055">
                  <c:v>43496</c:v>
                </c:pt>
                <c:pt idx="1056">
                  <c:v>43495</c:v>
                </c:pt>
                <c:pt idx="1057">
                  <c:v>43494</c:v>
                </c:pt>
                <c:pt idx="1058">
                  <c:v>43493</c:v>
                </c:pt>
                <c:pt idx="1059">
                  <c:v>43490</c:v>
                </c:pt>
                <c:pt idx="1060">
                  <c:v>43489</c:v>
                </c:pt>
                <c:pt idx="1061">
                  <c:v>43488</c:v>
                </c:pt>
                <c:pt idx="1062">
                  <c:v>43487</c:v>
                </c:pt>
                <c:pt idx="1063">
                  <c:v>43483</c:v>
                </c:pt>
                <c:pt idx="1064">
                  <c:v>43482</c:v>
                </c:pt>
                <c:pt idx="1065">
                  <c:v>43481</c:v>
                </c:pt>
                <c:pt idx="1066">
                  <c:v>43480</c:v>
                </c:pt>
                <c:pt idx="1067">
                  <c:v>43479</c:v>
                </c:pt>
                <c:pt idx="1068">
                  <c:v>43476</c:v>
                </c:pt>
                <c:pt idx="1069">
                  <c:v>43475</c:v>
                </c:pt>
                <c:pt idx="1070">
                  <c:v>43474</c:v>
                </c:pt>
                <c:pt idx="1071">
                  <c:v>43473</c:v>
                </c:pt>
                <c:pt idx="1072">
                  <c:v>43472</c:v>
                </c:pt>
                <c:pt idx="1073">
                  <c:v>43469</c:v>
                </c:pt>
                <c:pt idx="1074">
                  <c:v>43468</c:v>
                </c:pt>
                <c:pt idx="1075">
                  <c:v>43467</c:v>
                </c:pt>
                <c:pt idx="1076">
                  <c:v>43465</c:v>
                </c:pt>
                <c:pt idx="1077">
                  <c:v>43462</c:v>
                </c:pt>
                <c:pt idx="1078">
                  <c:v>43461</c:v>
                </c:pt>
                <c:pt idx="1079">
                  <c:v>43460</c:v>
                </c:pt>
                <c:pt idx="1080">
                  <c:v>43458</c:v>
                </c:pt>
                <c:pt idx="1081">
                  <c:v>43455</c:v>
                </c:pt>
                <c:pt idx="1082">
                  <c:v>43454</c:v>
                </c:pt>
                <c:pt idx="1083">
                  <c:v>43453</c:v>
                </c:pt>
                <c:pt idx="1084">
                  <c:v>43452</c:v>
                </c:pt>
                <c:pt idx="1085">
                  <c:v>43451</c:v>
                </c:pt>
                <c:pt idx="1086">
                  <c:v>43448</c:v>
                </c:pt>
                <c:pt idx="1087">
                  <c:v>43447</c:v>
                </c:pt>
                <c:pt idx="1088">
                  <c:v>43446</c:v>
                </c:pt>
                <c:pt idx="1089">
                  <c:v>43445</c:v>
                </c:pt>
                <c:pt idx="1090">
                  <c:v>43444</c:v>
                </c:pt>
                <c:pt idx="1091">
                  <c:v>43441</c:v>
                </c:pt>
                <c:pt idx="1092">
                  <c:v>43440</c:v>
                </c:pt>
                <c:pt idx="1093">
                  <c:v>43438</c:v>
                </c:pt>
                <c:pt idx="1094">
                  <c:v>43437</c:v>
                </c:pt>
                <c:pt idx="1095">
                  <c:v>43434</c:v>
                </c:pt>
                <c:pt idx="1096">
                  <c:v>43433</c:v>
                </c:pt>
                <c:pt idx="1097">
                  <c:v>43432</c:v>
                </c:pt>
                <c:pt idx="1098">
                  <c:v>43431</c:v>
                </c:pt>
                <c:pt idx="1099">
                  <c:v>43430</c:v>
                </c:pt>
                <c:pt idx="1100">
                  <c:v>43427</c:v>
                </c:pt>
                <c:pt idx="1101">
                  <c:v>43425</c:v>
                </c:pt>
                <c:pt idx="1102">
                  <c:v>43424</c:v>
                </c:pt>
                <c:pt idx="1103">
                  <c:v>43423</c:v>
                </c:pt>
                <c:pt idx="1104">
                  <c:v>43420</c:v>
                </c:pt>
                <c:pt idx="1105">
                  <c:v>43419</c:v>
                </c:pt>
                <c:pt idx="1106">
                  <c:v>43418</c:v>
                </c:pt>
                <c:pt idx="1107">
                  <c:v>43417</c:v>
                </c:pt>
                <c:pt idx="1108">
                  <c:v>43416</c:v>
                </c:pt>
                <c:pt idx="1109">
                  <c:v>43413</c:v>
                </c:pt>
                <c:pt idx="1110">
                  <c:v>43412</c:v>
                </c:pt>
                <c:pt idx="1111">
                  <c:v>43411</c:v>
                </c:pt>
                <c:pt idx="1112">
                  <c:v>43410</c:v>
                </c:pt>
                <c:pt idx="1113">
                  <c:v>43409</c:v>
                </c:pt>
                <c:pt idx="1114">
                  <c:v>43406</c:v>
                </c:pt>
                <c:pt idx="1115">
                  <c:v>43405</c:v>
                </c:pt>
                <c:pt idx="1116">
                  <c:v>43404</c:v>
                </c:pt>
                <c:pt idx="1117">
                  <c:v>43403</c:v>
                </c:pt>
                <c:pt idx="1118">
                  <c:v>43402</c:v>
                </c:pt>
                <c:pt idx="1119">
                  <c:v>43399</c:v>
                </c:pt>
                <c:pt idx="1120">
                  <c:v>43398</c:v>
                </c:pt>
                <c:pt idx="1121">
                  <c:v>43397</c:v>
                </c:pt>
                <c:pt idx="1122">
                  <c:v>43396</c:v>
                </c:pt>
                <c:pt idx="1123">
                  <c:v>43395</c:v>
                </c:pt>
                <c:pt idx="1124">
                  <c:v>43392</c:v>
                </c:pt>
                <c:pt idx="1125">
                  <c:v>43391</c:v>
                </c:pt>
                <c:pt idx="1126">
                  <c:v>43390</c:v>
                </c:pt>
                <c:pt idx="1127">
                  <c:v>43389</c:v>
                </c:pt>
                <c:pt idx="1128">
                  <c:v>43388</c:v>
                </c:pt>
                <c:pt idx="1129">
                  <c:v>43385</c:v>
                </c:pt>
                <c:pt idx="1130">
                  <c:v>43384</c:v>
                </c:pt>
                <c:pt idx="1131">
                  <c:v>43383</c:v>
                </c:pt>
                <c:pt idx="1132">
                  <c:v>43382</c:v>
                </c:pt>
                <c:pt idx="1133">
                  <c:v>43381</c:v>
                </c:pt>
                <c:pt idx="1134">
                  <c:v>43378</c:v>
                </c:pt>
                <c:pt idx="1135">
                  <c:v>43377</c:v>
                </c:pt>
                <c:pt idx="1136">
                  <c:v>43376</c:v>
                </c:pt>
                <c:pt idx="1137">
                  <c:v>43375</c:v>
                </c:pt>
                <c:pt idx="1138">
                  <c:v>43374</c:v>
                </c:pt>
                <c:pt idx="1139">
                  <c:v>43371</c:v>
                </c:pt>
                <c:pt idx="1140">
                  <c:v>43370</c:v>
                </c:pt>
                <c:pt idx="1141">
                  <c:v>43369</c:v>
                </c:pt>
                <c:pt idx="1142">
                  <c:v>43368</c:v>
                </c:pt>
                <c:pt idx="1143">
                  <c:v>43367</c:v>
                </c:pt>
                <c:pt idx="1144">
                  <c:v>43364</c:v>
                </c:pt>
                <c:pt idx="1145">
                  <c:v>43363</c:v>
                </c:pt>
                <c:pt idx="1146">
                  <c:v>43362</c:v>
                </c:pt>
                <c:pt idx="1147">
                  <c:v>43361</c:v>
                </c:pt>
                <c:pt idx="1148">
                  <c:v>43360</c:v>
                </c:pt>
                <c:pt idx="1149">
                  <c:v>43357</c:v>
                </c:pt>
                <c:pt idx="1150">
                  <c:v>43356</c:v>
                </c:pt>
                <c:pt idx="1151">
                  <c:v>43355</c:v>
                </c:pt>
                <c:pt idx="1152">
                  <c:v>43354</c:v>
                </c:pt>
                <c:pt idx="1153">
                  <c:v>43353</c:v>
                </c:pt>
                <c:pt idx="1154">
                  <c:v>43350</c:v>
                </c:pt>
                <c:pt idx="1155">
                  <c:v>43349</c:v>
                </c:pt>
                <c:pt idx="1156">
                  <c:v>43348</c:v>
                </c:pt>
                <c:pt idx="1157">
                  <c:v>43347</c:v>
                </c:pt>
                <c:pt idx="1158">
                  <c:v>43343</c:v>
                </c:pt>
                <c:pt idx="1159">
                  <c:v>43342</c:v>
                </c:pt>
                <c:pt idx="1160">
                  <c:v>43341</c:v>
                </c:pt>
                <c:pt idx="1161">
                  <c:v>43340</c:v>
                </c:pt>
                <c:pt idx="1162">
                  <c:v>43339</c:v>
                </c:pt>
                <c:pt idx="1163">
                  <c:v>43336</c:v>
                </c:pt>
                <c:pt idx="1164">
                  <c:v>43335</c:v>
                </c:pt>
                <c:pt idx="1165">
                  <c:v>43334</c:v>
                </c:pt>
                <c:pt idx="1166">
                  <c:v>43333</c:v>
                </c:pt>
                <c:pt idx="1167">
                  <c:v>43332</c:v>
                </c:pt>
                <c:pt idx="1168">
                  <c:v>43329</c:v>
                </c:pt>
                <c:pt idx="1169">
                  <c:v>43328</c:v>
                </c:pt>
                <c:pt idx="1170">
                  <c:v>43327</c:v>
                </c:pt>
                <c:pt idx="1171">
                  <c:v>43326</c:v>
                </c:pt>
                <c:pt idx="1172">
                  <c:v>43325</c:v>
                </c:pt>
                <c:pt idx="1173">
                  <c:v>43322</c:v>
                </c:pt>
                <c:pt idx="1174">
                  <c:v>43321</c:v>
                </c:pt>
                <c:pt idx="1175">
                  <c:v>43320</c:v>
                </c:pt>
                <c:pt idx="1176">
                  <c:v>43319</c:v>
                </c:pt>
                <c:pt idx="1177">
                  <c:v>43318</c:v>
                </c:pt>
                <c:pt idx="1178">
                  <c:v>43315</c:v>
                </c:pt>
                <c:pt idx="1179">
                  <c:v>43314</c:v>
                </c:pt>
                <c:pt idx="1180">
                  <c:v>43313</c:v>
                </c:pt>
                <c:pt idx="1181">
                  <c:v>43312</c:v>
                </c:pt>
                <c:pt idx="1182">
                  <c:v>43311</c:v>
                </c:pt>
                <c:pt idx="1183">
                  <c:v>43308</c:v>
                </c:pt>
                <c:pt idx="1184">
                  <c:v>43307</c:v>
                </c:pt>
                <c:pt idx="1185">
                  <c:v>43306</c:v>
                </c:pt>
                <c:pt idx="1186">
                  <c:v>43305</c:v>
                </c:pt>
                <c:pt idx="1187">
                  <c:v>43304</c:v>
                </c:pt>
                <c:pt idx="1188">
                  <c:v>43301</c:v>
                </c:pt>
                <c:pt idx="1189">
                  <c:v>43300</c:v>
                </c:pt>
                <c:pt idx="1190">
                  <c:v>43299</c:v>
                </c:pt>
                <c:pt idx="1191">
                  <c:v>43298</c:v>
                </c:pt>
                <c:pt idx="1192">
                  <c:v>43297</c:v>
                </c:pt>
                <c:pt idx="1193">
                  <c:v>43294</c:v>
                </c:pt>
                <c:pt idx="1194">
                  <c:v>43293</c:v>
                </c:pt>
                <c:pt idx="1195">
                  <c:v>43292</c:v>
                </c:pt>
                <c:pt idx="1196">
                  <c:v>43291</c:v>
                </c:pt>
                <c:pt idx="1197">
                  <c:v>43290</c:v>
                </c:pt>
                <c:pt idx="1198">
                  <c:v>43287</c:v>
                </c:pt>
                <c:pt idx="1199">
                  <c:v>43286</c:v>
                </c:pt>
                <c:pt idx="1200">
                  <c:v>43284</c:v>
                </c:pt>
                <c:pt idx="1201">
                  <c:v>43283</c:v>
                </c:pt>
                <c:pt idx="1202">
                  <c:v>43280</c:v>
                </c:pt>
                <c:pt idx="1203">
                  <c:v>43279</c:v>
                </c:pt>
                <c:pt idx="1204">
                  <c:v>43278</c:v>
                </c:pt>
                <c:pt idx="1205">
                  <c:v>43277</c:v>
                </c:pt>
                <c:pt idx="1206">
                  <c:v>43276</c:v>
                </c:pt>
                <c:pt idx="1207">
                  <c:v>43273</c:v>
                </c:pt>
                <c:pt idx="1208">
                  <c:v>43272</c:v>
                </c:pt>
                <c:pt idx="1209">
                  <c:v>43271</c:v>
                </c:pt>
                <c:pt idx="1210">
                  <c:v>43270</c:v>
                </c:pt>
                <c:pt idx="1211">
                  <c:v>43269</c:v>
                </c:pt>
                <c:pt idx="1212">
                  <c:v>43266</c:v>
                </c:pt>
                <c:pt idx="1213">
                  <c:v>43265</c:v>
                </c:pt>
                <c:pt idx="1214">
                  <c:v>43264</c:v>
                </c:pt>
                <c:pt idx="1215">
                  <c:v>43263</c:v>
                </c:pt>
                <c:pt idx="1216">
                  <c:v>43262</c:v>
                </c:pt>
                <c:pt idx="1217">
                  <c:v>43259</c:v>
                </c:pt>
                <c:pt idx="1218">
                  <c:v>43258</c:v>
                </c:pt>
                <c:pt idx="1219">
                  <c:v>43257</c:v>
                </c:pt>
                <c:pt idx="1220">
                  <c:v>43256</c:v>
                </c:pt>
                <c:pt idx="1221">
                  <c:v>43255</c:v>
                </c:pt>
                <c:pt idx="1222">
                  <c:v>43252</c:v>
                </c:pt>
                <c:pt idx="1223">
                  <c:v>43251</c:v>
                </c:pt>
                <c:pt idx="1224">
                  <c:v>43250</c:v>
                </c:pt>
                <c:pt idx="1225">
                  <c:v>43249</c:v>
                </c:pt>
                <c:pt idx="1226">
                  <c:v>43245</c:v>
                </c:pt>
                <c:pt idx="1227">
                  <c:v>43244</c:v>
                </c:pt>
                <c:pt idx="1228">
                  <c:v>43243</c:v>
                </c:pt>
                <c:pt idx="1229">
                  <c:v>43242</c:v>
                </c:pt>
                <c:pt idx="1230">
                  <c:v>43241</c:v>
                </c:pt>
                <c:pt idx="1231">
                  <c:v>43238</c:v>
                </c:pt>
                <c:pt idx="1232">
                  <c:v>43237</c:v>
                </c:pt>
                <c:pt idx="1233">
                  <c:v>43236</c:v>
                </c:pt>
                <c:pt idx="1234">
                  <c:v>43235</c:v>
                </c:pt>
                <c:pt idx="1235">
                  <c:v>43234</c:v>
                </c:pt>
                <c:pt idx="1236">
                  <c:v>43231</c:v>
                </c:pt>
                <c:pt idx="1237">
                  <c:v>43230</c:v>
                </c:pt>
                <c:pt idx="1238">
                  <c:v>43229</c:v>
                </c:pt>
                <c:pt idx="1239">
                  <c:v>43228</c:v>
                </c:pt>
                <c:pt idx="1240">
                  <c:v>43227</c:v>
                </c:pt>
                <c:pt idx="1241">
                  <c:v>43224</c:v>
                </c:pt>
                <c:pt idx="1242">
                  <c:v>43223</c:v>
                </c:pt>
                <c:pt idx="1243">
                  <c:v>43222</c:v>
                </c:pt>
                <c:pt idx="1244">
                  <c:v>43221</c:v>
                </c:pt>
                <c:pt idx="1245">
                  <c:v>43220</c:v>
                </c:pt>
                <c:pt idx="1246">
                  <c:v>43217</c:v>
                </c:pt>
                <c:pt idx="1247">
                  <c:v>43216</c:v>
                </c:pt>
                <c:pt idx="1248">
                  <c:v>43215</c:v>
                </c:pt>
                <c:pt idx="1249">
                  <c:v>43214</c:v>
                </c:pt>
                <c:pt idx="1250">
                  <c:v>43213</c:v>
                </c:pt>
                <c:pt idx="1251">
                  <c:v>43210</c:v>
                </c:pt>
                <c:pt idx="1252">
                  <c:v>43209</c:v>
                </c:pt>
                <c:pt idx="1253">
                  <c:v>43208</c:v>
                </c:pt>
                <c:pt idx="1254">
                  <c:v>43207</c:v>
                </c:pt>
                <c:pt idx="1255">
                  <c:v>43206</c:v>
                </c:pt>
                <c:pt idx="1256">
                  <c:v>43203</c:v>
                </c:pt>
                <c:pt idx="1257">
                  <c:v>43202</c:v>
                </c:pt>
                <c:pt idx="1258">
                  <c:v>43201</c:v>
                </c:pt>
                <c:pt idx="1259">
                  <c:v>43200</c:v>
                </c:pt>
                <c:pt idx="1260">
                  <c:v>43199</c:v>
                </c:pt>
                <c:pt idx="1261">
                  <c:v>43196</c:v>
                </c:pt>
                <c:pt idx="1262">
                  <c:v>43195</c:v>
                </c:pt>
                <c:pt idx="1263">
                  <c:v>43194</c:v>
                </c:pt>
                <c:pt idx="1264">
                  <c:v>43193</c:v>
                </c:pt>
                <c:pt idx="1265">
                  <c:v>43192</c:v>
                </c:pt>
                <c:pt idx="1266">
                  <c:v>43188</c:v>
                </c:pt>
                <c:pt idx="1267">
                  <c:v>43187</c:v>
                </c:pt>
                <c:pt idx="1268">
                  <c:v>43186</c:v>
                </c:pt>
                <c:pt idx="1269">
                  <c:v>43185</c:v>
                </c:pt>
                <c:pt idx="1270">
                  <c:v>43182</c:v>
                </c:pt>
                <c:pt idx="1271">
                  <c:v>43181</c:v>
                </c:pt>
                <c:pt idx="1272">
                  <c:v>43180</c:v>
                </c:pt>
                <c:pt idx="1273">
                  <c:v>43179</c:v>
                </c:pt>
                <c:pt idx="1274">
                  <c:v>43178</c:v>
                </c:pt>
                <c:pt idx="1275">
                  <c:v>43175</c:v>
                </c:pt>
                <c:pt idx="1276">
                  <c:v>43174</c:v>
                </c:pt>
                <c:pt idx="1277">
                  <c:v>43173</c:v>
                </c:pt>
                <c:pt idx="1278">
                  <c:v>43172</c:v>
                </c:pt>
                <c:pt idx="1279">
                  <c:v>43171</c:v>
                </c:pt>
                <c:pt idx="1280">
                  <c:v>43168</c:v>
                </c:pt>
                <c:pt idx="1281">
                  <c:v>43167</c:v>
                </c:pt>
                <c:pt idx="1282">
                  <c:v>43166</c:v>
                </c:pt>
                <c:pt idx="1283">
                  <c:v>43165</c:v>
                </c:pt>
                <c:pt idx="1284">
                  <c:v>43164</c:v>
                </c:pt>
                <c:pt idx="1285">
                  <c:v>43161</c:v>
                </c:pt>
                <c:pt idx="1286">
                  <c:v>43160</c:v>
                </c:pt>
                <c:pt idx="1287">
                  <c:v>43159</c:v>
                </c:pt>
                <c:pt idx="1288">
                  <c:v>43158</c:v>
                </c:pt>
                <c:pt idx="1289">
                  <c:v>43157</c:v>
                </c:pt>
                <c:pt idx="1290">
                  <c:v>43154</c:v>
                </c:pt>
                <c:pt idx="1291">
                  <c:v>43153</c:v>
                </c:pt>
                <c:pt idx="1292">
                  <c:v>43152</c:v>
                </c:pt>
                <c:pt idx="1293">
                  <c:v>43151</c:v>
                </c:pt>
                <c:pt idx="1294">
                  <c:v>43147</c:v>
                </c:pt>
                <c:pt idx="1295">
                  <c:v>43146</c:v>
                </c:pt>
                <c:pt idx="1296">
                  <c:v>43145</c:v>
                </c:pt>
                <c:pt idx="1297">
                  <c:v>43144</c:v>
                </c:pt>
                <c:pt idx="1298">
                  <c:v>43143</c:v>
                </c:pt>
                <c:pt idx="1299">
                  <c:v>43140</c:v>
                </c:pt>
                <c:pt idx="1300">
                  <c:v>43139</c:v>
                </c:pt>
                <c:pt idx="1301">
                  <c:v>43138</c:v>
                </c:pt>
                <c:pt idx="1302">
                  <c:v>43137</c:v>
                </c:pt>
                <c:pt idx="1303">
                  <c:v>43136</c:v>
                </c:pt>
                <c:pt idx="1304">
                  <c:v>43133</c:v>
                </c:pt>
                <c:pt idx="1305">
                  <c:v>43132</c:v>
                </c:pt>
                <c:pt idx="1306">
                  <c:v>43131</c:v>
                </c:pt>
                <c:pt idx="1307">
                  <c:v>43130</c:v>
                </c:pt>
                <c:pt idx="1308">
                  <c:v>43129</c:v>
                </c:pt>
                <c:pt idx="1309">
                  <c:v>43126</c:v>
                </c:pt>
                <c:pt idx="1310">
                  <c:v>43125</c:v>
                </c:pt>
                <c:pt idx="1311">
                  <c:v>43124</c:v>
                </c:pt>
                <c:pt idx="1312">
                  <c:v>43123</c:v>
                </c:pt>
                <c:pt idx="1313">
                  <c:v>43122</c:v>
                </c:pt>
                <c:pt idx="1314">
                  <c:v>43119</c:v>
                </c:pt>
                <c:pt idx="1315">
                  <c:v>43118</c:v>
                </c:pt>
                <c:pt idx="1316">
                  <c:v>43117</c:v>
                </c:pt>
                <c:pt idx="1317">
                  <c:v>43116</c:v>
                </c:pt>
                <c:pt idx="1318">
                  <c:v>43112</c:v>
                </c:pt>
                <c:pt idx="1319">
                  <c:v>43111</c:v>
                </c:pt>
                <c:pt idx="1320">
                  <c:v>43110</c:v>
                </c:pt>
                <c:pt idx="1321">
                  <c:v>43109</c:v>
                </c:pt>
                <c:pt idx="1322">
                  <c:v>43108</c:v>
                </c:pt>
                <c:pt idx="1323">
                  <c:v>43105</c:v>
                </c:pt>
              </c:numCache>
            </c:numRef>
          </c:cat>
          <c:val>
            <c:numRef>
              <c:f>Sheet1!$U$2:$U$1325</c:f>
              <c:numCache>
                <c:formatCode>General</c:formatCode>
                <c:ptCount val="1324"/>
                <c:pt idx="0">
                  <c:v>8.9903580000000005</c:v>
                </c:pt>
                <c:pt idx="1">
                  <c:v>8.9928709999999992</c:v>
                </c:pt>
                <c:pt idx="2">
                  <c:v>8.995196</c:v>
                </c:pt>
                <c:pt idx="3">
                  <c:v>8.9978339999999992</c:v>
                </c:pt>
                <c:pt idx="4">
                  <c:v>9.0006590000000006</c:v>
                </c:pt>
                <c:pt idx="5">
                  <c:v>9.0037210000000005</c:v>
                </c:pt>
                <c:pt idx="6">
                  <c:v>9.0069959999999991</c:v>
                </c:pt>
                <c:pt idx="7">
                  <c:v>9.0097839999999998</c:v>
                </c:pt>
                <c:pt idx="8">
                  <c:v>9.0130710000000001</c:v>
                </c:pt>
                <c:pt idx="9">
                  <c:v>9.0174339999999997</c:v>
                </c:pt>
                <c:pt idx="10">
                  <c:v>9.0216220000000007</c:v>
                </c:pt>
                <c:pt idx="11">
                  <c:v>9.0261209999999998</c:v>
                </c:pt>
                <c:pt idx="12">
                  <c:v>9.0311459999999997</c:v>
                </c:pt>
                <c:pt idx="13">
                  <c:v>9.0359210000000001</c:v>
                </c:pt>
                <c:pt idx="14">
                  <c:v>9.0412219999999994</c:v>
                </c:pt>
                <c:pt idx="15">
                  <c:v>9.0469340000000003</c:v>
                </c:pt>
                <c:pt idx="16">
                  <c:v>9.051634</c:v>
                </c:pt>
                <c:pt idx="17">
                  <c:v>9.0563719999999996</c:v>
                </c:pt>
                <c:pt idx="18">
                  <c:v>9.0629840000000002</c:v>
                </c:pt>
                <c:pt idx="19">
                  <c:v>9.0686590000000002</c:v>
                </c:pt>
                <c:pt idx="20">
                  <c:v>9.0739839999999994</c:v>
                </c:pt>
                <c:pt idx="21">
                  <c:v>9.0804709999999993</c:v>
                </c:pt>
                <c:pt idx="22">
                  <c:v>9.0873969999999993</c:v>
                </c:pt>
                <c:pt idx="23">
                  <c:v>9.0942959999999999</c:v>
                </c:pt>
                <c:pt idx="24">
                  <c:v>9.1020339999999997</c:v>
                </c:pt>
                <c:pt idx="25">
                  <c:v>9.1095330000000008</c:v>
                </c:pt>
                <c:pt idx="26">
                  <c:v>9.1165959999999995</c:v>
                </c:pt>
                <c:pt idx="27">
                  <c:v>9.1227079999999994</c:v>
                </c:pt>
                <c:pt idx="28">
                  <c:v>9.1294210000000007</c:v>
                </c:pt>
                <c:pt idx="29">
                  <c:v>9.1352340000000005</c:v>
                </c:pt>
                <c:pt idx="30">
                  <c:v>9.1408590000000007</c:v>
                </c:pt>
                <c:pt idx="31">
                  <c:v>9.1466709999999996</c:v>
                </c:pt>
                <c:pt idx="32">
                  <c:v>9.1539719999999996</c:v>
                </c:pt>
                <c:pt idx="33">
                  <c:v>9.1604340000000004</c:v>
                </c:pt>
                <c:pt idx="34">
                  <c:v>9.1664329999999996</c:v>
                </c:pt>
                <c:pt idx="35">
                  <c:v>9.1722579999999994</c:v>
                </c:pt>
                <c:pt idx="36">
                  <c:v>9.1786209999999997</c:v>
                </c:pt>
                <c:pt idx="37">
                  <c:v>9.1845960000000009</c:v>
                </c:pt>
                <c:pt idx="38">
                  <c:v>9.1904090000000007</c:v>
                </c:pt>
                <c:pt idx="39">
                  <c:v>9.196434</c:v>
                </c:pt>
                <c:pt idx="40">
                  <c:v>9.2028339999999993</c:v>
                </c:pt>
                <c:pt idx="41">
                  <c:v>9.2095210000000005</c:v>
                </c:pt>
                <c:pt idx="42">
                  <c:v>9.2169709999999991</c:v>
                </c:pt>
                <c:pt idx="43">
                  <c:v>9.2241459999999993</c:v>
                </c:pt>
                <c:pt idx="44">
                  <c:v>9.2306460000000001</c:v>
                </c:pt>
                <c:pt idx="45">
                  <c:v>9.2372219999999992</c:v>
                </c:pt>
                <c:pt idx="46">
                  <c:v>9.2435340000000004</c:v>
                </c:pt>
                <c:pt idx="47">
                  <c:v>9.2496340000000004</c:v>
                </c:pt>
                <c:pt idx="48">
                  <c:v>9.2555709999999998</c:v>
                </c:pt>
                <c:pt idx="49">
                  <c:v>9.2611840000000001</c:v>
                </c:pt>
                <c:pt idx="50">
                  <c:v>9.2681079999999998</c:v>
                </c:pt>
                <c:pt idx="51">
                  <c:v>9.2746089999999999</c:v>
                </c:pt>
                <c:pt idx="52">
                  <c:v>9.2819459999999996</c:v>
                </c:pt>
                <c:pt idx="53">
                  <c:v>9.2918459999999996</c:v>
                </c:pt>
                <c:pt idx="54">
                  <c:v>9.3019960000000008</c:v>
                </c:pt>
                <c:pt idx="55">
                  <c:v>9.3126460000000009</c:v>
                </c:pt>
                <c:pt idx="56">
                  <c:v>9.3244589999999992</c:v>
                </c:pt>
                <c:pt idx="57">
                  <c:v>9.3367090000000008</c:v>
                </c:pt>
                <c:pt idx="58">
                  <c:v>9.3492580000000007</c:v>
                </c:pt>
                <c:pt idx="59">
                  <c:v>9.3615589999999997</c:v>
                </c:pt>
                <c:pt idx="60">
                  <c:v>9.3731580000000001</c:v>
                </c:pt>
                <c:pt idx="61">
                  <c:v>9.3850210000000001</c:v>
                </c:pt>
                <c:pt idx="62">
                  <c:v>9.3974469999999997</c:v>
                </c:pt>
                <c:pt idx="63">
                  <c:v>9.4094090000000001</c:v>
                </c:pt>
                <c:pt idx="64">
                  <c:v>9.4224829999999997</c:v>
                </c:pt>
                <c:pt idx="65">
                  <c:v>9.4351459999999996</c:v>
                </c:pt>
                <c:pt idx="66">
                  <c:v>9.4474090000000004</c:v>
                </c:pt>
                <c:pt idx="67">
                  <c:v>9.4595830000000003</c:v>
                </c:pt>
                <c:pt idx="68">
                  <c:v>9.4728840000000005</c:v>
                </c:pt>
                <c:pt idx="69">
                  <c:v>9.4854339999999997</c:v>
                </c:pt>
                <c:pt idx="70">
                  <c:v>9.4986460000000008</c:v>
                </c:pt>
                <c:pt idx="71">
                  <c:v>9.5117589999999996</c:v>
                </c:pt>
                <c:pt idx="72">
                  <c:v>9.5240960000000001</c:v>
                </c:pt>
                <c:pt idx="73">
                  <c:v>9.5365719999999996</c:v>
                </c:pt>
                <c:pt idx="74">
                  <c:v>9.5483589999999996</c:v>
                </c:pt>
                <c:pt idx="75">
                  <c:v>9.5612840000000006</c:v>
                </c:pt>
                <c:pt idx="76">
                  <c:v>9.5740210000000001</c:v>
                </c:pt>
                <c:pt idx="77">
                  <c:v>9.5862079999999992</c:v>
                </c:pt>
                <c:pt idx="78">
                  <c:v>9.5980709999999991</c:v>
                </c:pt>
                <c:pt idx="79">
                  <c:v>9.6113339999999994</c:v>
                </c:pt>
                <c:pt idx="80">
                  <c:v>9.6245340000000006</c:v>
                </c:pt>
                <c:pt idx="81">
                  <c:v>9.6385970000000007</c:v>
                </c:pt>
                <c:pt idx="82">
                  <c:v>9.6523839999999996</c:v>
                </c:pt>
                <c:pt idx="83">
                  <c:v>9.6668090000000007</c:v>
                </c:pt>
                <c:pt idx="84">
                  <c:v>9.6797470000000008</c:v>
                </c:pt>
                <c:pt idx="85">
                  <c:v>9.6925720000000002</c:v>
                </c:pt>
                <c:pt idx="86">
                  <c:v>9.7058330000000002</c:v>
                </c:pt>
                <c:pt idx="87">
                  <c:v>9.7189960000000006</c:v>
                </c:pt>
                <c:pt idx="88">
                  <c:v>9.7311589999999999</c:v>
                </c:pt>
                <c:pt idx="89">
                  <c:v>9.7432339999999993</c:v>
                </c:pt>
                <c:pt idx="90">
                  <c:v>9.7571720000000006</c:v>
                </c:pt>
                <c:pt idx="91">
                  <c:v>9.7716340000000006</c:v>
                </c:pt>
                <c:pt idx="92">
                  <c:v>9.7873210000000004</c:v>
                </c:pt>
                <c:pt idx="93">
                  <c:v>9.8041210000000003</c:v>
                </c:pt>
                <c:pt idx="94">
                  <c:v>9.8203580000000006</c:v>
                </c:pt>
                <c:pt idx="95">
                  <c:v>9.8361090000000004</c:v>
                </c:pt>
                <c:pt idx="96">
                  <c:v>9.8511839999999999</c:v>
                </c:pt>
                <c:pt idx="97">
                  <c:v>9.8660840000000007</c:v>
                </c:pt>
                <c:pt idx="98">
                  <c:v>9.8814840000000004</c:v>
                </c:pt>
                <c:pt idx="99">
                  <c:v>9.8963830000000002</c:v>
                </c:pt>
                <c:pt idx="100">
                  <c:v>9.9103340000000006</c:v>
                </c:pt>
                <c:pt idx="101">
                  <c:v>9.9245710000000003</c:v>
                </c:pt>
                <c:pt idx="102">
                  <c:v>9.9403590000000008</c:v>
                </c:pt>
                <c:pt idx="103">
                  <c:v>9.9558590000000002</c:v>
                </c:pt>
                <c:pt idx="104">
                  <c:v>9.9732470000000006</c:v>
                </c:pt>
                <c:pt idx="105">
                  <c:v>9.9905340000000002</c:v>
                </c:pt>
                <c:pt idx="106">
                  <c:v>10.009397</c:v>
                </c:pt>
                <c:pt idx="107">
                  <c:v>10.030696000000001</c:v>
                </c:pt>
                <c:pt idx="108">
                  <c:v>10.051833999999999</c:v>
                </c:pt>
                <c:pt idx="109">
                  <c:v>10.072808999999999</c:v>
                </c:pt>
                <c:pt idx="110">
                  <c:v>10.093133999999999</c:v>
                </c:pt>
                <c:pt idx="111">
                  <c:v>10.114697</c:v>
                </c:pt>
                <c:pt idx="112">
                  <c:v>10.136146999999999</c:v>
                </c:pt>
                <c:pt idx="113">
                  <c:v>10.156547</c:v>
                </c:pt>
                <c:pt idx="114">
                  <c:v>10.176133999999999</c:v>
                </c:pt>
                <c:pt idx="115">
                  <c:v>10.194283</c:v>
                </c:pt>
                <c:pt idx="116">
                  <c:v>10.212607999999999</c:v>
                </c:pt>
                <c:pt idx="117">
                  <c:v>10.230646</c:v>
                </c:pt>
                <c:pt idx="118">
                  <c:v>10.247759</c:v>
                </c:pt>
                <c:pt idx="119">
                  <c:v>10.265658</c:v>
                </c:pt>
                <c:pt idx="120">
                  <c:v>10.284572000000001</c:v>
                </c:pt>
                <c:pt idx="121">
                  <c:v>10.302884000000001</c:v>
                </c:pt>
                <c:pt idx="122">
                  <c:v>10.322020999999999</c:v>
                </c:pt>
                <c:pt idx="123">
                  <c:v>10.341920999999999</c:v>
                </c:pt>
                <c:pt idx="124">
                  <c:v>10.361421999999999</c:v>
                </c:pt>
                <c:pt idx="125">
                  <c:v>10.382383000000001</c:v>
                </c:pt>
                <c:pt idx="126">
                  <c:v>10.402746</c:v>
                </c:pt>
                <c:pt idx="127">
                  <c:v>10.421846</c:v>
                </c:pt>
                <c:pt idx="128">
                  <c:v>10.440884</c:v>
                </c:pt>
                <c:pt idx="129">
                  <c:v>10.459196</c:v>
                </c:pt>
                <c:pt idx="130">
                  <c:v>10.476896</c:v>
                </c:pt>
                <c:pt idx="131">
                  <c:v>10.493909</c:v>
                </c:pt>
                <c:pt idx="132">
                  <c:v>10.512959</c:v>
                </c:pt>
                <c:pt idx="133">
                  <c:v>10.532171</c:v>
                </c:pt>
                <c:pt idx="134">
                  <c:v>10.551045999999999</c:v>
                </c:pt>
                <c:pt idx="135">
                  <c:v>10.570434000000001</c:v>
                </c:pt>
                <c:pt idx="136">
                  <c:v>10.591208</c:v>
                </c:pt>
                <c:pt idx="137">
                  <c:v>10.609484</c:v>
                </c:pt>
                <c:pt idx="138">
                  <c:v>10.628083999999999</c:v>
                </c:pt>
                <c:pt idx="139">
                  <c:v>10.647145999999999</c:v>
                </c:pt>
                <c:pt idx="140">
                  <c:v>10.667721</c:v>
                </c:pt>
                <c:pt idx="141">
                  <c:v>10.686483000000001</c:v>
                </c:pt>
                <c:pt idx="142">
                  <c:v>10.703507999999999</c:v>
                </c:pt>
                <c:pt idx="143">
                  <c:v>10.720934</c:v>
                </c:pt>
                <c:pt idx="144">
                  <c:v>10.738172</c:v>
                </c:pt>
                <c:pt idx="145">
                  <c:v>10.754759</c:v>
                </c:pt>
                <c:pt idx="146">
                  <c:v>10.771383</c:v>
                </c:pt>
                <c:pt idx="147">
                  <c:v>10.786821</c:v>
                </c:pt>
                <c:pt idx="148">
                  <c:v>10.802721</c:v>
                </c:pt>
                <c:pt idx="149">
                  <c:v>10.819746</c:v>
                </c:pt>
                <c:pt idx="150">
                  <c:v>10.839008</c:v>
                </c:pt>
                <c:pt idx="151">
                  <c:v>10.857521</c:v>
                </c:pt>
                <c:pt idx="152">
                  <c:v>10.874434000000001</c:v>
                </c:pt>
                <c:pt idx="153">
                  <c:v>10.892471</c:v>
                </c:pt>
                <c:pt idx="154">
                  <c:v>10.910246000000001</c:v>
                </c:pt>
                <c:pt idx="155">
                  <c:v>10.928572000000001</c:v>
                </c:pt>
                <c:pt idx="156">
                  <c:v>10.947646000000001</c:v>
                </c:pt>
                <c:pt idx="157">
                  <c:v>10.966296</c:v>
                </c:pt>
                <c:pt idx="158">
                  <c:v>10.984684</c:v>
                </c:pt>
                <c:pt idx="159">
                  <c:v>11.002634</c:v>
                </c:pt>
                <c:pt idx="160">
                  <c:v>11.020009</c:v>
                </c:pt>
                <c:pt idx="161">
                  <c:v>11.036509000000001</c:v>
                </c:pt>
                <c:pt idx="162">
                  <c:v>11.052633</c:v>
                </c:pt>
                <c:pt idx="163">
                  <c:v>11.067783</c:v>
                </c:pt>
                <c:pt idx="164">
                  <c:v>11.083109</c:v>
                </c:pt>
                <c:pt idx="165">
                  <c:v>11.098208</c:v>
                </c:pt>
                <c:pt idx="166">
                  <c:v>11.112121999999999</c:v>
                </c:pt>
                <c:pt idx="167">
                  <c:v>11.126134</c:v>
                </c:pt>
                <c:pt idx="168">
                  <c:v>11.140658</c:v>
                </c:pt>
                <c:pt idx="169">
                  <c:v>11.154909</c:v>
                </c:pt>
                <c:pt idx="170">
                  <c:v>11.168870999999999</c:v>
                </c:pt>
                <c:pt idx="171">
                  <c:v>11.182758</c:v>
                </c:pt>
                <c:pt idx="172">
                  <c:v>11.196209</c:v>
                </c:pt>
                <c:pt idx="173">
                  <c:v>11.208734</c:v>
                </c:pt>
                <c:pt idx="174">
                  <c:v>11.220408000000001</c:v>
                </c:pt>
                <c:pt idx="175">
                  <c:v>11.231172000000001</c:v>
                </c:pt>
                <c:pt idx="176">
                  <c:v>11.242433999999999</c:v>
                </c:pt>
                <c:pt idx="177">
                  <c:v>11.254246999999999</c:v>
                </c:pt>
                <c:pt idx="178">
                  <c:v>11.265620999999999</c:v>
                </c:pt>
                <c:pt idx="179">
                  <c:v>11.27664</c:v>
                </c:pt>
                <c:pt idx="180">
                  <c:v>11.28919</c:v>
                </c:pt>
                <c:pt idx="181">
                  <c:v>11.301914999999999</c:v>
                </c:pt>
                <c:pt idx="182">
                  <c:v>11.314451999999999</c:v>
                </c:pt>
                <c:pt idx="183">
                  <c:v>11.327299</c:v>
                </c:pt>
                <c:pt idx="184">
                  <c:v>11.340386000000001</c:v>
                </c:pt>
                <c:pt idx="185">
                  <c:v>11.353854</c:v>
                </c:pt>
                <c:pt idx="186">
                  <c:v>11.368153</c:v>
                </c:pt>
                <c:pt idx="187">
                  <c:v>11.381152</c:v>
                </c:pt>
                <c:pt idx="188">
                  <c:v>11.394621000000001</c:v>
                </c:pt>
                <c:pt idx="189">
                  <c:v>11.407745999999999</c:v>
                </c:pt>
                <c:pt idx="190">
                  <c:v>11.421122</c:v>
                </c:pt>
                <c:pt idx="191">
                  <c:v>11.433680000000001</c:v>
                </c:pt>
                <c:pt idx="192">
                  <c:v>11.446202</c:v>
                </c:pt>
                <c:pt idx="193">
                  <c:v>11.458855</c:v>
                </c:pt>
                <c:pt idx="194">
                  <c:v>11.47123</c:v>
                </c:pt>
                <c:pt idx="195">
                  <c:v>11.483105</c:v>
                </c:pt>
                <c:pt idx="196">
                  <c:v>11.494865000000001</c:v>
                </c:pt>
                <c:pt idx="197">
                  <c:v>11.507764999999999</c:v>
                </c:pt>
                <c:pt idx="198">
                  <c:v>11.518167999999999</c:v>
                </c:pt>
                <c:pt idx="199">
                  <c:v>11.528480999999999</c:v>
                </c:pt>
                <c:pt idx="200">
                  <c:v>11.538857</c:v>
                </c:pt>
                <c:pt idx="201">
                  <c:v>11.549264000000001</c:v>
                </c:pt>
                <c:pt idx="202">
                  <c:v>11.560445</c:v>
                </c:pt>
                <c:pt idx="203">
                  <c:v>11.571445000000001</c:v>
                </c:pt>
                <c:pt idx="204">
                  <c:v>11.582470000000001</c:v>
                </c:pt>
                <c:pt idx="205">
                  <c:v>11.593457000000001</c:v>
                </c:pt>
                <c:pt idx="206">
                  <c:v>11.604207000000001</c:v>
                </c:pt>
                <c:pt idx="207">
                  <c:v>11.61524</c:v>
                </c:pt>
                <c:pt idx="208">
                  <c:v>11.62724</c:v>
                </c:pt>
                <c:pt idx="209">
                  <c:v>11.639004</c:v>
                </c:pt>
                <c:pt idx="210">
                  <c:v>11.650753999999999</c:v>
                </c:pt>
                <c:pt idx="211">
                  <c:v>11.662342000000001</c:v>
                </c:pt>
                <c:pt idx="212">
                  <c:v>11.673731</c:v>
                </c:pt>
                <c:pt idx="213">
                  <c:v>11.684414</c:v>
                </c:pt>
                <c:pt idx="214">
                  <c:v>11.695213000000001</c:v>
                </c:pt>
                <c:pt idx="215">
                  <c:v>11.705088999999999</c:v>
                </c:pt>
                <c:pt idx="216">
                  <c:v>11.716409000000001</c:v>
                </c:pt>
                <c:pt idx="217">
                  <c:v>11.728408999999999</c:v>
                </c:pt>
                <c:pt idx="218">
                  <c:v>11.741237</c:v>
                </c:pt>
                <c:pt idx="219">
                  <c:v>11.755516</c:v>
                </c:pt>
                <c:pt idx="220">
                  <c:v>11.77051</c:v>
                </c:pt>
                <c:pt idx="221">
                  <c:v>11.78476</c:v>
                </c:pt>
                <c:pt idx="222">
                  <c:v>11.79951</c:v>
                </c:pt>
                <c:pt idx="223">
                  <c:v>11.814598999999999</c:v>
                </c:pt>
                <c:pt idx="224">
                  <c:v>11.828599000000001</c:v>
                </c:pt>
                <c:pt idx="225">
                  <c:v>11.842848999999999</c:v>
                </c:pt>
                <c:pt idx="226">
                  <c:v>11.857224</c:v>
                </c:pt>
                <c:pt idx="227">
                  <c:v>11.872071999999999</c:v>
                </c:pt>
                <c:pt idx="228">
                  <c:v>11.888159999999999</c:v>
                </c:pt>
                <c:pt idx="229">
                  <c:v>11.904773</c:v>
                </c:pt>
                <c:pt idx="230">
                  <c:v>11.920133999999999</c:v>
                </c:pt>
                <c:pt idx="231">
                  <c:v>11.935390999999999</c:v>
                </c:pt>
                <c:pt idx="232">
                  <c:v>11.948803</c:v>
                </c:pt>
                <c:pt idx="233">
                  <c:v>11.962052</c:v>
                </c:pt>
                <c:pt idx="234">
                  <c:v>11.976284</c:v>
                </c:pt>
                <c:pt idx="235">
                  <c:v>11.989962999999999</c:v>
                </c:pt>
                <c:pt idx="236">
                  <c:v>12.003499</c:v>
                </c:pt>
                <c:pt idx="237">
                  <c:v>12.018110999999999</c:v>
                </c:pt>
                <c:pt idx="238">
                  <c:v>12.032734</c:v>
                </c:pt>
                <c:pt idx="239">
                  <c:v>12.048109</c:v>
                </c:pt>
                <c:pt idx="240">
                  <c:v>12.064674999999999</c:v>
                </c:pt>
                <c:pt idx="241">
                  <c:v>12.081363</c:v>
                </c:pt>
                <c:pt idx="242">
                  <c:v>12.097238000000001</c:v>
                </c:pt>
                <c:pt idx="243">
                  <c:v>12.111862</c:v>
                </c:pt>
                <c:pt idx="244">
                  <c:v>12.126465</c:v>
                </c:pt>
                <c:pt idx="245">
                  <c:v>12.139664</c:v>
                </c:pt>
                <c:pt idx="246">
                  <c:v>12.151562999999999</c:v>
                </c:pt>
                <c:pt idx="247">
                  <c:v>12.163135</c:v>
                </c:pt>
                <c:pt idx="248">
                  <c:v>12.174885</c:v>
                </c:pt>
                <c:pt idx="249">
                  <c:v>12.186572</c:v>
                </c:pt>
                <c:pt idx="250">
                  <c:v>12.198684</c:v>
                </c:pt>
                <c:pt idx="251">
                  <c:v>12.210462</c:v>
                </c:pt>
                <c:pt idx="252">
                  <c:v>12.222635</c:v>
                </c:pt>
                <c:pt idx="253">
                  <c:v>12.235086000000001</c:v>
                </c:pt>
                <c:pt idx="254">
                  <c:v>12.247336000000001</c:v>
                </c:pt>
                <c:pt idx="255">
                  <c:v>12.259586000000001</c:v>
                </c:pt>
                <c:pt idx="256">
                  <c:v>12.271756</c:v>
                </c:pt>
                <c:pt idx="257">
                  <c:v>12.28364</c:v>
                </c:pt>
                <c:pt idx="258">
                  <c:v>12.295743999999999</c:v>
                </c:pt>
                <c:pt idx="259">
                  <c:v>12.306876000000001</c:v>
                </c:pt>
                <c:pt idx="260">
                  <c:v>12.318051000000001</c:v>
                </c:pt>
                <c:pt idx="261">
                  <c:v>12.328052</c:v>
                </c:pt>
                <c:pt idx="262">
                  <c:v>12.337749000000001</c:v>
                </c:pt>
                <c:pt idx="263">
                  <c:v>12.347291</c:v>
                </c:pt>
                <c:pt idx="264">
                  <c:v>12.357222</c:v>
                </c:pt>
                <c:pt idx="265">
                  <c:v>12.368029</c:v>
                </c:pt>
                <c:pt idx="266">
                  <c:v>12.378925000000001</c:v>
                </c:pt>
                <c:pt idx="267">
                  <c:v>12.38997</c:v>
                </c:pt>
                <c:pt idx="268">
                  <c:v>12.401695</c:v>
                </c:pt>
                <c:pt idx="269">
                  <c:v>12.414134000000001</c:v>
                </c:pt>
                <c:pt idx="270">
                  <c:v>12.426885</c:v>
                </c:pt>
                <c:pt idx="271">
                  <c:v>12.44026</c:v>
                </c:pt>
                <c:pt idx="272">
                  <c:v>12.452427999999999</c:v>
                </c:pt>
                <c:pt idx="273">
                  <c:v>12.464115</c:v>
                </c:pt>
                <c:pt idx="274">
                  <c:v>12.476528999999999</c:v>
                </c:pt>
                <c:pt idx="275">
                  <c:v>12.488842</c:v>
                </c:pt>
                <c:pt idx="276">
                  <c:v>12.501908</c:v>
                </c:pt>
                <c:pt idx="277">
                  <c:v>12.514654</c:v>
                </c:pt>
                <c:pt idx="278">
                  <c:v>12.528529000000001</c:v>
                </c:pt>
                <c:pt idx="279">
                  <c:v>12.541985</c:v>
                </c:pt>
                <c:pt idx="280">
                  <c:v>12.555476000000001</c:v>
                </c:pt>
                <c:pt idx="281">
                  <c:v>12.568325</c:v>
                </c:pt>
                <c:pt idx="282">
                  <c:v>12.581075</c:v>
                </c:pt>
                <c:pt idx="283">
                  <c:v>12.594039</c:v>
                </c:pt>
                <c:pt idx="284">
                  <c:v>12.605473999999999</c:v>
                </c:pt>
                <c:pt idx="285">
                  <c:v>12.618539999999999</c:v>
                </c:pt>
                <c:pt idx="286">
                  <c:v>12.630705000000001</c:v>
                </c:pt>
                <c:pt idx="287">
                  <c:v>12.641674999999999</c:v>
                </c:pt>
                <c:pt idx="288">
                  <c:v>12.652950000000001</c:v>
                </c:pt>
                <c:pt idx="289">
                  <c:v>12.664512999999999</c:v>
                </c:pt>
                <c:pt idx="290">
                  <c:v>12.675323000000001</c:v>
                </c:pt>
                <c:pt idx="291">
                  <c:v>12.686337</c:v>
                </c:pt>
                <c:pt idx="292">
                  <c:v>12.698354999999999</c:v>
                </c:pt>
                <c:pt idx="293">
                  <c:v>12.709984</c:v>
                </c:pt>
                <c:pt idx="294">
                  <c:v>12.721609000000001</c:v>
                </c:pt>
                <c:pt idx="295">
                  <c:v>12.733207999999999</c:v>
                </c:pt>
                <c:pt idx="296">
                  <c:v>12.744654000000001</c:v>
                </c:pt>
                <c:pt idx="297">
                  <c:v>12.756404</c:v>
                </c:pt>
                <c:pt idx="298">
                  <c:v>12.768340999999999</c:v>
                </c:pt>
                <c:pt idx="299">
                  <c:v>12.779071</c:v>
                </c:pt>
                <c:pt idx="300">
                  <c:v>12.790666999999999</c:v>
                </c:pt>
                <c:pt idx="301">
                  <c:v>12.803041</c:v>
                </c:pt>
                <c:pt idx="302">
                  <c:v>12.815291</c:v>
                </c:pt>
                <c:pt idx="303">
                  <c:v>12.826205</c:v>
                </c:pt>
                <c:pt idx="304">
                  <c:v>12.837204</c:v>
                </c:pt>
                <c:pt idx="305">
                  <c:v>12.848329</c:v>
                </c:pt>
                <c:pt idx="306">
                  <c:v>12.858798999999999</c:v>
                </c:pt>
                <c:pt idx="307">
                  <c:v>12.86833</c:v>
                </c:pt>
                <c:pt idx="308">
                  <c:v>12.87729</c:v>
                </c:pt>
                <c:pt idx="309">
                  <c:v>12.88804</c:v>
                </c:pt>
                <c:pt idx="310">
                  <c:v>12.900131</c:v>
                </c:pt>
                <c:pt idx="311">
                  <c:v>12.911982999999999</c:v>
                </c:pt>
                <c:pt idx="312">
                  <c:v>12.923840999999999</c:v>
                </c:pt>
                <c:pt idx="313">
                  <c:v>12.936377999999999</c:v>
                </c:pt>
                <c:pt idx="314">
                  <c:v>12.949636999999999</c:v>
                </c:pt>
                <c:pt idx="315">
                  <c:v>12.962789000000001</c:v>
                </c:pt>
                <c:pt idx="316">
                  <c:v>12.976164000000001</c:v>
                </c:pt>
                <c:pt idx="317">
                  <c:v>12.989102000000001</c:v>
                </c:pt>
                <c:pt idx="318">
                  <c:v>13.004258999999999</c:v>
                </c:pt>
                <c:pt idx="319">
                  <c:v>13.019133999999999</c:v>
                </c:pt>
                <c:pt idx="320">
                  <c:v>13.034678</c:v>
                </c:pt>
                <c:pt idx="321">
                  <c:v>13.050148999999999</c:v>
                </c:pt>
                <c:pt idx="322">
                  <c:v>13.068186000000001</c:v>
                </c:pt>
                <c:pt idx="323">
                  <c:v>13.086417000000001</c:v>
                </c:pt>
                <c:pt idx="324">
                  <c:v>13.104158</c:v>
                </c:pt>
                <c:pt idx="325">
                  <c:v>13.122033999999999</c:v>
                </c:pt>
                <c:pt idx="326">
                  <c:v>13.139583999999999</c:v>
                </c:pt>
                <c:pt idx="327">
                  <c:v>13.156834</c:v>
                </c:pt>
                <c:pt idx="328">
                  <c:v>13.174958999999999</c:v>
                </c:pt>
                <c:pt idx="329">
                  <c:v>13.192170000000001</c:v>
                </c:pt>
                <c:pt idx="330">
                  <c:v>13.208036</c:v>
                </c:pt>
                <c:pt idx="331">
                  <c:v>13.224909</c:v>
                </c:pt>
                <c:pt idx="332">
                  <c:v>13.240159</c:v>
                </c:pt>
                <c:pt idx="333">
                  <c:v>13.254847</c:v>
                </c:pt>
                <c:pt idx="334">
                  <c:v>13.269292999999999</c:v>
                </c:pt>
                <c:pt idx="335">
                  <c:v>13.2835</c:v>
                </c:pt>
                <c:pt idx="336">
                  <c:v>13.297238</c:v>
                </c:pt>
                <c:pt idx="337">
                  <c:v>13.31081</c:v>
                </c:pt>
                <c:pt idx="338">
                  <c:v>13.324059999999999</c:v>
                </c:pt>
                <c:pt idx="339">
                  <c:v>13.336359</c:v>
                </c:pt>
                <c:pt idx="340">
                  <c:v>13.348734</c:v>
                </c:pt>
                <c:pt idx="341">
                  <c:v>13.360734000000001</c:v>
                </c:pt>
                <c:pt idx="342">
                  <c:v>13.372484</c:v>
                </c:pt>
                <c:pt idx="343">
                  <c:v>13.383734</c:v>
                </c:pt>
                <c:pt idx="344">
                  <c:v>13.394484</c:v>
                </c:pt>
                <c:pt idx="345">
                  <c:v>13.404609000000001</c:v>
                </c:pt>
                <c:pt idx="346">
                  <c:v>13.415858</c:v>
                </c:pt>
                <c:pt idx="347">
                  <c:v>13.426608999999999</c:v>
                </c:pt>
                <c:pt idx="348">
                  <c:v>13.436608</c:v>
                </c:pt>
                <c:pt idx="349">
                  <c:v>13.446234</c:v>
                </c:pt>
                <c:pt idx="350">
                  <c:v>13.456359000000001</c:v>
                </c:pt>
                <c:pt idx="351">
                  <c:v>13.466734000000001</c:v>
                </c:pt>
                <c:pt idx="352">
                  <c:v>13.477109</c:v>
                </c:pt>
                <c:pt idx="353">
                  <c:v>13.486858</c:v>
                </c:pt>
                <c:pt idx="354">
                  <c:v>13.496859000000001</c:v>
                </c:pt>
                <c:pt idx="355">
                  <c:v>13.507858000000001</c:v>
                </c:pt>
                <c:pt idx="356">
                  <c:v>13.518734</c:v>
                </c:pt>
                <c:pt idx="357">
                  <c:v>13.529358999999999</c:v>
                </c:pt>
                <c:pt idx="358">
                  <c:v>13.539609</c:v>
                </c:pt>
                <c:pt idx="359">
                  <c:v>13.550484000000001</c:v>
                </c:pt>
                <c:pt idx="360">
                  <c:v>13.560484000000001</c:v>
                </c:pt>
                <c:pt idx="361">
                  <c:v>13.570859</c:v>
                </c:pt>
                <c:pt idx="362">
                  <c:v>13.580733</c:v>
                </c:pt>
                <c:pt idx="363">
                  <c:v>13.592109000000001</c:v>
                </c:pt>
                <c:pt idx="364">
                  <c:v>13.603232999999999</c:v>
                </c:pt>
                <c:pt idx="365">
                  <c:v>13.612359</c:v>
                </c:pt>
                <c:pt idx="366">
                  <c:v>13.622358</c:v>
                </c:pt>
                <c:pt idx="367">
                  <c:v>13.632358999999999</c:v>
                </c:pt>
                <c:pt idx="368">
                  <c:v>13.642484</c:v>
                </c:pt>
                <c:pt idx="369">
                  <c:v>13.652234</c:v>
                </c:pt>
                <c:pt idx="370">
                  <c:v>13.661109</c:v>
                </c:pt>
                <c:pt idx="371">
                  <c:v>13.670358999999999</c:v>
                </c:pt>
                <c:pt idx="372">
                  <c:v>13.682233999999999</c:v>
                </c:pt>
                <c:pt idx="373">
                  <c:v>13.694234</c:v>
                </c:pt>
                <c:pt idx="374">
                  <c:v>13.706109</c:v>
                </c:pt>
                <c:pt idx="375">
                  <c:v>13.718484</c:v>
                </c:pt>
                <c:pt idx="376">
                  <c:v>13.732234</c:v>
                </c:pt>
                <c:pt idx="377">
                  <c:v>13.745608000000001</c:v>
                </c:pt>
                <c:pt idx="378">
                  <c:v>13.758858999999999</c:v>
                </c:pt>
                <c:pt idx="379">
                  <c:v>13.772859</c:v>
                </c:pt>
                <c:pt idx="380">
                  <c:v>13.787233000000001</c:v>
                </c:pt>
                <c:pt idx="381">
                  <c:v>13.801359</c:v>
                </c:pt>
                <c:pt idx="382">
                  <c:v>13.816109000000001</c:v>
                </c:pt>
                <c:pt idx="383">
                  <c:v>13.831734000000001</c:v>
                </c:pt>
                <c:pt idx="384">
                  <c:v>13.847858</c:v>
                </c:pt>
                <c:pt idx="385">
                  <c:v>13.864858999999999</c:v>
                </c:pt>
                <c:pt idx="386">
                  <c:v>13.882483000000001</c:v>
                </c:pt>
                <c:pt idx="387">
                  <c:v>13.899359</c:v>
                </c:pt>
                <c:pt idx="388">
                  <c:v>13.915732999999999</c:v>
                </c:pt>
                <c:pt idx="389">
                  <c:v>13.932734</c:v>
                </c:pt>
                <c:pt idx="390">
                  <c:v>13.948983999999999</c:v>
                </c:pt>
                <c:pt idx="391">
                  <c:v>13.964484000000001</c:v>
                </c:pt>
                <c:pt idx="392">
                  <c:v>13.978859</c:v>
                </c:pt>
                <c:pt idx="393">
                  <c:v>13.992609</c:v>
                </c:pt>
                <c:pt idx="394">
                  <c:v>14.006107999999999</c:v>
                </c:pt>
                <c:pt idx="395">
                  <c:v>14.019234000000001</c:v>
                </c:pt>
                <c:pt idx="396">
                  <c:v>14.032609000000001</c:v>
                </c:pt>
                <c:pt idx="397">
                  <c:v>14.045484</c:v>
                </c:pt>
                <c:pt idx="398">
                  <c:v>14.058609000000001</c:v>
                </c:pt>
                <c:pt idx="399">
                  <c:v>14.072609</c:v>
                </c:pt>
                <c:pt idx="400">
                  <c:v>14.085858</c:v>
                </c:pt>
                <c:pt idx="401">
                  <c:v>14.098858999999999</c:v>
                </c:pt>
                <c:pt idx="402">
                  <c:v>14.110859</c:v>
                </c:pt>
                <c:pt idx="403">
                  <c:v>14.122609000000001</c:v>
                </c:pt>
                <c:pt idx="404">
                  <c:v>14.134233</c:v>
                </c:pt>
                <c:pt idx="405">
                  <c:v>14.145859</c:v>
                </c:pt>
                <c:pt idx="406">
                  <c:v>14.157984000000001</c:v>
                </c:pt>
                <c:pt idx="407">
                  <c:v>14.170609000000001</c:v>
                </c:pt>
                <c:pt idx="408">
                  <c:v>14.184359000000001</c:v>
                </c:pt>
                <c:pt idx="409">
                  <c:v>14.197858999999999</c:v>
                </c:pt>
                <c:pt idx="410">
                  <c:v>14.210608000000001</c:v>
                </c:pt>
                <c:pt idx="411">
                  <c:v>14.223234</c:v>
                </c:pt>
                <c:pt idx="412">
                  <c:v>14.237609000000001</c:v>
                </c:pt>
                <c:pt idx="413">
                  <c:v>14.252234</c:v>
                </c:pt>
                <c:pt idx="414">
                  <c:v>14.266609000000001</c:v>
                </c:pt>
                <c:pt idx="415">
                  <c:v>14.280734000000001</c:v>
                </c:pt>
                <c:pt idx="416">
                  <c:v>14.294359</c:v>
                </c:pt>
                <c:pt idx="417">
                  <c:v>14.307359</c:v>
                </c:pt>
                <c:pt idx="418">
                  <c:v>14.320859</c:v>
                </c:pt>
                <c:pt idx="419">
                  <c:v>14.334358999999999</c:v>
                </c:pt>
                <c:pt idx="420">
                  <c:v>14.348234</c:v>
                </c:pt>
                <c:pt idx="421">
                  <c:v>14.361858</c:v>
                </c:pt>
                <c:pt idx="422">
                  <c:v>14.373983000000001</c:v>
                </c:pt>
                <c:pt idx="423">
                  <c:v>14.386858999999999</c:v>
                </c:pt>
                <c:pt idx="424">
                  <c:v>14.400484000000001</c:v>
                </c:pt>
                <c:pt idx="425">
                  <c:v>14.413484</c:v>
                </c:pt>
                <c:pt idx="426">
                  <c:v>14.426983999999999</c:v>
                </c:pt>
                <c:pt idx="427">
                  <c:v>14.440234</c:v>
                </c:pt>
                <c:pt idx="428">
                  <c:v>14.453359000000001</c:v>
                </c:pt>
                <c:pt idx="429">
                  <c:v>14.466234</c:v>
                </c:pt>
                <c:pt idx="430">
                  <c:v>14.479234</c:v>
                </c:pt>
                <c:pt idx="431">
                  <c:v>14.491858000000001</c:v>
                </c:pt>
                <c:pt idx="432">
                  <c:v>14.505108999999999</c:v>
                </c:pt>
                <c:pt idx="433">
                  <c:v>14.517359000000001</c:v>
                </c:pt>
                <c:pt idx="434">
                  <c:v>14.528608</c:v>
                </c:pt>
                <c:pt idx="435">
                  <c:v>14.540858</c:v>
                </c:pt>
                <c:pt idx="436">
                  <c:v>14.553734</c:v>
                </c:pt>
                <c:pt idx="437">
                  <c:v>14.567109</c:v>
                </c:pt>
                <c:pt idx="438">
                  <c:v>14.579609</c:v>
                </c:pt>
                <c:pt idx="439">
                  <c:v>14.591234</c:v>
                </c:pt>
                <c:pt idx="440">
                  <c:v>14.602859</c:v>
                </c:pt>
                <c:pt idx="441">
                  <c:v>14.613607999999999</c:v>
                </c:pt>
                <c:pt idx="442">
                  <c:v>14.623734000000001</c:v>
                </c:pt>
                <c:pt idx="443">
                  <c:v>14.634109</c:v>
                </c:pt>
                <c:pt idx="444">
                  <c:v>14.643484000000001</c:v>
                </c:pt>
                <c:pt idx="445">
                  <c:v>14.652734000000001</c:v>
                </c:pt>
                <c:pt idx="446">
                  <c:v>14.661109</c:v>
                </c:pt>
                <c:pt idx="447">
                  <c:v>14.669983999999999</c:v>
                </c:pt>
                <c:pt idx="448">
                  <c:v>14.678858999999999</c:v>
                </c:pt>
                <c:pt idx="449">
                  <c:v>14.688609</c:v>
                </c:pt>
                <c:pt idx="450">
                  <c:v>14.697609</c:v>
                </c:pt>
                <c:pt idx="451">
                  <c:v>14.705608</c:v>
                </c:pt>
                <c:pt idx="452">
                  <c:v>14.713858999999999</c:v>
                </c:pt>
                <c:pt idx="453">
                  <c:v>14.722982999999999</c:v>
                </c:pt>
                <c:pt idx="454">
                  <c:v>14.731358999999999</c:v>
                </c:pt>
                <c:pt idx="455">
                  <c:v>14.738859</c:v>
                </c:pt>
                <c:pt idx="456">
                  <c:v>14.746983999999999</c:v>
                </c:pt>
                <c:pt idx="457">
                  <c:v>14.754484</c:v>
                </c:pt>
                <c:pt idx="458">
                  <c:v>14.760484</c:v>
                </c:pt>
                <c:pt idx="459">
                  <c:v>14.766734</c:v>
                </c:pt>
                <c:pt idx="460">
                  <c:v>14.773358</c:v>
                </c:pt>
                <c:pt idx="461">
                  <c:v>14.778734</c:v>
                </c:pt>
                <c:pt idx="462">
                  <c:v>14.783858</c:v>
                </c:pt>
                <c:pt idx="463">
                  <c:v>14.791484000000001</c:v>
                </c:pt>
                <c:pt idx="464">
                  <c:v>14.798984000000001</c:v>
                </c:pt>
                <c:pt idx="465">
                  <c:v>14.806609</c:v>
                </c:pt>
                <c:pt idx="466">
                  <c:v>14.815359000000001</c:v>
                </c:pt>
                <c:pt idx="467">
                  <c:v>14.823733000000001</c:v>
                </c:pt>
                <c:pt idx="468">
                  <c:v>14.829484000000001</c:v>
                </c:pt>
                <c:pt idx="469">
                  <c:v>14.837109</c:v>
                </c:pt>
                <c:pt idx="470">
                  <c:v>14.846484</c:v>
                </c:pt>
                <c:pt idx="471">
                  <c:v>14.854983000000001</c:v>
                </c:pt>
                <c:pt idx="472">
                  <c:v>14.863483</c:v>
                </c:pt>
                <c:pt idx="473">
                  <c:v>14.872484</c:v>
                </c:pt>
                <c:pt idx="474">
                  <c:v>14.879984</c:v>
                </c:pt>
                <c:pt idx="475">
                  <c:v>14.887733000000001</c:v>
                </c:pt>
                <c:pt idx="476">
                  <c:v>14.895733999999999</c:v>
                </c:pt>
                <c:pt idx="477">
                  <c:v>14.903483</c:v>
                </c:pt>
                <c:pt idx="478">
                  <c:v>14.911484</c:v>
                </c:pt>
                <c:pt idx="479">
                  <c:v>14.920109</c:v>
                </c:pt>
                <c:pt idx="480">
                  <c:v>14.929983999999999</c:v>
                </c:pt>
                <c:pt idx="481">
                  <c:v>14.939983</c:v>
                </c:pt>
                <c:pt idx="482">
                  <c:v>14.950358</c:v>
                </c:pt>
                <c:pt idx="483">
                  <c:v>14.959733999999999</c:v>
                </c:pt>
                <c:pt idx="484">
                  <c:v>14.970109000000001</c:v>
                </c:pt>
                <c:pt idx="485">
                  <c:v>14.978484</c:v>
                </c:pt>
                <c:pt idx="486">
                  <c:v>14.987359</c:v>
                </c:pt>
                <c:pt idx="487">
                  <c:v>14.996233999999999</c:v>
                </c:pt>
                <c:pt idx="488">
                  <c:v>15.004232999999999</c:v>
                </c:pt>
                <c:pt idx="489">
                  <c:v>15.013234000000001</c:v>
                </c:pt>
                <c:pt idx="490">
                  <c:v>15.024234</c:v>
                </c:pt>
                <c:pt idx="491">
                  <c:v>15.034734</c:v>
                </c:pt>
                <c:pt idx="492">
                  <c:v>15.046609</c:v>
                </c:pt>
                <c:pt idx="493">
                  <c:v>15.059234</c:v>
                </c:pt>
                <c:pt idx="494">
                  <c:v>15.072359000000001</c:v>
                </c:pt>
                <c:pt idx="495">
                  <c:v>15.086484</c:v>
                </c:pt>
                <c:pt idx="496">
                  <c:v>15.102233999999999</c:v>
                </c:pt>
                <c:pt idx="497">
                  <c:v>15.116982999999999</c:v>
                </c:pt>
                <c:pt idx="498">
                  <c:v>15.129859</c:v>
                </c:pt>
                <c:pt idx="499">
                  <c:v>15.142484</c:v>
                </c:pt>
                <c:pt idx="500">
                  <c:v>15.152984</c:v>
                </c:pt>
                <c:pt idx="501">
                  <c:v>15.164358999999999</c:v>
                </c:pt>
                <c:pt idx="502">
                  <c:v>15.175734</c:v>
                </c:pt>
                <c:pt idx="503">
                  <c:v>15.188233</c:v>
                </c:pt>
                <c:pt idx="504">
                  <c:v>15.201608999999999</c:v>
                </c:pt>
                <c:pt idx="505">
                  <c:v>15.213108999999999</c:v>
                </c:pt>
                <c:pt idx="506">
                  <c:v>15.226734</c:v>
                </c:pt>
                <c:pt idx="507">
                  <c:v>15.240734</c:v>
                </c:pt>
                <c:pt idx="508">
                  <c:v>15.253609000000001</c:v>
                </c:pt>
                <c:pt idx="509">
                  <c:v>15.267734000000001</c:v>
                </c:pt>
                <c:pt idx="510">
                  <c:v>15.283234</c:v>
                </c:pt>
                <c:pt idx="511">
                  <c:v>15.299483</c:v>
                </c:pt>
                <c:pt idx="512">
                  <c:v>15.317859</c:v>
                </c:pt>
                <c:pt idx="513">
                  <c:v>15.333734</c:v>
                </c:pt>
                <c:pt idx="514">
                  <c:v>15.348234</c:v>
                </c:pt>
                <c:pt idx="515">
                  <c:v>15.363109</c:v>
                </c:pt>
                <c:pt idx="516">
                  <c:v>15.377734</c:v>
                </c:pt>
                <c:pt idx="517">
                  <c:v>15.392734000000001</c:v>
                </c:pt>
                <c:pt idx="518">
                  <c:v>15.407984000000001</c:v>
                </c:pt>
                <c:pt idx="519">
                  <c:v>15.423484</c:v>
                </c:pt>
                <c:pt idx="520">
                  <c:v>15.438484000000001</c:v>
                </c:pt>
                <c:pt idx="521">
                  <c:v>15.452984000000001</c:v>
                </c:pt>
                <c:pt idx="522">
                  <c:v>15.466108</c:v>
                </c:pt>
                <c:pt idx="523">
                  <c:v>15.479733</c:v>
                </c:pt>
                <c:pt idx="524">
                  <c:v>15.494234000000001</c:v>
                </c:pt>
                <c:pt idx="525">
                  <c:v>15.509109</c:v>
                </c:pt>
                <c:pt idx="526">
                  <c:v>15.524609</c:v>
                </c:pt>
                <c:pt idx="527">
                  <c:v>15.541859000000001</c:v>
                </c:pt>
                <c:pt idx="528">
                  <c:v>15.557608999999999</c:v>
                </c:pt>
                <c:pt idx="529">
                  <c:v>15.571858000000001</c:v>
                </c:pt>
                <c:pt idx="530">
                  <c:v>15.586734</c:v>
                </c:pt>
                <c:pt idx="531">
                  <c:v>15.602983</c:v>
                </c:pt>
                <c:pt idx="532">
                  <c:v>15.616982999999999</c:v>
                </c:pt>
                <c:pt idx="533">
                  <c:v>15.631859</c:v>
                </c:pt>
                <c:pt idx="534">
                  <c:v>15.644983</c:v>
                </c:pt>
                <c:pt idx="535">
                  <c:v>15.656983</c:v>
                </c:pt>
                <c:pt idx="536">
                  <c:v>15.667859</c:v>
                </c:pt>
                <c:pt idx="537">
                  <c:v>15.679109</c:v>
                </c:pt>
                <c:pt idx="538">
                  <c:v>15.688734</c:v>
                </c:pt>
                <c:pt idx="539">
                  <c:v>15.699733999999999</c:v>
                </c:pt>
                <c:pt idx="540">
                  <c:v>15.708359</c:v>
                </c:pt>
                <c:pt idx="541">
                  <c:v>15.716858999999999</c:v>
                </c:pt>
                <c:pt idx="542">
                  <c:v>15.724233999999999</c:v>
                </c:pt>
                <c:pt idx="543">
                  <c:v>15.732359000000001</c:v>
                </c:pt>
                <c:pt idx="544">
                  <c:v>15.741234</c:v>
                </c:pt>
                <c:pt idx="545">
                  <c:v>15.750109</c:v>
                </c:pt>
                <c:pt idx="546">
                  <c:v>15.759983999999999</c:v>
                </c:pt>
                <c:pt idx="547">
                  <c:v>15.770358999999999</c:v>
                </c:pt>
                <c:pt idx="548">
                  <c:v>15.781234</c:v>
                </c:pt>
                <c:pt idx="549">
                  <c:v>15.791484000000001</c:v>
                </c:pt>
                <c:pt idx="550">
                  <c:v>15.800484000000001</c:v>
                </c:pt>
                <c:pt idx="551">
                  <c:v>15.809733</c:v>
                </c:pt>
                <c:pt idx="552">
                  <c:v>15.816732999999999</c:v>
                </c:pt>
                <c:pt idx="553">
                  <c:v>15.827233</c:v>
                </c:pt>
                <c:pt idx="554">
                  <c:v>15.837109</c:v>
                </c:pt>
                <c:pt idx="555">
                  <c:v>15.850609</c:v>
                </c:pt>
                <c:pt idx="556">
                  <c:v>15.864246</c:v>
                </c:pt>
                <c:pt idx="557">
                  <c:v>15.876908</c:v>
                </c:pt>
                <c:pt idx="558">
                  <c:v>15.889060000000001</c:v>
                </c:pt>
                <c:pt idx="559">
                  <c:v>15.901287</c:v>
                </c:pt>
                <c:pt idx="560">
                  <c:v>15.913036999999999</c:v>
                </c:pt>
                <c:pt idx="561">
                  <c:v>15.925788000000001</c:v>
                </c:pt>
                <c:pt idx="562">
                  <c:v>15.938079999999999</c:v>
                </c:pt>
                <c:pt idx="563">
                  <c:v>15.950704999999999</c:v>
                </c:pt>
                <c:pt idx="564">
                  <c:v>15.963290000000001</c:v>
                </c:pt>
                <c:pt idx="565">
                  <c:v>15.975367</c:v>
                </c:pt>
                <c:pt idx="566">
                  <c:v>15.987178</c:v>
                </c:pt>
                <c:pt idx="567">
                  <c:v>15.998863999999999</c:v>
                </c:pt>
                <c:pt idx="568">
                  <c:v>16.010238999999999</c:v>
                </c:pt>
                <c:pt idx="569">
                  <c:v>16.021114000000001</c:v>
                </c:pt>
                <c:pt idx="570">
                  <c:v>16.032114</c:v>
                </c:pt>
                <c:pt idx="571">
                  <c:v>16.043240000000001</c:v>
                </c:pt>
                <c:pt idx="572">
                  <c:v>16.055052</c:v>
                </c:pt>
                <c:pt idx="573">
                  <c:v>16.067551000000002</c:v>
                </c:pt>
                <c:pt idx="574">
                  <c:v>16.080431000000001</c:v>
                </c:pt>
                <c:pt idx="575">
                  <c:v>16.093048</c:v>
                </c:pt>
                <c:pt idx="576">
                  <c:v>16.105996999999999</c:v>
                </c:pt>
                <c:pt idx="577">
                  <c:v>16.119620999999999</c:v>
                </c:pt>
                <c:pt idx="578">
                  <c:v>16.132245999999999</c:v>
                </c:pt>
                <c:pt idx="579">
                  <c:v>16.145496000000001</c:v>
                </c:pt>
                <c:pt idx="580">
                  <c:v>16.158246999999999</c:v>
                </c:pt>
                <c:pt idx="581">
                  <c:v>16.171745000000001</c:v>
                </c:pt>
                <c:pt idx="582">
                  <c:v>16.184996000000002</c:v>
                </c:pt>
                <c:pt idx="583">
                  <c:v>16.198872000000001</c:v>
                </c:pt>
                <c:pt idx="584">
                  <c:v>16.213031999999998</c:v>
                </c:pt>
                <c:pt idx="585">
                  <c:v>16.227406999999999</c:v>
                </c:pt>
                <c:pt idx="586">
                  <c:v>16.241340999999998</c:v>
                </c:pt>
                <c:pt idx="587">
                  <c:v>16.254325999999999</c:v>
                </c:pt>
                <c:pt idx="588">
                  <c:v>16.266826999999999</c:v>
                </c:pt>
                <c:pt idx="589">
                  <c:v>16.278952</c:v>
                </c:pt>
                <c:pt idx="590">
                  <c:v>16.291623999999999</c:v>
                </c:pt>
                <c:pt idx="591">
                  <c:v>16.303685999999999</c:v>
                </c:pt>
                <c:pt idx="592">
                  <c:v>16.315937000000002</c:v>
                </c:pt>
                <c:pt idx="593">
                  <c:v>16.328562000000002</c:v>
                </c:pt>
                <c:pt idx="594">
                  <c:v>16.340948000000001</c:v>
                </c:pt>
                <c:pt idx="595">
                  <c:v>16.354821999999999</c:v>
                </c:pt>
                <c:pt idx="596">
                  <c:v>16.368352999999999</c:v>
                </c:pt>
                <c:pt idx="597">
                  <c:v>16.381599000000001</c:v>
                </c:pt>
                <c:pt idx="598">
                  <c:v>16.396280000000001</c:v>
                </c:pt>
                <c:pt idx="599">
                  <c:v>16.411477999999999</c:v>
                </c:pt>
                <c:pt idx="600">
                  <c:v>16.429943000000002</c:v>
                </c:pt>
                <c:pt idx="601">
                  <c:v>16.449943999999999</c:v>
                </c:pt>
                <c:pt idx="602">
                  <c:v>16.468841999999999</c:v>
                </c:pt>
                <c:pt idx="603">
                  <c:v>16.487783</c:v>
                </c:pt>
                <c:pt idx="604">
                  <c:v>16.507738</c:v>
                </c:pt>
                <c:pt idx="605">
                  <c:v>16.527435000000001</c:v>
                </c:pt>
                <c:pt idx="606">
                  <c:v>16.550436000000001</c:v>
                </c:pt>
                <c:pt idx="607">
                  <c:v>16.573187000000001</c:v>
                </c:pt>
                <c:pt idx="608">
                  <c:v>16.594061</c:v>
                </c:pt>
                <c:pt idx="609">
                  <c:v>16.615561</c:v>
                </c:pt>
                <c:pt idx="610">
                  <c:v>16.634810999999999</c:v>
                </c:pt>
                <c:pt idx="611">
                  <c:v>16.655186</c:v>
                </c:pt>
                <c:pt idx="612">
                  <c:v>16.674187</c:v>
                </c:pt>
                <c:pt idx="613">
                  <c:v>16.694186999999999</c:v>
                </c:pt>
                <c:pt idx="614">
                  <c:v>16.714168999999998</c:v>
                </c:pt>
                <c:pt idx="615">
                  <c:v>16.730982000000001</c:v>
                </c:pt>
                <c:pt idx="616">
                  <c:v>16.748100000000001</c:v>
                </c:pt>
                <c:pt idx="617">
                  <c:v>16.763849</c:v>
                </c:pt>
                <c:pt idx="618">
                  <c:v>16.779724000000002</c:v>
                </c:pt>
                <c:pt idx="619">
                  <c:v>16.795475</c:v>
                </c:pt>
                <c:pt idx="620">
                  <c:v>16.811226000000001</c:v>
                </c:pt>
                <c:pt idx="621">
                  <c:v>16.827100999999999</c:v>
                </c:pt>
                <c:pt idx="622">
                  <c:v>16.843848999999999</c:v>
                </c:pt>
                <c:pt idx="623">
                  <c:v>16.859224000000001</c:v>
                </c:pt>
                <c:pt idx="624">
                  <c:v>16.875475000000002</c:v>
                </c:pt>
                <c:pt idx="625">
                  <c:v>16.8916</c:v>
                </c:pt>
                <c:pt idx="626">
                  <c:v>16.906599</c:v>
                </c:pt>
                <c:pt idx="627">
                  <c:v>16.920974999999999</c:v>
                </c:pt>
                <c:pt idx="628">
                  <c:v>16.934225000000001</c:v>
                </c:pt>
                <c:pt idx="629">
                  <c:v>16.947475000000001</c:v>
                </c:pt>
                <c:pt idx="630">
                  <c:v>16.963474000000001</c:v>
                </c:pt>
                <c:pt idx="631">
                  <c:v>16.981850000000001</c:v>
                </c:pt>
                <c:pt idx="632">
                  <c:v>16.999974999999999</c:v>
                </c:pt>
                <c:pt idx="633">
                  <c:v>17.018225000000001</c:v>
                </c:pt>
                <c:pt idx="634">
                  <c:v>17.037600000000001</c:v>
                </c:pt>
                <c:pt idx="635">
                  <c:v>17.056850000000001</c:v>
                </c:pt>
                <c:pt idx="636">
                  <c:v>17.076474999999999</c:v>
                </c:pt>
                <c:pt idx="637">
                  <c:v>17.096599999999999</c:v>
                </c:pt>
                <c:pt idx="638">
                  <c:v>17.115475</c:v>
                </c:pt>
                <c:pt idx="639">
                  <c:v>17.134613000000002</c:v>
                </c:pt>
                <c:pt idx="640">
                  <c:v>17.154612</c:v>
                </c:pt>
                <c:pt idx="641">
                  <c:v>17.17473</c:v>
                </c:pt>
                <c:pt idx="642">
                  <c:v>17.193480000000001</c:v>
                </c:pt>
                <c:pt idx="643">
                  <c:v>17.213229999999999</c:v>
                </c:pt>
                <c:pt idx="644">
                  <c:v>17.232731000000001</c:v>
                </c:pt>
                <c:pt idx="645">
                  <c:v>17.250979999999998</c:v>
                </c:pt>
                <c:pt idx="646">
                  <c:v>17.268979999999999</c:v>
                </c:pt>
                <c:pt idx="647">
                  <c:v>17.287106000000001</c:v>
                </c:pt>
                <c:pt idx="648">
                  <c:v>17.305354999999999</c:v>
                </c:pt>
                <c:pt idx="649">
                  <c:v>17.322105000000001</c:v>
                </c:pt>
                <c:pt idx="650">
                  <c:v>17.336355000000001</c:v>
                </c:pt>
                <c:pt idx="651">
                  <c:v>17.351603999999998</c:v>
                </c:pt>
                <c:pt idx="652">
                  <c:v>17.368604999999999</c:v>
                </c:pt>
                <c:pt idx="653">
                  <c:v>17.385104999999999</c:v>
                </c:pt>
                <c:pt idx="654">
                  <c:v>17.402104999999999</c:v>
                </c:pt>
                <c:pt idx="655">
                  <c:v>17.419729</c:v>
                </c:pt>
                <c:pt idx="656">
                  <c:v>17.437355</c:v>
                </c:pt>
                <c:pt idx="657">
                  <c:v>17.454478999999999</c:v>
                </c:pt>
                <c:pt idx="658">
                  <c:v>17.472104999999999</c:v>
                </c:pt>
                <c:pt idx="659">
                  <c:v>17.491479999999999</c:v>
                </c:pt>
                <c:pt idx="660">
                  <c:v>17.509105999999999</c:v>
                </c:pt>
                <c:pt idx="661">
                  <c:v>17.526479999999999</c:v>
                </c:pt>
                <c:pt idx="662">
                  <c:v>17.543104</c:v>
                </c:pt>
                <c:pt idx="663">
                  <c:v>17.560980000000001</c:v>
                </c:pt>
                <c:pt idx="664">
                  <c:v>17.577354</c:v>
                </c:pt>
                <c:pt idx="665">
                  <c:v>17.593855000000001</c:v>
                </c:pt>
                <c:pt idx="666">
                  <c:v>17.608854000000001</c:v>
                </c:pt>
                <c:pt idx="667">
                  <c:v>17.625979999999998</c:v>
                </c:pt>
                <c:pt idx="668">
                  <c:v>17.643979999999999</c:v>
                </c:pt>
                <c:pt idx="669">
                  <c:v>17.660354999999999</c:v>
                </c:pt>
                <c:pt idx="670">
                  <c:v>17.679728999999998</c:v>
                </c:pt>
                <c:pt idx="671">
                  <c:v>17.699856</c:v>
                </c:pt>
                <c:pt idx="672">
                  <c:v>17.718354999999999</c:v>
                </c:pt>
                <c:pt idx="673">
                  <c:v>17.734103999999999</c:v>
                </c:pt>
                <c:pt idx="674">
                  <c:v>17.748356000000001</c:v>
                </c:pt>
                <c:pt idx="675">
                  <c:v>17.762104000000001</c:v>
                </c:pt>
                <c:pt idx="676">
                  <c:v>17.775853999999999</c:v>
                </c:pt>
                <c:pt idx="677">
                  <c:v>17.791981</c:v>
                </c:pt>
                <c:pt idx="678">
                  <c:v>17.808229000000001</c:v>
                </c:pt>
                <c:pt idx="679">
                  <c:v>17.825479999999999</c:v>
                </c:pt>
                <c:pt idx="680">
                  <c:v>17.843105000000001</c:v>
                </c:pt>
                <c:pt idx="681">
                  <c:v>17.859605999999999</c:v>
                </c:pt>
                <c:pt idx="682">
                  <c:v>17.877355999999999</c:v>
                </c:pt>
                <c:pt idx="683">
                  <c:v>17.896730000000002</c:v>
                </c:pt>
                <c:pt idx="684">
                  <c:v>17.917355000000001</c:v>
                </c:pt>
                <c:pt idx="685">
                  <c:v>17.937981000000001</c:v>
                </c:pt>
                <c:pt idx="686">
                  <c:v>17.958855</c:v>
                </c:pt>
                <c:pt idx="687">
                  <c:v>17.980730000000001</c:v>
                </c:pt>
                <c:pt idx="688">
                  <c:v>18.003229000000001</c:v>
                </c:pt>
                <c:pt idx="689">
                  <c:v>18.025354</c:v>
                </c:pt>
                <c:pt idx="690">
                  <c:v>18.045604999999998</c:v>
                </c:pt>
                <c:pt idx="691">
                  <c:v>18.065355</c:v>
                </c:pt>
                <c:pt idx="692">
                  <c:v>18.086355000000001</c:v>
                </c:pt>
                <c:pt idx="693">
                  <c:v>18.106356000000002</c:v>
                </c:pt>
                <c:pt idx="694">
                  <c:v>18.125979999999998</c:v>
                </c:pt>
                <c:pt idx="695">
                  <c:v>18.14723</c:v>
                </c:pt>
                <c:pt idx="696">
                  <c:v>18.17098</c:v>
                </c:pt>
                <c:pt idx="697">
                  <c:v>18.195105000000002</c:v>
                </c:pt>
                <c:pt idx="698">
                  <c:v>18.220606</c:v>
                </c:pt>
                <c:pt idx="699">
                  <c:v>18.245031000000001</c:v>
                </c:pt>
                <c:pt idx="700">
                  <c:v>18.269907</c:v>
                </c:pt>
                <c:pt idx="701">
                  <c:v>18.293655000000001</c:v>
                </c:pt>
                <c:pt idx="702">
                  <c:v>18.319040000000001</c:v>
                </c:pt>
                <c:pt idx="703">
                  <c:v>18.345963999999999</c:v>
                </c:pt>
                <c:pt idx="704">
                  <c:v>18.372088999999999</c:v>
                </c:pt>
                <c:pt idx="705">
                  <c:v>18.398230000000002</c:v>
                </c:pt>
                <c:pt idx="706">
                  <c:v>18.425464999999999</c:v>
                </c:pt>
                <c:pt idx="707">
                  <c:v>18.453215</c:v>
                </c:pt>
                <c:pt idx="708">
                  <c:v>18.481463999999999</c:v>
                </c:pt>
                <c:pt idx="709">
                  <c:v>18.511151999999999</c:v>
                </c:pt>
                <c:pt idx="710">
                  <c:v>18.540482999999998</c:v>
                </c:pt>
                <c:pt idx="711">
                  <c:v>18.568178</c:v>
                </c:pt>
                <c:pt idx="712">
                  <c:v>18.596678000000001</c:v>
                </c:pt>
                <c:pt idx="713">
                  <c:v>18.624919999999999</c:v>
                </c:pt>
                <c:pt idx="714">
                  <c:v>18.652170000000002</c:v>
                </c:pt>
                <c:pt idx="715">
                  <c:v>18.679940999999999</c:v>
                </c:pt>
                <c:pt idx="716">
                  <c:v>18.707315000000001</c:v>
                </c:pt>
                <c:pt idx="717">
                  <c:v>18.732932999999999</c:v>
                </c:pt>
                <c:pt idx="718">
                  <c:v>18.757933000000001</c:v>
                </c:pt>
                <c:pt idx="719">
                  <c:v>18.784029</c:v>
                </c:pt>
                <c:pt idx="720">
                  <c:v>18.810776000000001</c:v>
                </c:pt>
                <c:pt idx="721">
                  <c:v>18.837523999999998</c:v>
                </c:pt>
                <c:pt idx="722">
                  <c:v>18.865103000000001</c:v>
                </c:pt>
                <c:pt idx="723">
                  <c:v>18.892226999999998</c:v>
                </c:pt>
                <c:pt idx="724">
                  <c:v>18.921168999999999</c:v>
                </c:pt>
                <c:pt idx="725">
                  <c:v>18.950489000000001</c:v>
                </c:pt>
                <c:pt idx="726">
                  <c:v>18.979348999999999</c:v>
                </c:pt>
                <c:pt idx="727">
                  <c:v>19.008023999999999</c:v>
                </c:pt>
                <c:pt idx="728">
                  <c:v>19.038996000000001</c:v>
                </c:pt>
                <c:pt idx="729">
                  <c:v>19.070122000000001</c:v>
                </c:pt>
                <c:pt idx="730">
                  <c:v>19.095497000000002</c:v>
                </c:pt>
                <c:pt idx="731">
                  <c:v>19.124859000000001</c:v>
                </c:pt>
                <c:pt idx="732">
                  <c:v>19.151790999999999</c:v>
                </c:pt>
                <c:pt idx="733">
                  <c:v>19.176200999999999</c:v>
                </c:pt>
                <c:pt idx="734">
                  <c:v>19.201215999999999</c:v>
                </c:pt>
                <c:pt idx="735">
                  <c:v>19.227361999999999</c:v>
                </c:pt>
                <c:pt idx="736">
                  <c:v>19.25386</c:v>
                </c:pt>
                <c:pt idx="737">
                  <c:v>19.282927999999998</c:v>
                </c:pt>
                <c:pt idx="738">
                  <c:v>19.311133999999999</c:v>
                </c:pt>
                <c:pt idx="739">
                  <c:v>19.342376999999999</c:v>
                </c:pt>
                <c:pt idx="740">
                  <c:v>19.372790999999999</c:v>
                </c:pt>
                <c:pt idx="741">
                  <c:v>19.403151999999999</c:v>
                </c:pt>
                <c:pt idx="742">
                  <c:v>19.437866</c:v>
                </c:pt>
                <c:pt idx="743">
                  <c:v>19.473241999999999</c:v>
                </c:pt>
                <c:pt idx="744">
                  <c:v>19.510296</c:v>
                </c:pt>
                <c:pt idx="745">
                  <c:v>19.548045999999999</c:v>
                </c:pt>
                <c:pt idx="746">
                  <c:v>19.586545999999998</c:v>
                </c:pt>
                <c:pt idx="747">
                  <c:v>19.625921000000002</c:v>
                </c:pt>
                <c:pt idx="748">
                  <c:v>19.665047000000001</c:v>
                </c:pt>
                <c:pt idx="749">
                  <c:v>19.706019999999999</c:v>
                </c:pt>
                <c:pt idx="750">
                  <c:v>19.745771000000001</c:v>
                </c:pt>
                <c:pt idx="751">
                  <c:v>19.786659</c:v>
                </c:pt>
                <c:pt idx="752">
                  <c:v>19.825604999999999</c:v>
                </c:pt>
                <c:pt idx="753">
                  <c:v>19.865742000000001</c:v>
                </c:pt>
                <c:pt idx="754">
                  <c:v>19.905366999999998</c:v>
                </c:pt>
                <c:pt idx="755">
                  <c:v>19.947051999999999</c:v>
                </c:pt>
                <c:pt idx="756">
                  <c:v>19.986429000000001</c:v>
                </c:pt>
                <c:pt idx="757">
                  <c:v>20.026056000000001</c:v>
                </c:pt>
                <c:pt idx="758">
                  <c:v>20.065564999999999</c:v>
                </c:pt>
                <c:pt idx="759">
                  <c:v>20.105473</c:v>
                </c:pt>
                <c:pt idx="760">
                  <c:v>20.144801999999999</c:v>
                </c:pt>
                <c:pt idx="761">
                  <c:v>20.184581999999999</c:v>
                </c:pt>
                <c:pt idx="762">
                  <c:v>20.223659999999999</c:v>
                </c:pt>
                <c:pt idx="763">
                  <c:v>20.264399999999998</c:v>
                </c:pt>
                <c:pt idx="764">
                  <c:v>20.305166</c:v>
                </c:pt>
                <c:pt idx="765">
                  <c:v>20.346938999999999</c:v>
                </c:pt>
                <c:pt idx="766">
                  <c:v>20.385956</c:v>
                </c:pt>
                <c:pt idx="767">
                  <c:v>20.423582</c:v>
                </c:pt>
                <c:pt idx="768">
                  <c:v>20.462095000000001</c:v>
                </c:pt>
                <c:pt idx="769">
                  <c:v>20.503775000000001</c:v>
                </c:pt>
                <c:pt idx="770">
                  <c:v>20.543900000000001</c:v>
                </c:pt>
                <c:pt idx="771">
                  <c:v>20.582806000000001</c:v>
                </c:pt>
                <c:pt idx="772">
                  <c:v>20.621003999999999</c:v>
                </c:pt>
                <c:pt idx="773">
                  <c:v>20.658749</c:v>
                </c:pt>
                <c:pt idx="774">
                  <c:v>20.694576000000001</c:v>
                </c:pt>
                <c:pt idx="775">
                  <c:v>20.730619000000001</c:v>
                </c:pt>
                <c:pt idx="776">
                  <c:v>20.768619999999999</c:v>
                </c:pt>
                <c:pt idx="777">
                  <c:v>20.800512000000001</c:v>
                </c:pt>
                <c:pt idx="778">
                  <c:v>20.829886999999999</c:v>
                </c:pt>
                <c:pt idx="779">
                  <c:v>20.855512999999998</c:v>
                </c:pt>
                <c:pt idx="780">
                  <c:v>20.884764000000001</c:v>
                </c:pt>
                <c:pt idx="781">
                  <c:v>20.909573000000002</c:v>
                </c:pt>
                <c:pt idx="782">
                  <c:v>20.932072000000002</c:v>
                </c:pt>
                <c:pt idx="783">
                  <c:v>20.953196999999999</c:v>
                </c:pt>
                <c:pt idx="784">
                  <c:v>20.974501</c:v>
                </c:pt>
                <c:pt idx="785">
                  <c:v>20.997499000000001</c:v>
                </c:pt>
                <c:pt idx="786">
                  <c:v>21.019874999999999</c:v>
                </c:pt>
                <c:pt idx="787">
                  <c:v>21.040251000000001</c:v>
                </c:pt>
                <c:pt idx="788">
                  <c:v>21.060625000000002</c:v>
                </c:pt>
                <c:pt idx="789">
                  <c:v>21.080625999999999</c:v>
                </c:pt>
                <c:pt idx="790">
                  <c:v>21.099625</c:v>
                </c:pt>
                <c:pt idx="791">
                  <c:v>21.121749999999999</c:v>
                </c:pt>
                <c:pt idx="792">
                  <c:v>21.144501000000002</c:v>
                </c:pt>
                <c:pt idx="793">
                  <c:v>21.166250000000002</c:v>
                </c:pt>
                <c:pt idx="794">
                  <c:v>21.192374999999998</c:v>
                </c:pt>
                <c:pt idx="795">
                  <c:v>21.216498999999999</c:v>
                </c:pt>
                <c:pt idx="796">
                  <c:v>21.240499</c:v>
                </c:pt>
                <c:pt idx="797">
                  <c:v>21.265374999999999</c:v>
                </c:pt>
                <c:pt idx="798">
                  <c:v>21.289249000000002</c:v>
                </c:pt>
                <c:pt idx="799">
                  <c:v>21.31175</c:v>
                </c:pt>
                <c:pt idx="800">
                  <c:v>21.331751000000001</c:v>
                </c:pt>
                <c:pt idx="801">
                  <c:v>21.352249</c:v>
                </c:pt>
                <c:pt idx="802">
                  <c:v>21.374001</c:v>
                </c:pt>
                <c:pt idx="803">
                  <c:v>21.393374999999999</c:v>
                </c:pt>
                <c:pt idx="804">
                  <c:v>21.412873999999999</c:v>
                </c:pt>
                <c:pt idx="805">
                  <c:v>21.4345</c:v>
                </c:pt>
                <c:pt idx="806">
                  <c:v>21.455625999999999</c:v>
                </c:pt>
                <c:pt idx="807">
                  <c:v>21.476500000000001</c:v>
                </c:pt>
                <c:pt idx="808">
                  <c:v>21.497748999999999</c:v>
                </c:pt>
                <c:pt idx="809">
                  <c:v>21.519874999999999</c:v>
                </c:pt>
                <c:pt idx="810">
                  <c:v>21.544750000000001</c:v>
                </c:pt>
                <c:pt idx="811">
                  <c:v>21.565999999999999</c:v>
                </c:pt>
                <c:pt idx="812">
                  <c:v>21.584499000000001</c:v>
                </c:pt>
                <c:pt idx="813">
                  <c:v>21.606501000000002</c:v>
                </c:pt>
                <c:pt idx="814">
                  <c:v>21.632750000000001</c:v>
                </c:pt>
                <c:pt idx="815">
                  <c:v>21.658874999999998</c:v>
                </c:pt>
                <c:pt idx="816">
                  <c:v>21.688499</c:v>
                </c:pt>
                <c:pt idx="817">
                  <c:v>21.718250000000001</c:v>
                </c:pt>
                <c:pt idx="818">
                  <c:v>21.745999999999999</c:v>
                </c:pt>
                <c:pt idx="819">
                  <c:v>21.773250999999998</c:v>
                </c:pt>
                <c:pt idx="820">
                  <c:v>21.800751000000002</c:v>
                </c:pt>
                <c:pt idx="821">
                  <c:v>21.825251000000002</c:v>
                </c:pt>
                <c:pt idx="822">
                  <c:v>21.848375000000001</c:v>
                </c:pt>
                <c:pt idx="823">
                  <c:v>21.87125</c:v>
                </c:pt>
                <c:pt idx="824">
                  <c:v>21.894750999999999</c:v>
                </c:pt>
                <c:pt idx="825">
                  <c:v>21.919250000000002</c:v>
                </c:pt>
                <c:pt idx="826">
                  <c:v>21.943501000000001</c:v>
                </c:pt>
                <c:pt idx="827">
                  <c:v>21.972124000000001</c:v>
                </c:pt>
                <c:pt idx="828">
                  <c:v>22.001498999999999</c:v>
                </c:pt>
                <c:pt idx="829">
                  <c:v>22.032748999999999</c:v>
                </c:pt>
                <c:pt idx="830">
                  <c:v>22.06325</c:v>
                </c:pt>
                <c:pt idx="831">
                  <c:v>22.091498999999999</c:v>
                </c:pt>
                <c:pt idx="832">
                  <c:v>22.117999999999999</c:v>
                </c:pt>
                <c:pt idx="833">
                  <c:v>22.1465</c:v>
                </c:pt>
                <c:pt idx="834">
                  <c:v>22.174499999999998</c:v>
                </c:pt>
                <c:pt idx="835">
                  <c:v>22.201124</c:v>
                </c:pt>
                <c:pt idx="836">
                  <c:v>22.228999999999999</c:v>
                </c:pt>
                <c:pt idx="837">
                  <c:v>22.256001000000001</c:v>
                </c:pt>
                <c:pt idx="838">
                  <c:v>22.281376000000002</c:v>
                </c:pt>
                <c:pt idx="839">
                  <c:v>22.308873999999999</c:v>
                </c:pt>
                <c:pt idx="840">
                  <c:v>22.335251</c:v>
                </c:pt>
                <c:pt idx="841">
                  <c:v>22.365874999999999</c:v>
                </c:pt>
                <c:pt idx="842">
                  <c:v>22.396875000000001</c:v>
                </c:pt>
                <c:pt idx="843">
                  <c:v>22.429375</c:v>
                </c:pt>
                <c:pt idx="844">
                  <c:v>22.462626</c:v>
                </c:pt>
                <c:pt idx="845">
                  <c:v>22.492249999999999</c:v>
                </c:pt>
                <c:pt idx="846">
                  <c:v>22.524249999999999</c:v>
                </c:pt>
                <c:pt idx="847">
                  <c:v>22.557124999999999</c:v>
                </c:pt>
                <c:pt idx="848">
                  <c:v>22.592874999999999</c:v>
                </c:pt>
                <c:pt idx="849">
                  <c:v>22.629999000000002</c:v>
                </c:pt>
                <c:pt idx="850">
                  <c:v>22.660999</c:v>
                </c:pt>
                <c:pt idx="851">
                  <c:v>22.691376000000002</c:v>
                </c:pt>
                <c:pt idx="852">
                  <c:v>22.720874999999999</c:v>
                </c:pt>
                <c:pt idx="853">
                  <c:v>22.749001</c:v>
                </c:pt>
                <c:pt idx="854">
                  <c:v>22.776624999999999</c:v>
                </c:pt>
                <c:pt idx="855">
                  <c:v>22.80275</c:v>
                </c:pt>
                <c:pt idx="856">
                  <c:v>22.830376000000001</c:v>
                </c:pt>
                <c:pt idx="857">
                  <c:v>22.855</c:v>
                </c:pt>
                <c:pt idx="858">
                  <c:v>22.884001000000001</c:v>
                </c:pt>
                <c:pt idx="859">
                  <c:v>22.914375</c:v>
                </c:pt>
                <c:pt idx="860">
                  <c:v>22.945625</c:v>
                </c:pt>
                <c:pt idx="861">
                  <c:v>22.973375000000001</c:v>
                </c:pt>
                <c:pt idx="862">
                  <c:v>22.997499000000001</c:v>
                </c:pt>
                <c:pt idx="863">
                  <c:v>23.019375</c:v>
                </c:pt>
                <c:pt idx="864">
                  <c:v>23.043375000000001</c:v>
                </c:pt>
                <c:pt idx="865">
                  <c:v>23.070250000000001</c:v>
                </c:pt>
                <c:pt idx="866">
                  <c:v>23.097376000000001</c:v>
                </c:pt>
                <c:pt idx="867">
                  <c:v>23.124500000000001</c:v>
                </c:pt>
                <c:pt idx="868">
                  <c:v>23.15</c:v>
                </c:pt>
                <c:pt idx="869">
                  <c:v>23.184125999999999</c:v>
                </c:pt>
                <c:pt idx="870">
                  <c:v>23.218499999999999</c:v>
                </c:pt>
                <c:pt idx="871">
                  <c:v>23.255251000000001</c:v>
                </c:pt>
                <c:pt idx="872">
                  <c:v>23.295124000000001</c:v>
                </c:pt>
                <c:pt idx="873">
                  <c:v>23.331624999999999</c:v>
                </c:pt>
                <c:pt idx="874">
                  <c:v>23.368876</c:v>
                </c:pt>
                <c:pt idx="875">
                  <c:v>23.403874999999999</c:v>
                </c:pt>
                <c:pt idx="876">
                  <c:v>23.438874999999999</c:v>
                </c:pt>
                <c:pt idx="877">
                  <c:v>23.474001000000001</c:v>
                </c:pt>
                <c:pt idx="878">
                  <c:v>23.510625999999998</c:v>
                </c:pt>
                <c:pt idx="879">
                  <c:v>23.544874</c:v>
                </c:pt>
                <c:pt idx="880">
                  <c:v>23.578751</c:v>
                </c:pt>
                <c:pt idx="881">
                  <c:v>23.611249999999998</c:v>
                </c:pt>
                <c:pt idx="882">
                  <c:v>23.647124999999999</c:v>
                </c:pt>
                <c:pt idx="883">
                  <c:v>23.68075</c:v>
                </c:pt>
                <c:pt idx="884">
                  <c:v>23.717124999999999</c:v>
                </c:pt>
                <c:pt idx="885">
                  <c:v>23.752873999999998</c:v>
                </c:pt>
                <c:pt idx="886">
                  <c:v>23.788499999999999</c:v>
                </c:pt>
                <c:pt idx="887">
                  <c:v>23.821750999999999</c:v>
                </c:pt>
                <c:pt idx="888">
                  <c:v>23.855875000000001</c:v>
                </c:pt>
                <c:pt idx="889">
                  <c:v>23.885249999999999</c:v>
                </c:pt>
                <c:pt idx="890">
                  <c:v>23.910625</c:v>
                </c:pt>
                <c:pt idx="891">
                  <c:v>23.938375000000001</c:v>
                </c:pt>
                <c:pt idx="892">
                  <c:v>23.966125000000002</c:v>
                </c:pt>
                <c:pt idx="893">
                  <c:v>23.989374000000002</c:v>
                </c:pt>
                <c:pt idx="894">
                  <c:v>24.021000000000001</c:v>
                </c:pt>
                <c:pt idx="895">
                  <c:v>24.055</c:v>
                </c:pt>
                <c:pt idx="896">
                  <c:v>24.091249000000001</c:v>
                </c:pt>
                <c:pt idx="897">
                  <c:v>24.128250000000001</c:v>
                </c:pt>
                <c:pt idx="898">
                  <c:v>24.165624999999999</c:v>
                </c:pt>
                <c:pt idx="899">
                  <c:v>24.199625000000001</c:v>
                </c:pt>
                <c:pt idx="900">
                  <c:v>24.23875</c:v>
                </c:pt>
                <c:pt idx="901">
                  <c:v>24.276624999999999</c:v>
                </c:pt>
                <c:pt idx="902">
                  <c:v>24.308873999999999</c:v>
                </c:pt>
                <c:pt idx="903">
                  <c:v>24.344874999999998</c:v>
                </c:pt>
                <c:pt idx="904">
                  <c:v>24.377375000000001</c:v>
                </c:pt>
                <c:pt idx="905">
                  <c:v>24.405999999999999</c:v>
                </c:pt>
                <c:pt idx="906">
                  <c:v>24.430250000000001</c:v>
                </c:pt>
                <c:pt idx="907">
                  <c:v>24.451626000000001</c:v>
                </c:pt>
                <c:pt idx="908">
                  <c:v>24.471623999999998</c:v>
                </c:pt>
                <c:pt idx="909">
                  <c:v>24.492125000000001</c:v>
                </c:pt>
                <c:pt idx="910">
                  <c:v>24.512125000000001</c:v>
                </c:pt>
                <c:pt idx="911">
                  <c:v>24.528998999999999</c:v>
                </c:pt>
                <c:pt idx="912">
                  <c:v>24.545999999999999</c:v>
                </c:pt>
                <c:pt idx="913">
                  <c:v>24.562875999999999</c:v>
                </c:pt>
                <c:pt idx="914">
                  <c:v>24.581875</c:v>
                </c:pt>
                <c:pt idx="915">
                  <c:v>24.6005</c:v>
                </c:pt>
                <c:pt idx="916">
                  <c:v>24.619624999999999</c:v>
                </c:pt>
                <c:pt idx="917">
                  <c:v>24.640249000000001</c:v>
                </c:pt>
                <c:pt idx="918">
                  <c:v>24.658874999999998</c:v>
                </c:pt>
                <c:pt idx="919">
                  <c:v>24.676874000000002</c:v>
                </c:pt>
                <c:pt idx="920">
                  <c:v>24.690624</c:v>
                </c:pt>
                <c:pt idx="921">
                  <c:v>24.703251000000002</c:v>
                </c:pt>
                <c:pt idx="922">
                  <c:v>24.714001</c:v>
                </c:pt>
                <c:pt idx="923">
                  <c:v>24.721125000000001</c:v>
                </c:pt>
                <c:pt idx="924">
                  <c:v>24.728251</c:v>
                </c:pt>
                <c:pt idx="925">
                  <c:v>24.733250000000002</c:v>
                </c:pt>
                <c:pt idx="926">
                  <c:v>24.736125999999999</c:v>
                </c:pt>
                <c:pt idx="927">
                  <c:v>24.739875999999999</c:v>
                </c:pt>
                <c:pt idx="928">
                  <c:v>24.743500000000001</c:v>
                </c:pt>
                <c:pt idx="929">
                  <c:v>24.747999</c:v>
                </c:pt>
                <c:pt idx="930">
                  <c:v>24.755251000000001</c:v>
                </c:pt>
                <c:pt idx="931">
                  <c:v>24.762875000000001</c:v>
                </c:pt>
                <c:pt idx="932">
                  <c:v>24.768374999999999</c:v>
                </c:pt>
                <c:pt idx="933">
                  <c:v>24.777124000000001</c:v>
                </c:pt>
                <c:pt idx="934">
                  <c:v>24.786625000000001</c:v>
                </c:pt>
                <c:pt idx="935">
                  <c:v>24.795750000000002</c:v>
                </c:pt>
                <c:pt idx="936">
                  <c:v>24.802999</c:v>
                </c:pt>
                <c:pt idx="937">
                  <c:v>24.814751000000001</c:v>
                </c:pt>
                <c:pt idx="938">
                  <c:v>24.824625000000001</c:v>
                </c:pt>
                <c:pt idx="939">
                  <c:v>24.83325</c:v>
                </c:pt>
                <c:pt idx="940">
                  <c:v>24.840123999999999</c:v>
                </c:pt>
                <c:pt idx="941">
                  <c:v>24.849250999999999</c:v>
                </c:pt>
                <c:pt idx="942">
                  <c:v>24.858875000000001</c:v>
                </c:pt>
                <c:pt idx="943">
                  <c:v>24.866875</c:v>
                </c:pt>
                <c:pt idx="944">
                  <c:v>24.877001</c:v>
                </c:pt>
                <c:pt idx="945">
                  <c:v>24.885999999999999</c:v>
                </c:pt>
                <c:pt idx="946">
                  <c:v>24.893875000000001</c:v>
                </c:pt>
                <c:pt idx="947">
                  <c:v>24.905874000000001</c:v>
                </c:pt>
                <c:pt idx="948">
                  <c:v>24.917749000000001</c:v>
                </c:pt>
                <c:pt idx="949">
                  <c:v>24.929001</c:v>
                </c:pt>
                <c:pt idx="950">
                  <c:v>24.937626000000002</c:v>
                </c:pt>
                <c:pt idx="951">
                  <c:v>24.945748999999999</c:v>
                </c:pt>
                <c:pt idx="952">
                  <c:v>24.955500000000001</c:v>
                </c:pt>
                <c:pt idx="953">
                  <c:v>24.962999</c:v>
                </c:pt>
                <c:pt idx="954">
                  <c:v>24.970751</c:v>
                </c:pt>
                <c:pt idx="955">
                  <c:v>24.977875000000001</c:v>
                </c:pt>
                <c:pt idx="956">
                  <c:v>24.984248999999998</c:v>
                </c:pt>
                <c:pt idx="957">
                  <c:v>24.992374000000002</c:v>
                </c:pt>
                <c:pt idx="958">
                  <c:v>24.998875000000002</c:v>
                </c:pt>
                <c:pt idx="959">
                  <c:v>25.006499999999999</c:v>
                </c:pt>
                <c:pt idx="960">
                  <c:v>25.013999999999999</c:v>
                </c:pt>
                <c:pt idx="961">
                  <c:v>25.023125</c:v>
                </c:pt>
                <c:pt idx="962">
                  <c:v>25.033750999999999</c:v>
                </c:pt>
                <c:pt idx="963">
                  <c:v>25.045249999999999</c:v>
                </c:pt>
                <c:pt idx="964">
                  <c:v>25.054500999999998</c:v>
                </c:pt>
                <c:pt idx="965">
                  <c:v>25.061250999999999</c:v>
                </c:pt>
                <c:pt idx="966">
                  <c:v>25.068000999999999</c:v>
                </c:pt>
                <c:pt idx="967">
                  <c:v>25.074498999999999</c:v>
                </c:pt>
                <c:pt idx="968">
                  <c:v>25.079000000000001</c:v>
                </c:pt>
                <c:pt idx="969">
                  <c:v>25.084624999999999</c:v>
                </c:pt>
                <c:pt idx="970">
                  <c:v>25.089624000000001</c:v>
                </c:pt>
                <c:pt idx="971">
                  <c:v>25.095124999999999</c:v>
                </c:pt>
                <c:pt idx="972">
                  <c:v>25.101375999999998</c:v>
                </c:pt>
                <c:pt idx="973">
                  <c:v>25.107624000000001</c:v>
                </c:pt>
                <c:pt idx="974">
                  <c:v>25.114626000000001</c:v>
                </c:pt>
                <c:pt idx="975">
                  <c:v>25.122499000000001</c:v>
                </c:pt>
                <c:pt idx="976">
                  <c:v>25.131250000000001</c:v>
                </c:pt>
                <c:pt idx="977">
                  <c:v>25.139250000000001</c:v>
                </c:pt>
                <c:pt idx="978">
                  <c:v>25.147124999999999</c:v>
                </c:pt>
                <c:pt idx="979">
                  <c:v>25.155125000000002</c:v>
                </c:pt>
                <c:pt idx="980">
                  <c:v>25.163250000000001</c:v>
                </c:pt>
                <c:pt idx="981">
                  <c:v>25.169001000000002</c:v>
                </c:pt>
                <c:pt idx="982">
                  <c:v>25.176000999999999</c:v>
                </c:pt>
                <c:pt idx="983">
                  <c:v>25.183001000000001</c:v>
                </c:pt>
                <c:pt idx="984">
                  <c:v>25.190624</c:v>
                </c:pt>
                <c:pt idx="985">
                  <c:v>25.196501000000001</c:v>
                </c:pt>
                <c:pt idx="986">
                  <c:v>25.202000000000002</c:v>
                </c:pt>
                <c:pt idx="987">
                  <c:v>25.209249</c:v>
                </c:pt>
                <c:pt idx="988">
                  <c:v>25.214873999999998</c:v>
                </c:pt>
                <c:pt idx="989">
                  <c:v>25.221250999999999</c:v>
                </c:pt>
                <c:pt idx="990">
                  <c:v>25.225750000000001</c:v>
                </c:pt>
                <c:pt idx="991">
                  <c:v>25.229626</c:v>
                </c:pt>
                <c:pt idx="992">
                  <c:v>25.235001</c:v>
                </c:pt>
                <c:pt idx="993">
                  <c:v>25.24</c:v>
                </c:pt>
                <c:pt idx="994">
                  <c:v>25.245625</c:v>
                </c:pt>
                <c:pt idx="995">
                  <c:v>25.249873999999998</c:v>
                </c:pt>
                <c:pt idx="996">
                  <c:v>25.253626000000001</c:v>
                </c:pt>
                <c:pt idx="997">
                  <c:v>25.255624999999998</c:v>
                </c:pt>
                <c:pt idx="998">
                  <c:v>25.2605</c:v>
                </c:pt>
                <c:pt idx="999">
                  <c:v>25.265498999999998</c:v>
                </c:pt>
                <c:pt idx="1000">
                  <c:v>25.268999000000001</c:v>
                </c:pt>
                <c:pt idx="1001">
                  <c:v>25.271875000000001</c:v>
                </c:pt>
                <c:pt idx="1002">
                  <c:v>25.274376</c:v>
                </c:pt>
                <c:pt idx="1003">
                  <c:v>25.277249999999999</c:v>
                </c:pt>
                <c:pt idx="1004">
                  <c:v>25.278500000000001</c:v>
                </c:pt>
                <c:pt idx="1005">
                  <c:v>25.279624999999999</c:v>
                </c:pt>
                <c:pt idx="1006">
                  <c:v>25.281749999999999</c:v>
                </c:pt>
                <c:pt idx="1007">
                  <c:v>25.282</c:v>
                </c:pt>
                <c:pt idx="1008">
                  <c:v>25.28125</c:v>
                </c:pt>
                <c:pt idx="1009">
                  <c:v>25.279125000000001</c:v>
                </c:pt>
                <c:pt idx="1010">
                  <c:v>25.277623999999999</c:v>
                </c:pt>
                <c:pt idx="1011">
                  <c:v>25.275375</c:v>
                </c:pt>
                <c:pt idx="1012">
                  <c:v>25.271875000000001</c:v>
                </c:pt>
                <c:pt idx="1013">
                  <c:v>25.268498999999998</c:v>
                </c:pt>
                <c:pt idx="1014">
                  <c:v>25.264626</c:v>
                </c:pt>
                <c:pt idx="1015">
                  <c:v>25.261375000000001</c:v>
                </c:pt>
                <c:pt idx="1016">
                  <c:v>25.256374000000001</c:v>
                </c:pt>
                <c:pt idx="1017">
                  <c:v>25.250626</c:v>
                </c:pt>
                <c:pt idx="1018">
                  <c:v>25.243500000000001</c:v>
                </c:pt>
                <c:pt idx="1019">
                  <c:v>25.234501000000002</c:v>
                </c:pt>
                <c:pt idx="1020">
                  <c:v>25.225624</c:v>
                </c:pt>
                <c:pt idx="1021">
                  <c:v>25.217874999999999</c:v>
                </c:pt>
                <c:pt idx="1022">
                  <c:v>25.209624999999999</c:v>
                </c:pt>
                <c:pt idx="1023">
                  <c:v>25.201626000000001</c:v>
                </c:pt>
                <c:pt idx="1024">
                  <c:v>25.194374</c:v>
                </c:pt>
                <c:pt idx="1025">
                  <c:v>25.187750000000001</c:v>
                </c:pt>
                <c:pt idx="1026">
                  <c:v>25.180499999999999</c:v>
                </c:pt>
                <c:pt idx="1027">
                  <c:v>25.173999999999999</c:v>
                </c:pt>
                <c:pt idx="1028">
                  <c:v>25.166499999999999</c:v>
                </c:pt>
                <c:pt idx="1029">
                  <c:v>25.158625000000001</c:v>
                </c:pt>
                <c:pt idx="1030">
                  <c:v>25.150625000000002</c:v>
                </c:pt>
                <c:pt idx="1031">
                  <c:v>25.141874000000001</c:v>
                </c:pt>
                <c:pt idx="1032">
                  <c:v>25.135000000000002</c:v>
                </c:pt>
                <c:pt idx="1033">
                  <c:v>25.128250000000001</c:v>
                </c:pt>
                <c:pt idx="1034">
                  <c:v>25.120501000000001</c:v>
                </c:pt>
                <c:pt idx="1035">
                  <c:v>25.112625000000001</c:v>
                </c:pt>
                <c:pt idx="1036">
                  <c:v>25.104626</c:v>
                </c:pt>
                <c:pt idx="1037">
                  <c:v>25.094999000000001</c:v>
                </c:pt>
                <c:pt idx="1038">
                  <c:v>25.084999</c:v>
                </c:pt>
                <c:pt idx="1039">
                  <c:v>25.073125999999998</c:v>
                </c:pt>
                <c:pt idx="1040">
                  <c:v>25.059875000000002</c:v>
                </c:pt>
                <c:pt idx="1041">
                  <c:v>25.046938000000001</c:v>
                </c:pt>
                <c:pt idx="1042">
                  <c:v>25.034063</c:v>
                </c:pt>
                <c:pt idx="1043">
                  <c:v>25.022061999999998</c:v>
                </c:pt>
                <c:pt idx="1044">
                  <c:v>25.009563</c:v>
                </c:pt>
                <c:pt idx="1045">
                  <c:v>24.997812</c:v>
                </c:pt>
                <c:pt idx="1046">
                  <c:v>24.987427</c:v>
                </c:pt>
                <c:pt idx="1047">
                  <c:v>24.976927</c:v>
                </c:pt>
                <c:pt idx="1048">
                  <c:v>24.966176999999998</c:v>
                </c:pt>
                <c:pt idx="1049">
                  <c:v>24.955803</c:v>
                </c:pt>
                <c:pt idx="1050">
                  <c:v>24.945053000000001</c:v>
                </c:pt>
                <c:pt idx="1051">
                  <c:v>24.934553000000001</c:v>
                </c:pt>
                <c:pt idx="1052">
                  <c:v>24.923552000000001</c:v>
                </c:pt>
                <c:pt idx="1053">
                  <c:v>24.912178000000001</c:v>
                </c:pt>
                <c:pt idx="1054">
                  <c:v>24.900926999999999</c:v>
                </c:pt>
                <c:pt idx="1055">
                  <c:v>24.88974</c:v>
                </c:pt>
                <c:pt idx="1056">
                  <c:v>24.878056999999998</c:v>
                </c:pt>
                <c:pt idx="1057">
                  <c:v>24.866181999999998</c:v>
                </c:pt>
                <c:pt idx="1058">
                  <c:v>24.854057000000001</c:v>
                </c:pt>
                <c:pt idx="1059">
                  <c:v>24.843245</c:v>
                </c:pt>
                <c:pt idx="1060">
                  <c:v>24.832381999999999</c:v>
                </c:pt>
                <c:pt idx="1061">
                  <c:v>24.822507999999999</c:v>
                </c:pt>
                <c:pt idx="1062">
                  <c:v>24.813006999999999</c:v>
                </c:pt>
                <c:pt idx="1063">
                  <c:v>24.803383</c:v>
                </c:pt>
                <c:pt idx="1064">
                  <c:v>24.79307</c:v>
                </c:pt>
                <c:pt idx="1065">
                  <c:v>24.782194</c:v>
                </c:pt>
                <c:pt idx="1066">
                  <c:v>24.770758000000001</c:v>
                </c:pt>
                <c:pt idx="1067">
                  <c:v>24.759132000000001</c:v>
                </c:pt>
                <c:pt idx="1068">
                  <c:v>24.746880999999998</c:v>
                </c:pt>
                <c:pt idx="1069">
                  <c:v>24.734739000000001</c:v>
                </c:pt>
                <c:pt idx="1070">
                  <c:v>24.722363999999999</c:v>
                </c:pt>
                <c:pt idx="1071">
                  <c:v>24.709866000000002</c:v>
                </c:pt>
                <c:pt idx="1072">
                  <c:v>24.697990000000001</c:v>
                </c:pt>
                <c:pt idx="1073">
                  <c:v>24.686243000000001</c:v>
                </c:pt>
                <c:pt idx="1074">
                  <c:v>24.674242</c:v>
                </c:pt>
                <c:pt idx="1075">
                  <c:v>24.661754999999999</c:v>
                </c:pt>
                <c:pt idx="1076">
                  <c:v>24.649380000000001</c:v>
                </c:pt>
                <c:pt idx="1077">
                  <c:v>24.63813</c:v>
                </c:pt>
                <c:pt idx="1078">
                  <c:v>24.626878999999999</c:v>
                </c:pt>
                <c:pt idx="1079">
                  <c:v>24.615755</c:v>
                </c:pt>
                <c:pt idx="1080">
                  <c:v>24.604579999999999</c:v>
                </c:pt>
                <c:pt idx="1081">
                  <c:v>24.594204000000001</c:v>
                </c:pt>
                <c:pt idx="1082">
                  <c:v>24.583893</c:v>
                </c:pt>
                <c:pt idx="1083">
                  <c:v>24.574141999999998</c:v>
                </c:pt>
                <c:pt idx="1084">
                  <c:v>24.566143</c:v>
                </c:pt>
                <c:pt idx="1085">
                  <c:v>24.556767000000001</c:v>
                </c:pt>
                <c:pt idx="1086">
                  <c:v>24.546303000000002</c:v>
                </c:pt>
                <c:pt idx="1087">
                  <c:v>24.536802000000002</c:v>
                </c:pt>
                <c:pt idx="1088">
                  <c:v>24.527394999999999</c:v>
                </c:pt>
                <c:pt idx="1089">
                  <c:v>24.517144999999999</c:v>
                </c:pt>
                <c:pt idx="1090">
                  <c:v>24.507553000000001</c:v>
                </c:pt>
                <c:pt idx="1091">
                  <c:v>24.496803</c:v>
                </c:pt>
                <c:pt idx="1092">
                  <c:v>24.485804000000002</c:v>
                </c:pt>
                <c:pt idx="1093">
                  <c:v>24.474867</c:v>
                </c:pt>
                <c:pt idx="1094">
                  <c:v>24.462992</c:v>
                </c:pt>
                <c:pt idx="1095">
                  <c:v>24.451675000000002</c:v>
                </c:pt>
                <c:pt idx="1096">
                  <c:v>24.440425999999999</c:v>
                </c:pt>
                <c:pt idx="1097">
                  <c:v>24.42905</c:v>
                </c:pt>
                <c:pt idx="1098">
                  <c:v>24.418112000000001</c:v>
                </c:pt>
                <c:pt idx="1099">
                  <c:v>24.408238999999998</c:v>
                </c:pt>
                <c:pt idx="1100">
                  <c:v>24.396864000000001</c:v>
                </c:pt>
                <c:pt idx="1101">
                  <c:v>24.385301999999999</c:v>
                </c:pt>
                <c:pt idx="1102">
                  <c:v>24.373847999999999</c:v>
                </c:pt>
                <c:pt idx="1103">
                  <c:v>24.363598</c:v>
                </c:pt>
                <c:pt idx="1104">
                  <c:v>24.352848000000002</c:v>
                </c:pt>
                <c:pt idx="1105">
                  <c:v>24.341598999999999</c:v>
                </c:pt>
                <c:pt idx="1106">
                  <c:v>24.329348</c:v>
                </c:pt>
                <c:pt idx="1107">
                  <c:v>24.318284999999999</c:v>
                </c:pt>
                <c:pt idx="1108">
                  <c:v>24.307535000000001</c:v>
                </c:pt>
                <c:pt idx="1109">
                  <c:v>24.294910000000002</c:v>
                </c:pt>
                <c:pt idx="1110">
                  <c:v>24.281497999999999</c:v>
                </c:pt>
                <c:pt idx="1111">
                  <c:v>24.268684</c:v>
                </c:pt>
                <c:pt idx="1112">
                  <c:v>24.255623</c:v>
                </c:pt>
                <c:pt idx="1113">
                  <c:v>24.241997000000001</c:v>
                </c:pt>
                <c:pt idx="1114">
                  <c:v>24.227747000000001</c:v>
                </c:pt>
                <c:pt idx="1115">
                  <c:v>24.213947000000001</c:v>
                </c:pt>
                <c:pt idx="1116">
                  <c:v>24.200603000000001</c:v>
                </c:pt>
                <c:pt idx="1117">
                  <c:v>24.186916</c:v>
                </c:pt>
                <c:pt idx="1118">
                  <c:v>24.169291999999999</c:v>
                </c:pt>
                <c:pt idx="1119">
                  <c:v>24.151831000000001</c:v>
                </c:pt>
                <c:pt idx="1120">
                  <c:v>24.134958000000001</c:v>
                </c:pt>
                <c:pt idx="1121">
                  <c:v>24.118708000000002</c:v>
                </c:pt>
                <c:pt idx="1122">
                  <c:v>24.101172999999999</c:v>
                </c:pt>
                <c:pt idx="1123">
                  <c:v>24.083922999999999</c:v>
                </c:pt>
                <c:pt idx="1124">
                  <c:v>24.066797000000001</c:v>
                </c:pt>
                <c:pt idx="1125">
                  <c:v>24.049088000000001</c:v>
                </c:pt>
                <c:pt idx="1126">
                  <c:v>24.031974999999999</c:v>
                </c:pt>
                <c:pt idx="1127">
                  <c:v>24.015350000000002</c:v>
                </c:pt>
                <c:pt idx="1128">
                  <c:v>23.997475000000001</c:v>
                </c:pt>
                <c:pt idx="1129">
                  <c:v>23.981100000000001</c:v>
                </c:pt>
                <c:pt idx="1130">
                  <c:v>23.963851999999999</c:v>
                </c:pt>
                <c:pt idx="1131">
                  <c:v>23.946301999999999</c:v>
                </c:pt>
                <c:pt idx="1132">
                  <c:v>23.929209</c:v>
                </c:pt>
                <c:pt idx="1133">
                  <c:v>23.912834</c:v>
                </c:pt>
                <c:pt idx="1134">
                  <c:v>23.895970999999999</c:v>
                </c:pt>
                <c:pt idx="1135">
                  <c:v>23.880472000000001</c:v>
                </c:pt>
                <c:pt idx="1136">
                  <c:v>23.863873000000002</c:v>
                </c:pt>
                <c:pt idx="1137">
                  <c:v>23.847747999999999</c:v>
                </c:pt>
                <c:pt idx="1138">
                  <c:v>23.831309999999998</c:v>
                </c:pt>
                <c:pt idx="1139">
                  <c:v>23.816071999999998</c:v>
                </c:pt>
                <c:pt idx="1140">
                  <c:v>23.801221999999999</c:v>
                </c:pt>
                <c:pt idx="1141">
                  <c:v>23.786439999999999</c:v>
                </c:pt>
                <c:pt idx="1142">
                  <c:v>23.772179000000001</c:v>
                </c:pt>
                <c:pt idx="1143">
                  <c:v>23.756771000000001</c:v>
                </c:pt>
                <c:pt idx="1144">
                  <c:v>23.742086</c:v>
                </c:pt>
                <c:pt idx="1145">
                  <c:v>23.727461000000002</c:v>
                </c:pt>
                <c:pt idx="1146">
                  <c:v>23.711711999999999</c:v>
                </c:pt>
                <c:pt idx="1147">
                  <c:v>23.696836000000001</c:v>
                </c:pt>
                <c:pt idx="1148">
                  <c:v>23.68346</c:v>
                </c:pt>
                <c:pt idx="1149">
                  <c:v>23.669336000000001</c:v>
                </c:pt>
                <c:pt idx="1150">
                  <c:v>23.654211</c:v>
                </c:pt>
                <c:pt idx="1151">
                  <c:v>23.639212000000001</c:v>
                </c:pt>
                <c:pt idx="1152">
                  <c:v>23.623877</c:v>
                </c:pt>
                <c:pt idx="1153">
                  <c:v>23.609638</c:v>
                </c:pt>
                <c:pt idx="1154">
                  <c:v>23.595763999999999</c:v>
                </c:pt>
                <c:pt idx="1155">
                  <c:v>23.581887999999999</c:v>
                </c:pt>
                <c:pt idx="1156">
                  <c:v>23.568663000000001</c:v>
                </c:pt>
                <c:pt idx="1157">
                  <c:v>23.555928999999999</c:v>
                </c:pt>
                <c:pt idx="1158">
                  <c:v>23.542933999999999</c:v>
                </c:pt>
                <c:pt idx="1159">
                  <c:v>23.530294000000001</c:v>
                </c:pt>
                <c:pt idx="1160">
                  <c:v>23.518232000000001</c:v>
                </c:pt>
                <c:pt idx="1161">
                  <c:v>23.505669000000001</c:v>
                </c:pt>
                <c:pt idx="1162">
                  <c:v>23.493492</c:v>
                </c:pt>
                <c:pt idx="1163">
                  <c:v>23.480255</c:v>
                </c:pt>
                <c:pt idx="1164">
                  <c:v>23.467130999999998</c:v>
                </c:pt>
                <c:pt idx="1165">
                  <c:v>23.455755</c:v>
                </c:pt>
                <c:pt idx="1166">
                  <c:v>23.443004999999999</c:v>
                </c:pt>
                <c:pt idx="1167">
                  <c:v>23.430256</c:v>
                </c:pt>
                <c:pt idx="1168">
                  <c:v>23.418002999999999</c:v>
                </c:pt>
                <c:pt idx="1169">
                  <c:v>23.406379999999999</c:v>
                </c:pt>
                <c:pt idx="1170">
                  <c:v>23.395254000000001</c:v>
                </c:pt>
                <c:pt idx="1171">
                  <c:v>23.383879</c:v>
                </c:pt>
                <c:pt idx="1172">
                  <c:v>23.370042999999999</c:v>
                </c:pt>
                <c:pt idx="1173">
                  <c:v>23.355919</c:v>
                </c:pt>
                <c:pt idx="1174">
                  <c:v>23.340948000000001</c:v>
                </c:pt>
                <c:pt idx="1175">
                  <c:v>23.326172</c:v>
                </c:pt>
                <c:pt idx="1176">
                  <c:v>23.310797000000001</c:v>
                </c:pt>
                <c:pt idx="1177">
                  <c:v>23.296047000000002</c:v>
                </c:pt>
                <c:pt idx="1178">
                  <c:v>23.281298</c:v>
                </c:pt>
                <c:pt idx="1179">
                  <c:v>23.265923000000001</c:v>
                </c:pt>
                <c:pt idx="1180">
                  <c:v>23.250298000000001</c:v>
                </c:pt>
                <c:pt idx="1181">
                  <c:v>23.235422</c:v>
                </c:pt>
                <c:pt idx="1182">
                  <c:v>23.219546999999999</c:v>
                </c:pt>
                <c:pt idx="1183">
                  <c:v>23.202922999999998</c:v>
                </c:pt>
                <c:pt idx="1184">
                  <c:v>23.186032999999998</c:v>
                </c:pt>
                <c:pt idx="1185">
                  <c:v>23.168908999999999</c:v>
                </c:pt>
                <c:pt idx="1186">
                  <c:v>23.150283999999999</c:v>
                </c:pt>
                <c:pt idx="1187">
                  <c:v>23.133033999999999</c:v>
                </c:pt>
                <c:pt idx="1188">
                  <c:v>23.116533</c:v>
                </c:pt>
                <c:pt idx="1189">
                  <c:v>23.099658999999999</c:v>
                </c:pt>
                <c:pt idx="1190">
                  <c:v>23.083784000000001</c:v>
                </c:pt>
                <c:pt idx="1191">
                  <c:v>23.068283000000001</c:v>
                </c:pt>
                <c:pt idx="1192">
                  <c:v>23.054532999999999</c:v>
                </c:pt>
                <c:pt idx="1193">
                  <c:v>23.040533</c:v>
                </c:pt>
                <c:pt idx="1194">
                  <c:v>23.025407999999999</c:v>
                </c:pt>
                <c:pt idx="1195">
                  <c:v>23.009909</c:v>
                </c:pt>
                <c:pt idx="1196">
                  <c:v>22.994534000000002</c:v>
                </c:pt>
                <c:pt idx="1197">
                  <c:v>22.978909000000002</c:v>
                </c:pt>
                <c:pt idx="1198">
                  <c:v>22.963909000000001</c:v>
                </c:pt>
                <c:pt idx="1199">
                  <c:v>22.948277000000001</c:v>
                </c:pt>
                <c:pt idx="1200">
                  <c:v>22.932552000000001</c:v>
                </c:pt>
                <c:pt idx="1201">
                  <c:v>22.917677000000001</c:v>
                </c:pt>
                <c:pt idx="1202">
                  <c:v>22.903303000000001</c:v>
                </c:pt>
                <c:pt idx="1203">
                  <c:v>22.889927</c:v>
                </c:pt>
                <c:pt idx="1204">
                  <c:v>22.876677000000001</c:v>
                </c:pt>
                <c:pt idx="1205">
                  <c:v>22.862976</c:v>
                </c:pt>
                <c:pt idx="1206">
                  <c:v>22.849039000000001</c:v>
                </c:pt>
                <c:pt idx="1207">
                  <c:v>22.833824</c:v>
                </c:pt>
                <c:pt idx="1208">
                  <c:v>22.818574999999999</c:v>
                </c:pt>
                <c:pt idx="1209">
                  <c:v>22.803450000000002</c:v>
                </c:pt>
                <c:pt idx="1210">
                  <c:v>22.788868000000001</c:v>
                </c:pt>
                <c:pt idx="1211">
                  <c:v>22.774618</c:v>
                </c:pt>
                <c:pt idx="1212">
                  <c:v>22.760992000000002</c:v>
                </c:pt>
                <c:pt idx="1213">
                  <c:v>22.746119</c:v>
                </c:pt>
                <c:pt idx="1214">
                  <c:v>22.731169000000001</c:v>
                </c:pt>
                <c:pt idx="1215">
                  <c:v>22.716166999999999</c:v>
                </c:pt>
                <c:pt idx="1216">
                  <c:v>22.700918000000001</c:v>
                </c:pt>
                <c:pt idx="1217">
                  <c:v>22.686419000000001</c:v>
                </c:pt>
                <c:pt idx="1218">
                  <c:v>22.672668000000002</c:v>
                </c:pt>
                <c:pt idx="1219">
                  <c:v>22.658791999999998</c:v>
                </c:pt>
                <c:pt idx="1220">
                  <c:v>22.644669</c:v>
                </c:pt>
                <c:pt idx="1221">
                  <c:v>22.631542</c:v>
                </c:pt>
                <c:pt idx="1222">
                  <c:v>22.618044000000001</c:v>
                </c:pt>
                <c:pt idx="1223">
                  <c:v>22.603292</c:v>
                </c:pt>
                <c:pt idx="1224">
                  <c:v>22.588042999999999</c:v>
                </c:pt>
                <c:pt idx="1225">
                  <c:v>22.573167999999999</c:v>
                </c:pt>
                <c:pt idx="1226">
                  <c:v>22.558292000000002</c:v>
                </c:pt>
                <c:pt idx="1227">
                  <c:v>22.543793000000001</c:v>
                </c:pt>
                <c:pt idx="1228">
                  <c:v>22.529167000000001</c:v>
                </c:pt>
                <c:pt idx="1229">
                  <c:v>22.514917000000001</c:v>
                </c:pt>
                <c:pt idx="1230">
                  <c:v>22.500917000000001</c:v>
                </c:pt>
                <c:pt idx="1231">
                  <c:v>22.486794</c:v>
                </c:pt>
                <c:pt idx="1232">
                  <c:v>22.471792000000001</c:v>
                </c:pt>
                <c:pt idx="1233">
                  <c:v>22.457481000000001</c:v>
                </c:pt>
                <c:pt idx="1234">
                  <c:v>22.444098</c:v>
                </c:pt>
                <c:pt idx="1235">
                  <c:v>22.429880000000001</c:v>
                </c:pt>
                <c:pt idx="1236">
                  <c:v>22.415880000000001</c:v>
                </c:pt>
                <c:pt idx="1237">
                  <c:v>22.399629999999998</c:v>
                </c:pt>
                <c:pt idx="1238">
                  <c:v>22.384505999999998</c:v>
                </c:pt>
                <c:pt idx="1239">
                  <c:v>22.370255</c:v>
                </c:pt>
                <c:pt idx="1240">
                  <c:v>22.356756000000001</c:v>
                </c:pt>
                <c:pt idx="1241">
                  <c:v>22.343506000000001</c:v>
                </c:pt>
                <c:pt idx="1242">
                  <c:v>22.331005000000001</c:v>
                </c:pt>
                <c:pt idx="1243">
                  <c:v>22.318756</c:v>
                </c:pt>
                <c:pt idx="1244">
                  <c:v>22.306754999999999</c:v>
                </c:pt>
                <c:pt idx="1245">
                  <c:v>22.294256000000001</c:v>
                </c:pt>
                <c:pt idx="1246">
                  <c:v>22.281755</c:v>
                </c:pt>
                <c:pt idx="1247">
                  <c:v>22.268881</c:v>
                </c:pt>
                <c:pt idx="1248">
                  <c:v>22.255880000000001</c:v>
                </c:pt>
                <c:pt idx="1249">
                  <c:v>22.242629999999998</c:v>
                </c:pt>
                <c:pt idx="1250">
                  <c:v>22.229755000000001</c:v>
                </c:pt>
                <c:pt idx="1251">
                  <c:v>22.217381</c:v>
                </c:pt>
                <c:pt idx="1252">
                  <c:v>22.203880000000002</c:v>
                </c:pt>
                <c:pt idx="1253">
                  <c:v>22.190505999999999</c:v>
                </c:pt>
                <c:pt idx="1254">
                  <c:v>22.177005999999999</c:v>
                </c:pt>
                <c:pt idx="1255">
                  <c:v>22.164131000000001</c:v>
                </c:pt>
                <c:pt idx="1256">
                  <c:v>22.151130999999999</c:v>
                </c:pt>
                <c:pt idx="1257">
                  <c:v>22.13888</c:v>
                </c:pt>
                <c:pt idx="1258">
                  <c:v>22.127255999999999</c:v>
                </c:pt>
                <c:pt idx="1259">
                  <c:v>22.115755</c:v>
                </c:pt>
                <c:pt idx="1260">
                  <c:v>22.104506000000001</c:v>
                </c:pt>
                <c:pt idx="1261">
                  <c:v>22.094006</c:v>
                </c:pt>
                <c:pt idx="1262">
                  <c:v>22.083881000000002</c:v>
                </c:pt>
                <c:pt idx="1263">
                  <c:v>22.07338</c:v>
                </c:pt>
                <c:pt idx="1264">
                  <c:v>22.062505999999999</c:v>
                </c:pt>
                <c:pt idx="1265">
                  <c:v>22.052005999999999</c:v>
                </c:pt>
                <c:pt idx="1266">
                  <c:v>22.042006000000001</c:v>
                </c:pt>
                <c:pt idx="1267">
                  <c:v>22.032381000000001</c:v>
                </c:pt>
                <c:pt idx="1268">
                  <c:v>22.022504999999999</c:v>
                </c:pt>
                <c:pt idx="1269">
                  <c:v>22.012505000000001</c:v>
                </c:pt>
                <c:pt idx="1270">
                  <c:v>22.001631</c:v>
                </c:pt>
                <c:pt idx="1271">
                  <c:v>21.991631000000002</c:v>
                </c:pt>
                <c:pt idx="1272">
                  <c:v>21.981131000000001</c:v>
                </c:pt>
                <c:pt idx="1273">
                  <c:v>21.970504999999999</c:v>
                </c:pt>
                <c:pt idx="1274">
                  <c:v>21.959631000000002</c:v>
                </c:pt>
                <c:pt idx="1275">
                  <c:v>21.949504999999998</c:v>
                </c:pt>
                <c:pt idx="1276">
                  <c:v>21.939381000000001</c:v>
                </c:pt>
                <c:pt idx="1277">
                  <c:v>21.929131000000002</c:v>
                </c:pt>
                <c:pt idx="1278">
                  <c:v>21.918130999999999</c:v>
                </c:pt>
                <c:pt idx="1279">
                  <c:v>21.907254999999999</c:v>
                </c:pt>
                <c:pt idx="1280">
                  <c:v>21.897631000000001</c:v>
                </c:pt>
                <c:pt idx="1281">
                  <c:v>21.887255</c:v>
                </c:pt>
                <c:pt idx="1282">
                  <c:v>21.87538</c:v>
                </c:pt>
                <c:pt idx="1283">
                  <c:v>21.863880000000002</c:v>
                </c:pt>
                <c:pt idx="1284">
                  <c:v>21.852131</c:v>
                </c:pt>
                <c:pt idx="1285">
                  <c:v>21.840630000000001</c:v>
                </c:pt>
                <c:pt idx="1286">
                  <c:v>21.829756</c:v>
                </c:pt>
                <c:pt idx="1287">
                  <c:v>21.817443999999998</c:v>
                </c:pt>
                <c:pt idx="1288">
                  <c:v>21.805161999999999</c:v>
                </c:pt>
                <c:pt idx="1289">
                  <c:v>21.791505999999998</c:v>
                </c:pt>
                <c:pt idx="1290">
                  <c:v>21.777412000000002</c:v>
                </c:pt>
                <c:pt idx="1291">
                  <c:v>21.763912000000001</c:v>
                </c:pt>
                <c:pt idx="1292">
                  <c:v>21.748787</c:v>
                </c:pt>
                <c:pt idx="1293">
                  <c:v>21.733506999999999</c:v>
                </c:pt>
                <c:pt idx="1294">
                  <c:v>21.718138</c:v>
                </c:pt>
                <c:pt idx="1295">
                  <c:v>21.703512</c:v>
                </c:pt>
                <c:pt idx="1296">
                  <c:v>21.687887</c:v>
                </c:pt>
                <c:pt idx="1297">
                  <c:v>21.672512000000001</c:v>
                </c:pt>
                <c:pt idx="1298">
                  <c:v>21.660012999999999</c:v>
                </c:pt>
                <c:pt idx="1299">
                  <c:v>21.648261999999999</c:v>
                </c:pt>
                <c:pt idx="1300">
                  <c:v>21.638638</c:v>
                </c:pt>
                <c:pt idx="1301">
                  <c:v>21.628513000000002</c:v>
                </c:pt>
                <c:pt idx="1302">
                  <c:v>21.620512000000002</c:v>
                </c:pt>
                <c:pt idx="1303">
                  <c:v>21.610762000000001</c:v>
                </c:pt>
                <c:pt idx="1304">
                  <c:v>21.601887000000001</c:v>
                </c:pt>
                <c:pt idx="1305">
                  <c:v>21.592262000000002</c:v>
                </c:pt>
                <c:pt idx="1306">
                  <c:v>21.582637999999999</c:v>
                </c:pt>
                <c:pt idx="1307">
                  <c:v>21.573512999999998</c:v>
                </c:pt>
                <c:pt idx="1308">
                  <c:v>21.565638</c:v>
                </c:pt>
                <c:pt idx="1309">
                  <c:v>21.556137</c:v>
                </c:pt>
                <c:pt idx="1310">
                  <c:v>21.546012999999999</c:v>
                </c:pt>
                <c:pt idx="1311">
                  <c:v>21.535012999999999</c:v>
                </c:pt>
                <c:pt idx="1312">
                  <c:v>21.524137</c:v>
                </c:pt>
                <c:pt idx="1313">
                  <c:v>21.512512000000001</c:v>
                </c:pt>
                <c:pt idx="1314">
                  <c:v>21.501013</c:v>
                </c:pt>
                <c:pt idx="1315">
                  <c:v>21.488887999999999</c:v>
                </c:pt>
                <c:pt idx="1316">
                  <c:v>21.477637999999999</c:v>
                </c:pt>
                <c:pt idx="1317">
                  <c:v>21.465886999999999</c:v>
                </c:pt>
                <c:pt idx="1318">
                  <c:v>21.451763</c:v>
                </c:pt>
                <c:pt idx="1319">
                  <c:v>21.439637999999999</c:v>
                </c:pt>
                <c:pt idx="1320">
                  <c:v>21.426138000000002</c:v>
                </c:pt>
                <c:pt idx="1321">
                  <c:v>21.411762</c:v>
                </c:pt>
                <c:pt idx="1322">
                  <c:v>21.400386999999998</c:v>
                </c:pt>
                <c:pt idx="1323">
                  <c:v>21.389637</c:v>
                </c:pt>
              </c:numCache>
            </c:numRef>
          </c:val>
          <c:smooth val="0"/>
          <c:extLst>
            <c:ext xmlns:c16="http://schemas.microsoft.com/office/drawing/2014/chart" uri="{C3380CC4-5D6E-409C-BE32-E72D297353CC}">
              <c16:uniqueId val="{00000005-4D66-634F-868C-429012388D49}"/>
            </c:ext>
          </c:extLst>
        </c:ser>
        <c:dLbls>
          <c:showLegendKey val="0"/>
          <c:showVal val="0"/>
          <c:showCatName val="0"/>
          <c:showSerName val="0"/>
          <c:showPercent val="0"/>
          <c:showBubbleSize val="0"/>
        </c:dLbls>
        <c:smooth val="0"/>
        <c:axId val="52939727"/>
        <c:axId val="53195919"/>
      </c:lineChart>
      <c:dateAx>
        <c:axId val="5293972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3195919"/>
        <c:crosses val="autoZero"/>
        <c:auto val="1"/>
        <c:lblOffset val="100"/>
        <c:baseTimeUnit val="days"/>
        <c:majorUnit val="1"/>
        <c:majorTimeUnit val="years"/>
      </c:dateAx>
      <c:valAx>
        <c:axId val="53195919"/>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2939727"/>
        <c:crosses val="autoZero"/>
        <c:crossBetween val="between"/>
      </c:valAx>
      <c:spPr>
        <a:noFill/>
        <a:ln>
          <a:noFill/>
        </a:ln>
        <a:effectLst/>
      </c:spPr>
    </c:plotArea>
    <c:legend>
      <c:legendPos val="b"/>
      <c:layout>
        <c:manualLayout>
          <c:xMode val="edge"/>
          <c:yMode val="edge"/>
          <c:x val="0.11798897019306888"/>
          <c:y val="0.94563993245127287"/>
          <c:w val="0.7662857564547757"/>
          <c:h val="4.92500554255251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173"/>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Ownership</c:v>
                </c:pt>
              </c:strCache>
            </c:strRef>
          </c:tx>
          <c:spPr>
            <a:ln w="31750">
              <a:solidFill>
                <a:schemeClr val="bg1"/>
              </a:solidFill>
            </a:ln>
          </c:spPr>
          <c:dPt>
            <c:idx val="0"/>
            <c:bubble3D val="0"/>
            <c:spPr>
              <a:solidFill>
                <a:srgbClr val="A29061"/>
              </a:solidFill>
              <a:ln w="28575">
                <a:solidFill>
                  <a:schemeClr val="bg2"/>
                </a:solidFill>
              </a:ln>
              <a:effectLst/>
              <a:sp3d contourW="28575">
                <a:contourClr>
                  <a:schemeClr val="bg2"/>
                </a:contourClr>
              </a:sp3d>
            </c:spPr>
            <c:extLst>
              <c:ext xmlns:c16="http://schemas.microsoft.com/office/drawing/2014/chart" uri="{C3380CC4-5D6E-409C-BE32-E72D297353CC}">
                <c16:uniqueId val="{00000001-DE0A-E74E-A27E-98D7D75B2976}"/>
              </c:ext>
            </c:extLst>
          </c:dPt>
          <c:dPt>
            <c:idx val="1"/>
            <c:bubble3D val="0"/>
            <c:spPr>
              <a:solidFill>
                <a:schemeClr val="accent2"/>
              </a:solidFill>
              <a:ln w="31750">
                <a:solidFill>
                  <a:schemeClr val="bg1"/>
                </a:solidFill>
              </a:ln>
              <a:effectLst/>
              <a:sp3d contourW="31750">
                <a:contourClr>
                  <a:schemeClr val="bg1"/>
                </a:contourClr>
              </a:sp3d>
            </c:spPr>
            <c:extLst>
              <c:ext xmlns:c16="http://schemas.microsoft.com/office/drawing/2014/chart" uri="{C3380CC4-5D6E-409C-BE32-E72D297353CC}">
                <c16:uniqueId val="{00000004-DE0A-E74E-A27E-98D7D75B2976}"/>
              </c:ext>
            </c:extLst>
          </c:dPt>
          <c:dPt>
            <c:idx val="2"/>
            <c:bubble3D val="0"/>
            <c:spPr>
              <a:solidFill>
                <a:schemeClr val="accent3"/>
              </a:solidFill>
              <a:ln w="31750">
                <a:solidFill>
                  <a:schemeClr val="bg1"/>
                </a:solidFill>
              </a:ln>
              <a:effectLst/>
              <a:sp3d contourW="31750">
                <a:contourClr>
                  <a:schemeClr val="bg1"/>
                </a:contourClr>
              </a:sp3d>
            </c:spPr>
            <c:extLst>
              <c:ext xmlns:c16="http://schemas.microsoft.com/office/drawing/2014/chart" uri="{C3380CC4-5D6E-409C-BE32-E72D297353CC}">
                <c16:uniqueId val="{00000005-4C91-4CC9-9704-570B717FEDAB}"/>
              </c:ext>
            </c:extLst>
          </c:dPt>
          <c:dPt>
            <c:idx val="3"/>
            <c:bubble3D val="0"/>
            <c:spPr>
              <a:solidFill>
                <a:schemeClr val="accent4"/>
              </a:solidFill>
              <a:ln w="31750">
                <a:solidFill>
                  <a:schemeClr val="bg1"/>
                </a:solidFill>
              </a:ln>
              <a:effectLst/>
              <a:sp3d contourW="31750">
                <a:contourClr>
                  <a:schemeClr val="bg1"/>
                </a:contourClr>
              </a:sp3d>
            </c:spPr>
            <c:extLst>
              <c:ext xmlns:c16="http://schemas.microsoft.com/office/drawing/2014/chart" uri="{C3380CC4-5D6E-409C-BE32-E72D297353CC}">
                <c16:uniqueId val="{00000002-DE0A-E74E-A27E-98D7D75B2976}"/>
              </c:ext>
            </c:extLst>
          </c:dPt>
          <c:dPt>
            <c:idx val="4"/>
            <c:bubble3D val="0"/>
            <c:spPr>
              <a:solidFill>
                <a:schemeClr val="accent5"/>
              </a:solidFill>
              <a:ln w="31750">
                <a:solidFill>
                  <a:schemeClr val="bg1"/>
                </a:solidFill>
              </a:ln>
              <a:effectLst/>
              <a:sp3d contourW="31750">
                <a:contourClr>
                  <a:schemeClr val="bg1"/>
                </a:contourClr>
              </a:sp3d>
            </c:spPr>
            <c:extLst>
              <c:ext xmlns:c16="http://schemas.microsoft.com/office/drawing/2014/chart" uri="{C3380CC4-5D6E-409C-BE32-E72D297353CC}">
                <c16:uniqueId val="{00000003-DE0A-E74E-A27E-98D7D75B2976}"/>
              </c:ext>
            </c:extLst>
          </c:dPt>
          <c:dPt>
            <c:idx val="5"/>
            <c:bubble3D val="0"/>
            <c:spPr>
              <a:solidFill>
                <a:schemeClr val="accent6"/>
              </a:solidFill>
              <a:ln w="31750">
                <a:solidFill>
                  <a:schemeClr val="bg1"/>
                </a:solidFill>
              </a:ln>
              <a:effectLst/>
              <a:sp3d contourW="31750">
                <a:contourClr>
                  <a:schemeClr val="bg1"/>
                </a:contourClr>
              </a:sp3d>
            </c:spPr>
            <c:extLst>
              <c:ext xmlns:c16="http://schemas.microsoft.com/office/drawing/2014/chart" uri="{C3380CC4-5D6E-409C-BE32-E72D297353CC}">
                <c16:uniqueId val="{0000000A-3358-6A48-B19C-309D4E78858B}"/>
              </c:ext>
            </c:extLst>
          </c:dPt>
          <c:dLbls>
            <c:dLbl>
              <c:idx val="0"/>
              <c:layout>
                <c:manualLayout>
                  <c:x val="0.17946725780651188"/>
                  <c:y val="-7.6141703431704009E-3"/>
                </c:manualLayout>
              </c:layout>
              <c:tx>
                <c:rich>
                  <a:bodyPr/>
                  <a:lstStyle/>
                  <a:p>
                    <a:fld id="{4B98A0EB-87E6-084F-ACE6-C5094FE6D5F6}" type="CATEGORYNAME">
                      <a:rPr lang="en-US" sz="1800" dirty="0"/>
                      <a:pPr/>
                      <a:t>[CATEGORY NAME]</a:t>
                    </a:fld>
                    <a:r>
                      <a:rPr lang="en-US" baseline="0"/>
                      <a:t>
</a:t>
                    </a:r>
                    <a:r>
                      <a:rPr lang="en-US" sz="1800" baseline="0"/>
                      <a:t>51.9</a:t>
                    </a:r>
                    <a:r>
                      <a:rPr lang="en-US" sz="1600" baseline="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0A-E74E-A27E-98D7D75B2976}"/>
                </c:ext>
              </c:extLst>
            </c:dLbl>
            <c:dLbl>
              <c:idx val="1"/>
              <c:layout>
                <c:manualLayout>
                  <c:x val="-0.10353253996723603"/>
                  <c:y val="0.13032308264060721"/>
                </c:manualLayout>
              </c:layout>
              <c:tx>
                <c:rich>
                  <a:bodyPr/>
                  <a:lstStyle/>
                  <a:p>
                    <a:fld id="{03928CC7-09ED-6B48-968C-54076E3EFA88}" type="CATEGORYNAME">
                      <a:rPr lang="en-US" sz="1800"/>
                      <a:pPr/>
                      <a:t>[CATEGORY NAME]</a:t>
                    </a:fld>
                    <a:r>
                      <a:rPr lang="en-US" baseline="0"/>
                      <a:t>
</a:t>
                    </a:r>
                    <a:r>
                      <a:rPr lang="en-US" sz="1800" baseline="0"/>
                      <a:t>14.2%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E0A-E74E-A27E-98D7D75B2976}"/>
                </c:ext>
              </c:extLst>
            </c:dLbl>
            <c:dLbl>
              <c:idx val="2"/>
              <c:tx>
                <c:rich>
                  <a:bodyPr/>
                  <a:lstStyle/>
                  <a:p>
                    <a:fld id="{0818AEAD-D790-0B42-A551-09CBA51E042C}" type="CATEGORYNAME">
                      <a:rPr lang="en-US" sz="1600"/>
                      <a:pPr/>
                      <a:t>[CATEGORY NAME]</a:t>
                    </a:fld>
                    <a:r>
                      <a:rPr lang="en-US"/>
                      <a:t>
14.2%</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C91-4CC9-9704-570B717FEDAB}"/>
                </c:ext>
              </c:extLst>
            </c:dLbl>
            <c:dLbl>
              <c:idx val="3"/>
              <c:layout>
                <c:manualLayout>
                  <c:x val="-0.17289077192570651"/>
                  <c:y val="-0.12230541801607188"/>
                </c:manualLayout>
              </c:layout>
              <c:tx>
                <c:rich>
                  <a:bodyPr/>
                  <a:lstStyle/>
                  <a:p>
                    <a:fld id="{7C5DB66F-646C-D84F-8753-EB54CFE1FED0}" type="CATEGORYNAME">
                      <a:rPr lang="en-US" sz="1600" dirty="0"/>
                      <a:pPr/>
                      <a:t>[CATEGORY NAME]</a:t>
                    </a:fld>
                    <a:r>
                      <a:rPr lang="en-US" baseline="0"/>
                      <a:t>
13.8%</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E0A-E74E-A27E-98D7D75B2976}"/>
                </c:ext>
              </c:extLst>
            </c:dLbl>
            <c:dLbl>
              <c:idx val="4"/>
              <c:layout>
                <c:manualLayout>
                  <c:x val="6.6448130068398753E-2"/>
                  <c:y val="-4.272182829212097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fld id="{FE1C91AB-9B32-B441-9EF1-12244530E899}" type="CATEGORYNAME">
                      <a:rPr lang="en-US" sz="1600" b="1">
                        <a:solidFill>
                          <a:schemeClr val="tx1">
                            <a:lumMod val="75000"/>
                            <a:lumOff val="25000"/>
                          </a:schemeClr>
                        </a:solidFill>
                      </a:rPr>
                      <a:pPr>
                        <a:defRPr sz="1600" b="1"/>
                      </a:pPr>
                      <a:t>[CATEGORY NAME]</a:t>
                    </a:fld>
                    <a:r>
                      <a:rPr lang="en-US" sz="1600" b="1">
                        <a:solidFill>
                          <a:schemeClr val="tx1">
                            <a:lumMod val="75000"/>
                            <a:lumOff val="25000"/>
                          </a:schemeClr>
                        </a:solidFill>
                      </a:rPr>
                      <a:t>
</a:t>
                    </a:r>
                    <a:r>
                      <a:rPr lang="en-US" sz="1800" b="1">
                        <a:solidFill>
                          <a:schemeClr val="tx1">
                            <a:lumMod val="75000"/>
                            <a:lumOff val="25000"/>
                          </a:schemeClr>
                        </a:solidFill>
                      </a:rPr>
                      <a:t>3.5%</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77005828193646"/>
                      <c:h val="0.18459254127417507"/>
                    </c:manualLayout>
                  </c15:layout>
                  <c15:dlblFieldTable/>
                  <c15:showDataLabelsRange val="0"/>
                </c:ext>
                <c:ext xmlns:c16="http://schemas.microsoft.com/office/drawing/2014/chart" uri="{C3380CC4-5D6E-409C-BE32-E72D297353CC}">
                  <c16:uniqueId val="{00000003-DE0A-E74E-A27E-98D7D75B2976}"/>
                </c:ext>
              </c:extLst>
            </c:dLbl>
            <c:dLbl>
              <c:idx val="5"/>
              <c:layout>
                <c:manualLayout>
                  <c:x val="3.2765474303214845E-2"/>
                  <c:y val="2.61261676833805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3583D04B-2FA8-834C-BBD5-3A3B96F2C007}" type="CATEGORYNAME">
                      <a:rPr lang="en-US" sz="1600"/>
                      <a:pPr>
                        <a:defRPr sz="1600" b="1"/>
                      </a:pPr>
                      <a:t>[CATEGORY NAME]</a:t>
                    </a:fld>
                    <a:r>
                      <a:rPr lang="en-US" sz="1600"/>
                      <a:t>
</a:t>
                    </a:r>
                    <a:r>
                      <a:rPr lang="en-US" sz="1800"/>
                      <a:t>2.4%</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358-6A48-B19C-309D4E78858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MUX</c:v>
                </c:pt>
                <c:pt idx="1">
                  <c:v>Stellantis </c:v>
                </c:pt>
                <c:pt idx="2">
                  <c:v>Nuton / Rio Tinto Venture</c:v>
                </c:pt>
                <c:pt idx="3">
                  <c:v>Rob McEwen</c:v>
                </c:pt>
                <c:pt idx="4">
                  <c:v>Victor Smorgon Group (Australia)</c:v>
                </c:pt>
                <c:pt idx="5">
                  <c:v>Others</c:v>
                </c:pt>
              </c:strCache>
            </c:strRef>
          </c:cat>
          <c:val>
            <c:numRef>
              <c:f>Sheet1!$B$2:$B$7</c:f>
              <c:numCache>
                <c:formatCode>0.0%</c:formatCode>
                <c:ptCount val="6"/>
                <c:pt idx="0">
                  <c:v>0.51900000000000002</c:v>
                </c:pt>
                <c:pt idx="1">
                  <c:v>0.14199999999999999</c:v>
                </c:pt>
                <c:pt idx="2">
                  <c:v>0.14199999999999999</c:v>
                </c:pt>
                <c:pt idx="3">
                  <c:v>0.13800000000000001</c:v>
                </c:pt>
                <c:pt idx="4">
                  <c:v>3.5000000000000003E-2</c:v>
                </c:pt>
                <c:pt idx="5">
                  <c:v>2.4E-2</c:v>
                </c:pt>
              </c:numCache>
            </c:numRef>
          </c:val>
          <c:extLst>
            <c:ext xmlns:c16="http://schemas.microsoft.com/office/drawing/2014/chart" uri="{C3380CC4-5D6E-409C-BE32-E72D297353CC}">
              <c16:uniqueId val="{00000000-DE0A-E74E-A27E-98D7D75B2976}"/>
            </c:ext>
          </c:extLst>
        </c:ser>
        <c:dLbls>
          <c:dLblPos val="inEnd"/>
          <c:showLegendKey val="0"/>
          <c:showVal val="0"/>
          <c:showCatName val="1"/>
          <c:showSerName val="0"/>
          <c:showPercent val="1"/>
          <c:showBubbleSize val="0"/>
          <c:showLeaderLines val="1"/>
        </c:dLbls>
      </c:pie3DChart>
      <c:spPr>
        <a:noFill/>
        <a:ln>
          <a:noFill/>
        </a:ln>
        <a:effectLst/>
      </c:spPr>
    </c:plotArea>
    <c:legend>
      <c:legendPos val="b"/>
      <c:layout>
        <c:manualLayout>
          <c:xMode val="edge"/>
          <c:yMode val="edge"/>
          <c:x val="0.11904693637640852"/>
          <c:y val="0.88530805604706153"/>
          <c:w val="0.66116991468476671"/>
          <c:h val="6.236162522204806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0.08925</cdr:x>
      <cdr:y>0.88607</cdr:y>
    </cdr:from>
    <cdr:to>
      <cdr:x>0.5519</cdr:x>
      <cdr:y>0.95981</cdr:y>
    </cdr:to>
    <cdr:sp macro="" textlink="">
      <cdr:nvSpPr>
        <cdr:cNvPr id="2" name="Rectangle 1">
          <a:extLst xmlns:a="http://schemas.openxmlformats.org/drawingml/2006/main">
            <a:ext uri="{FF2B5EF4-FFF2-40B4-BE49-F238E27FC236}">
              <a16:creationId xmlns:a16="http://schemas.microsoft.com/office/drawing/2014/main" id="{C47FAF8E-EC47-9280-8FF4-8338D1B715F9}"/>
            </a:ext>
          </a:extLst>
        </cdr:cNvPr>
        <cdr:cNvSpPr/>
      </cdr:nvSpPr>
      <cdr:spPr>
        <a:xfrm xmlns:a="http://schemas.openxmlformats.org/drawingml/2006/main">
          <a:off x="647853" y="5090297"/>
          <a:ext cx="3358467" cy="42362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3742A-EDDF-18D1-9580-C304A80B4F9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F20768F-B481-7C21-E323-7AE5932C1A7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A3B629-BC16-664A-BBC8-5DBCC2232DF6}" type="datetimeFigureOut">
              <a:rPr lang="en-US" smtClean="0"/>
              <a:t>4/12/2023</a:t>
            </a:fld>
            <a:endParaRPr lang="en-US"/>
          </a:p>
        </p:txBody>
      </p:sp>
      <p:sp>
        <p:nvSpPr>
          <p:cNvPr id="4" name="Footer Placeholder 3">
            <a:extLst>
              <a:ext uri="{FF2B5EF4-FFF2-40B4-BE49-F238E27FC236}">
                <a16:creationId xmlns:a16="http://schemas.microsoft.com/office/drawing/2014/main" id="{A1F1FBBF-92A7-116E-C677-FD224CF4EA8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95BFC4-E3ED-1A30-ED3D-8A74A7B24B1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5E71A8-EBCC-2A45-899F-D4EEA7129855}" type="slidenum">
              <a:rPr lang="en-US" smtClean="0"/>
              <a:t>‹#›</a:t>
            </a:fld>
            <a:endParaRPr lang="en-US"/>
          </a:p>
        </p:txBody>
      </p:sp>
    </p:spTree>
    <p:extLst>
      <p:ext uri="{BB962C8B-B14F-4D97-AF65-F5344CB8AC3E}">
        <p14:creationId xmlns:p14="http://schemas.microsoft.com/office/powerpoint/2010/main" val="4026325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D"/>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9CF5E61-5772-4D2E-95D7-2623017A0B87}" type="datetimeFigureOut">
              <a:rPr lang="en-ID" smtClean="0"/>
              <a:t>12/04/2023</a:t>
            </a:fld>
            <a:endParaRPr lang="en-ID"/>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ID"/>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D"/>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AA1B18-5273-4D3C-9D25-703369A64714}" type="slidenum">
              <a:rPr lang="en-ID" smtClean="0"/>
              <a:t>‹#›</a:t>
            </a:fld>
            <a:endParaRPr lang="en-ID"/>
          </a:p>
        </p:txBody>
      </p:sp>
    </p:spTree>
    <p:extLst>
      <p:ext uri="{BB962C8B-B14F-4D97-AF65-F5344CB8AC3E}">
        <p14:creationId xmlns:p14="http://schemas.microsoft.com/office/powerpoint/2010/main" val="317709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CAA1B18-5273-4D3C-9D25-703369A64714}" type="slidenum">
              <a:rPr lang="en-ID" smtClean="0"/>
              <a:t>2</a:t>
            </a:fld>
            <a:endParaRPr lang="en-ID"/>
          </a:p>
        </p:txBody>
      </p:sp>
    </p:spTree>
    <p:extLst>
      <p:ext uri="{BB962C8B-B14F-4D97-AF65-F5344CB8AC3E}">
        <p14:creationId xmlns:p14="http://schemas.microsoft.com/office/powerpoint/2010/main" val="28582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17</a:t>
            </a:fld>
            <a:endParaRPr lang="en-ID"/>
          </a:p>
        </p:txBody>
      </p:sp>
    </p:spTree>
    <p:extLst>
      <p:ext uri="{BB962C8B-B14F-4D97-AF65-F5344CB8AC3E}">
        <p14:creationId xmlns:p14="http://schemas.microsoft.com/office/powerpoint/2010/main" val="7586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18</a:t>
            </a:fld>
            <a:endParaRPr lang="en-ID"/>
          </a:p>
        </p:txBody>
      </p:sp>
    </p:spTree>
    <p:extLst>
      <p:ext uri="{BB962C8B-B14F-4D97-AF65-F5344CB8AC3E}">
        <p14:creationId xmlns:p14="http://schemas.microsoft.com/office/powerpoint/2010/main" val="174747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21</a:t>
            </a:fld>
            <a:endParaRPr lang="en-ID"/>
          </a:p>
        </p:txBody>
      </p:sp>
    </p:spTree>
    <p:extLst>
      <p:ext uri="{BB962C8B-B14F-4D97-AF65-F5344CB8AC3E}">
        <p14:creationId xmlns:p14="http://schemas.microsoft.com/office/powerpoint/2010/main" val="889273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22</a:t>
            </a:fld>
            <a:endParaRPr lang="en-ID"/>
          </a:p>
        </p:txBody>
      </p:sp>
    </p:spTree>
    <p:extLst>
      <p:ext uri="{BB962C8B-B14F-4D97-AF65-F5344CB8AC3E}">
        <p14:creationId xmlns:p14="http://schemas.microsoft.com/office/powerpoint/2010/main" val="302369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24</a:t>
            </a:fld>
            <a:endParaRPr lang="en-ID"/>
          </a:p>
        </p:txBody>
      </p:sp>
    </p:spTree>
    <p:extLst>
      <p:ext uri="{BB962C8B-B14F-4D97-AF65-F5344CB8AC3E}">
        <p14:creationId xmlns:p14="http://schemas.microsoft.com/office/powerpoint/2010/main" val="677024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26</a:t>
            </a:fld>
            <a:endParaRPr lang="en-ID"/>
          </a:p>
        </p:txBody>
      </p:sp>
    </p:spTree>
    <p:extLst>
      <p:ext uri="{BB962C8B-B14F-4D97-AF65-F5344CB8AC3E}">
        <p14:creationId xmlns:p14="http://schemas.microsoft.com/office/powerpoint/2010/main" val="2967289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afternoon all,</a:t>
            </a:r>
          </a:p>
          <a:p>
            <a:endParaRPr lang="en-US">
              <a:cs typeface="Calibri"/>
            </a:endParaRPr>
          </a:p>
          <a:p>
            <a:r>
              <a:rPr lang="en-US">
                <a:cs typeface="Calibri"/>
              </a:rPr>
              <a:t>Our Fox Complex properties have more than 3.3M ounces of gold production and consistent exploration success. The map above shows our property locations well situated along the prolific </a:t>
            </a:r>
            <a:r>
              <a:rPr lang="en-US" err="1">
                <a:cs typeface="Calibri"/>
              </a:rPr>
              <a:t>Destor</a:t>
            </a:r>
            <a:r>
              <a:rPr lang="en-US">
                <a:cs typeface="Calibri"/>
              </a:rPr>
              <a:t>-Porcupine Fault Zone just south of Timmins, east of Matheson and at Stock property midway between the first two. The DPFZ and </a:t>
            </a:r>
            <a:r>
              <a:rPr lang="en-US" err="1">
                <a:cs typeface="Calibri"/>
              </a:rPr>
              <a:t>Temiskaming</a:t>
            </a:r>
            <a:r>
              <a:rPr lang="en-US">
                <a:cs typeface="Calibri"/>
              </a:rPr>
              <a:t> sediments are recognized as key geological elements associated with most of the 70 million ounces of gold that have been historically mined in this camp. These key geological elements reside on all three of our properties. Gold mineralization is structurally-controlled in primary faults and secondary splays in this region and we have more than 30-km of such structures on our properties. </a:t>
            </a:r>
          </a:p>
          <a:p>
            <a:endParaRPr lang="en-US">
              <a:cs typeface="Calibri"/>
            </a:endParaRPr>
          </a:p>
          <a:p>
            <a:r>
              <a:rPr lang="en-US">
                <a:cs typeface="Calibri"/>
              </a:rPr>
              <a:t>Mineral resources on the Fox Complex properties include nearly two million ounces of gold in the Measured and Indicated categories and a further 500,000 ounces in Inferred. At the beginning of the year we earmarked some $7.5 M for exploration in 2022 and augmented that with a $16M flow-through financing in March. </a:t>
            </a: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6CAA1B18-5273-4D3C-9D25-703369A64714}" type="slidenum">
              <a:rPr lang="en-ID" smtClean="0"/>
              <a:t>28</a:t>
            </a:fld>
            <a:endParaRPr lang="en-ID"/>
          </a:p>
        </p:txBody>
      </p:sp>
    </p:spTree>
    <p:extLst>
      <p:ext uri="{BB962C8B-B14F-4D97-AF65-F5344CB8AC3E}">
        <p14:creationId xmlns:p14="http://schemas.microsoft.com/office/powerpoint/2010/main" val="3364716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651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31</a:t>
            </a:fld>
            <a:endParaRPr lang="en-ID"/>
          </a:p>
        </p:txBody>
      </p:sp>
    </p:spTree>
    <p:extLst>
      <p:ext uri="{BB962C8B-B14F-4D97-AF65-F5344CB8AC3E}">
        <p14:creationId xmlns:p14="http://schemas.microsoft.com/office/powerpoint/2010/main" val="2297880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34</a:t>
            </a:fld>
            <a:endParaRPr lang="en-ID"/>
          </a:p>
        </p:txBody>
      </p:sp>
    </p:spTree>
    <p:extLst>
      <p:ext uri="{BB962C8B-B14F-4D97-AF65-F5344CB8AC3E}">
        <p14:creationId xmlns:p14="http://schemas.microsoft.com/office/powerpoint/2010/main" val="337608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36045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35</a:t>
            </a:fld>
            <a:endParaRPr lang="en-ID"/>
          </a:p>
        </p:txBody>
      </p:sp>
    </p:spTree>
    <p:extLst>
      <p:ext uri="{BB962C8B-B14F-4D97-AF65-F5344CB8AC3E}">
        <p14:creationId xmlns:p14="http://schemas.microsoft.com/office/powerpoint/2010/main" val="4178855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36</a:t>
            </a:fld>
            <a:endParaRPr lang="en-ID"/>
          </a:p>
        </p:txBody>
      </p:sp>
    </p:spTree>
    <p:extLst>
      <p:ext uri="{BB962C8B-B14F-4D97-AF65-F5344CB8AC3E}">
        <p14:creationId xmlns:p14="http://schemas.microsoft.com/office/powerpoint/2010/main" val="2380182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37</a:t>
            </a:fld>
            <a:endParaRPr lang="en-ID"/>
          </a:p>
        </p:txBody>
      </p:sp>
    </p:spTree>
    <p:extLst>
      <p:ext uri="{BB962C8B-B14F-4D97-AF65-F5344CB8AC3E}">
        <p14:creationId xmlns:p14="http://schemas.microsoft.com/office/powerpoint/2010/main" val="77153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solidFill>
                <a:srgbClr val="000000"/>
              </a:solidFill>
              <a:latin typeface="Calibri"/>
              <a:cs typeface="Calibri"/>
            </a:endParaRPr>
          </a:p>
        </p:txBody>
      </p:sp>
    </p:spTree>
    <p:extLst>
      <p:ext uri="{BB962C8B-B14F-4D97-AF65-F5344CB8AC3E}">
        <p14:creationId xmlns:p14="http://schemas.microsoft.com/office/powerpoint/2010/main" val="3387237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A1B18-5273-4D3C-9D25-703369A64714}" type="slidenum">
              <a:rPr lang="en-ID" smtClean="0"/>
              <a:t>9</a:t>
            </a:fld>
            <a:endParaRPr lang="en-ID"/>
          </a:p>
        </p:txBody>
      </p:sp>
    </p:spTree>
    <p:extLst>
      <p:ext uri="{BB962C8B-B14F-4D97-AF65-F5344CB8AC3E}">
        <p14:creationId xmlns:p14="http://schemas.microsoft.com/office/powerpoint/2010/main" val="94663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462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12</a:t>
            </a:fld>
            <a:endParaRPr lang="en-ID"/>
          </a:p>
        </p:txBody>
      </p:sp>
    </p:spTree>
    <p:extLst>
      <p:ext uri="{BB962C8B-B14F-4D97-AF65-F5344CB8AC3E}">
        <p14:creationId xmlns:p14="http://schemas.microsoft.com/office/powerpoint/2010/main" val="221611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CAA1B18-5273-4D3C-9D25-703369A64714}" type="slidenum">
              <a:rPr lang="en-ID" smtClean="0"/>
              <a:t>13</a:t>
            </a:fld>
            <a:endParaRPr lang="en-ID"/>
          </a:p>
        </p:txBody>
      </p:sp>
    </p:spTree>
    <p:extLst>
      <p:ext uri="{BB962C8B-B14F-4D97-AF65-F5344CB8AC3E}">
        <p14:creationId xmlns:p14="http://schemas.microsoft.com/office/powerpoint/2010/main" val="424632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CAA1B18-5273-4D3C-9D25-703369A64714}" type="slidenum">
              <a:rPr lang="en-ID" smtClean="0"/>
              <a:t>15</a:t>
            </a:fld>
            <a:endParaRPr lang="en-ID"/>
          </a:p>
        </p:txBody>
      </p:sp>
    </p:spTree>
    <p:extLst>
      <p:ext uri="{BB962C8B-B14F-4D97-AF65-F5344CB8AC3E}">
        <p14:creationId xmlns:p14="http://schemas.microsoft.com/office/powerpoint/2010/main" val="177727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ea typeface="Calibri" panose="020F0502020204030204"/>
              <a:cs typeface="Calibri" panose="020F0502020204030204"/>
            </a:endParaRPr>
          </a:p>
        </p:txBody>
      </p:sp>
    </p:spTree>
    <p:extLst>
      <p:ext uri="{BB962C8B-B14F-4D97-AF65-F5344CB8AC3E}">
        <p14:creationId xmlns:p14="http://schemas.microsoft.com/office/powerpoint/2010/main" val="296977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with big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7A5E9D-ABD8-49A8-9C08-FEFEA38ED2EF}"/>
              </a:ext>
            </a:extLst>
          </p:cNvPr>
          <p:cNvSpPr>
            <a:spLocks noGrp="1"/>
          </p:cNvSpPr>
          <p:nvPr>
            <p:ph type="pic" sz="quarter" idx="10"/>
          </p:nvPr>
        </p:nvSpPr>
        <p:spPr>
          <a:xfrm>
            <a:off x="377371" y="435428"/>
            <a:ext cx="11437258" cy="5065485"/>
          </a:xfrm>
          <a:custGeom>
            <a:avLst/>
            <a:gdLst>
              <a:gd name="connsiteX0" fmla="*/ 0 w 12192000"/>
              <a:gd name="connsiteY0" fmla="*/ 0 h 4620317"/>
              <a:gd name="connsiteX1" fmla="*/ 12192000 w 12192000"/>
              <a:gd name="connsiteY1" fmla="*/ 0 h 4620317"/>
              <a:gd name="connsiteX2" fmla="*/ 12192000 w 12192000"/>
              <a:gd name="connsiteY2" fmla="*/ 4620317 h 4620317"/>
              <a:gd name="connsiteX3" fmla="*/ 0 w 12192000"/>
              <a:gd name="connsiteY3" fmla="*/ 4620317 h 4620317"/>
            </a:gdLst>
            <a:ahLst/>
            <a:cxnLst>
              <a:cxn ang="0">
                <a:pos x="connsiteX0" y="connsiteY0"/>
              </a:cxn>
              <a:cxn ang="0">
                <a:pos x="connsiteX1" y="connsiteY1"/>
              </a:cxn>
              <a:cxn ang="0">
                <a:pos x="connsiteX2" y="connsiteY2"/>
              </a:cxn>
              <a:cxn ang="0">
                <a:pos x="connsiteX3" y="connsiteY3"/>
              </a:cxn>
            </a:cxnLst>
            <a:rect l="l" t="t" r="r" b="b"/>
            <a:pathLst>
              <a:path w="12192000" h="4620317">
                <a:moveTo>
                  <a:pt x="0" y="0"/>
                </a:moveTo>
                <a:lnTo>
                  <a:pt x="12192000" y="0"/>
                </a:lnTo>
                <a:lnTo>
                  <a:pt x="12192000" y="4620317"/>
                </a:lnTo>
                <a:lnTo>
                  <a:pt x="0" y="4620317"/>
                </a:lnTo>
                <a:close/>
              </a:path>
            </a:pathLst>
          </a:custGeom>
        </p:spPr>
        <p:txBody>
          <a:bodyPr wrap="square">
            <a:noAutofit/>
          </a:bodyPr>
          <a:lstStyle/>
          <a:p>
            <a:endParaRPr lang="en-ID"/>
          </a:p>
        </p:txBody>
      </p:sp>
      <p:sp>
        <p:nvSpPr>
          <p:cNvPr id="3" name="Title 1">
            <a:extLst>
              <a:ext uri="{FF2B5EF4-FFF2-40B4-BE49-F238E27FC236}">
                <a16:creationId xmlns:a16="http://schemas.microsoft.com/office/drawing/2014/main" id="{9B2343E7-08B9-4AB3-BD8C-38EA678A015B}"/>
              </a:ext>
            </a:extLst>
          </p:cNvPr>
          <p:cNvSpPr>
            <a:spLocks noGrp="1"/>
          </p:cNvSpPr>
          <p:nvPr>
            <p:ph type="title"/>
          </p:nvPr>
        </p:nvSpPr>
        <p:spPr>
          <a:xfrm>
            <a:off x="2045495" y="3730625"/>
            <a:ext cx="8101011" cy="739775"/>
          </a:xfrm>
        </p:spPr>
        <p:txBody>
          <a:bodyPr>
            <a:normAutofit/>
          </a:bodyPr>
          <a:lstStyle>
            <a:lvl1pPr algn="ctr">
              <a:defRPr sz="3600" b="1">
                <a:solidFill>
                  <a:schemeClr val="tx1">
                    <a:lumMod val="50000"/>
                    <a:lumOff val="50000"/>
                  </a:schemeClr>
                </a:solidFill>
                <a:latin typeface="+mn-lt"/>
              </a:defRPr>
            </a:lvl1pPr>
          </a:lstStyle>
          <a:p>
            <a:r>
              <a:rPr lang="en-US"/>
              <a:t>Click to edit Master title style</a:t>
            </a:r>
            <a:endParaRPr lang="en-ID"/>
          </a:p>
        </p:txBody>
      </p:sp>
      <p:sp>
        <p:nvSpPr>
          <p:cNvPr id="4" name="Text Placeholder 3">
            <a:extLst>
              <a:ext uri="{FF2B5EF4-FFF2-40B4-BE49-F238E27FC236}">
                <a16:creationId xmlns:a16="http://schemas.microsoft.com/office/drawing/2014/main" id="{6D3F489D-5CF3-423C-8A14-E927EE74599A}"/>
              </a:ext>
            </a:extLst>
          </p:cNvPr>
          <p:cNvSpPr>
            <a:spLocks noGrp="1"/>
          </p:cNvSpPr>
          <p:nvPr>
            <p:ph type="body" sz="half" idx="2"/>
          </p:nvPr>
        </p:nvSpPr>
        <p:spPr>
          <a:xfrm>
            <a:off x="4129881" y="2797618"/>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3">
            <a:extLst>
              <a:ext uri="{FF2B5EF4-FFF2-40B4-BE49-F238E27FC236}">
                <a16:creationId xmlns:a16="http://schemas.microsoft.com/office/drawing/2014/main" id="{7445C145-A929-4593-A3EE-74E141B307EF}"/>
              </a:ext>
            </a:extLst>
          </p:cNvPr>
          <p:cNvSpPr>
            <a:spLocks noGrp="1"/>
          </p:cNvSpPr>
          <p:nvPr>
            <p:ph type="body" sz="half" idx="11"/>
          </p:nvPr>
        </p:nvSpPr>
        <p:spPr>
          <a:xfrm>
            <a:off x="4129881" y="4662705"/>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1972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2 column text and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777734"/>
            <a:ext cx="31670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3">
            <a:extLst>
              <a:ext uri="{FF2B5EF4-FFF2-40B4-BE49-F238E27FC236}">
                <a16:creationId xmlns:a16="http://schemas.microsoft.com/office/drawing/2014/main" id="{E8A32C0C-C27B-42E0-B688-4987C28B7B1B}"/>
              </a:ext>
            </a:extLst>
          </p:cNvPr>
          <p:cNvSpPr>
            <a:spLocks noGrp="1"/>
          </p:cNvSpPr>
          <p:nvPr>
            <p:ph type="pic" sz="quarter" idx="10"/>
          </p:nvPr>
        </p:nvSpPr>
        <p:spPr>
          <a:xfrm>
            <a:off x="8293100" y="1777734"/>
            <a:ext cx="325596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8" name="Text Placeholder 3">
            <a:extLst>
              <a:ext uri="{FF2B5EF4-FFF2-40B4-BE49-F238E27FC236}">
                <a16:creationId xmlns:a16="http://schemas.microsoft.com/office/drawing/2014/main" id="{50203230-3211-414B-BE23-4BEA7D83E87D}"/>
              </a:ext>
            </a:extLst>
          </p:cNvPr>
          <p:cNvSpPr>
            <a:spLocks noGrp="1"/>
          </p:cNvSpPr>
          <p:nvPr>
            <p:ph type="body" sz="half" idx="13"/>
          </p:nvPr>
        </p:nvSpPr>
        <p:spPr>
          <a:xfrm>
            <a:off x="4512470" y="1777734"/>
            <a:ext cx="31670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644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3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465139" y="1777734"/>
            <a:ext cx="36115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D212F6CF-1F54-4E82-A549-E5CD45231B6A}"/>
              </a:ext>
            </a:extLst>
          </p:cNvPr>
          <p:cNvSpPr>
            <a:spLocks noGrp="1"/>
          </p:cNvSpPr>
          <p:nvPr>
            <p:ph type="body" sz="half" idx="13"/>
          </p:nvPr>
        </p:nvSpPr>
        <p:spPr>
          <a:xfrm>
            <a:off x="4274344" y="1777734"/>
            <a:ext cx="36115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72D6DEFF-6A61-49EC-800B-807175BF363E}"/>
              </a:ext>
            </a:extLst>
          </p:cNvPr>
          <p:cNvSpPr>
            <a:spLocks noGrp="1"/>
          </p:cNvSpPr>
          <p:nvPr>
            <p:ph type="body" sz="half" idx="14"/>
          </p:nvPr>
        </p:nvSpPr>
        <p:spPr>
          <a:xfrm>
            <a:off x="8083549" y="1777734"/>
            <a:ext cx="36115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81822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with 6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2800" b="1">
                <a:solidFill>
                  <a:srgbClr val="A29061"/>
                </a:solidFill>
                <a:latin typeface="+mn-lt"/>
              </a:defRPr>
            </a:lvl1pPr>
          </a:lstStyle>
          <a:p>
            <a:r>
              <a:rPr lang="en-US"/>
              <a:t>Click to edit Master title style</a:t>
            </a:r>
            <a:endParaRPr lang="en-ID"/>
          </a:p>
        </p:txBody>
      </p:sp>
      <p:sp>
        <p:nvSpPr>
          <p:cNvPr id="16" name="Text Placeholder 3">
            <a:extLst>
              <a:ext uri="{FF2B5EF4-FFF2-40B4-BE49-F238E27FC236}">
                <a16:creationId xmlns:a16="http://schemas.microsoft.com/office/drawing/2014/main" id="{EC30D5FC-6496-4F94-A483-7A19B6B0E2AF}"/>
              </a:ext>
            </a:extLst>
          </p:cNvPr>
          <p:cNvSpPr>
            <a:spLocks noGrp="1"/>
          </p:cNvSpPr>
          <p:nvPr>
            <p:ph type="body" sz="half" idx="2"/>
          </p:nvPr>
        </p:nvSpPr>
        <p:spPr>
          <a:xfrm>
            <a:off x="2311313" y="1725404"/>
            <a:ext cx="8996023"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a:extLst>
              <a:ext uri="{FF2B5EF4-FFF2-40B4-BE49-F238E27FC236}">
                <a16:creationId xmlns:a16="http://schemas.microsoft.com/office/drawing/2014/main" id="{6588B55E-A86E-4610-BCB3-3894C2A89800}"/>
              </a:ext>
            </a:extLst>
          </p:cNvPr>
          <p:cNvSpPr>
            <a:spLocks noGrp="1"/>
          </p:cNvSpPr>
          <p:nvPr>
            <p:ph type="body" sz="half" idx="13"/>
          </p:nvPr>
        </p:nvSpPr>
        <p:spPr>
          <a:xfrm>
            <a:off x="2311313" y="3239952"/>
            <a:ext cx="8996023"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Text Placeholder 3">
            <a:extLst>
              <a:ext uri="{FF2B5EF4-FFF2-40B4-BE49-F238E27FC236}">
                <a16:creationId xmlns:a16="http://schemas.microsoft.com/office/drawing/2014/main" id="{F0CF8CA7-5F46-46FE-AF95-914EE0F862D0}"/>
              </a:ext>
            </a:extLst>
          </p:cNvPr>
          <p:cNvSpPr>
            <a:spLocks noGrp="1"/>
          </p:cNvSpPr>
          <p:nvPr>
            <p:ph type="body" sz="half" idx="14"/>
          </p:nvPr>
        </p:nvSpPr>
        <p:spPr>
          <a:xfrm>
            <a:off x="2311313" y="4726143"/>
            <a:ext cx="8996023"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Slide Number Placeholder 3">
            <a:extLst>
              <a:ext uri="{FF2B5EF4-FFF2-40B4-BE49-F238E27FC236}">
                <a16:creationId xmlns:a16="http://schemas.microsoft.com/office/drawing/2014/main" id="{B75ADA6A-247E-28C3-F489-13456DF2EC13}"/>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607311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left imag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74CE8872-5EA7-4887-8F4E-9F9A823CF3A1}"/>
              </a:ext>
            </a:extLst>
          </p:cNvPr>
          <p:cNvSpPr>
            <a:spLocks noGrp="1"/>
          </p:cNvSpPr>
          <p:nvPr>
            <p:ph type="pic" sz="quarter" idx="10"/>
          </p:nvPr>
        </p:nvSpPr>
        <p:spPr>
          <a:xfrm>
            <a:off x="642939" y="1777734"/>
            <a:ext cx="6775243"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236F6214-1F5D-4DB2-90B1-209CE7FD7E82}"/>
              </a:ext>
            </a:extLst>
          </p:cNvPr>
          <p:cNvSpPr>
            <a:spLocks noGrp="1"/>
          </p:cNvSpPr>
          <p:nvPr>
            <p:ph type="body" sz="half" idx="2"/>
          </p:nvPr>
        </p:nvSpPr>
        <p:spPr>
          <a:xfrm>
            <a:off x="7702171" y="1777734"/>
            <a:ext cx="3846889"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7234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right image and text">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74CE8872-5EA7-4887-8F4E-9F9A823CF3A1}"/>
              </a:ext>
            </a:extLst>
          </p:cNvPr>
          <p:cNvSpPr>
            <a:spLocks noGrp="1"/>
          </p:cNvSpPr>
          <p:nvPr>
            <p:ph type="pic" sz="quarter" idx="10"/>
          </p:nvPr>
        </p:nvSpPr>
        <p:spPr>
          <a:xfrm>
            <a:off x="4773817" y="1777734"/>
            <a:ext cx="6775243"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
            <a:extLst>
              <a:ext uri="{FF2B5EF4-FFF2-40B4-BE49-F238E27FC236}">
                <a16:creationId xmlns:a16="http://schemas.microsoft.com/office/drawing/2014/main" id="{236F6214-1F5D-4DB2-90B1-209CE7FD7E82}"/>
              </a:ext>
            </a:extLst>
          </p:cNvPr>
          <p:cNvSpPr>
            <a:spLocks noGrp="1"/>
          </p:cNvSpPr>
          <p:nvPr>
            <p:ph type="body" sz="half" idx="2"/>
          </p:nvPr>
        </p:nvSpPr>
        <p:spPr>
          <a:xfrm>
            <a:off x="642939" y="1777734"/>
            <a:ext cx="3846889"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2580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4 circle images and tex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F50B2FB-60A4-4248-BF36-EE13FFEFC402}"/>
              </a:ext>
            </a:extLst>
          </p:cNvPr>
          <p:cNvSpPr>
            <a:spLocks noGrp="1"/>
          </p:cNvSpPr>
          <p:nvPr>
            <p:ph type="pic" sz="quarter" idx="14"/>
          </p:nvPr>
        </p:nvSpPr>
        <p:spPr>
          <a:xfrm>
            <a:off x="977900" y="2675335"/>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20" name="Picture Placeholder 19">
            <a:extLst>
              <a:ext uri="{FF2B5EF4-FFF2-40B4-BE49-F238E27FC236}">
                <a16:creationId xmlns:a16="http://schemas.microsoft.com/office/drawing/2014/main" id="{B5887535-EBAE-4817-87F6-FD83C29E7CB0}"/>
              </a:ext>
            </a:extLst>
          </p:cNvPr>
          <p:cNvSpPr>
            <a:spLocks noGrp="1"/>
          </p:cNvSpPr>
          <p:nvPr>
            <p:ph type="pic" sz="quarter" idx="15"/>
          </p:nvPr>
        </p:nvSpPr>
        <p:spPr>
          <a:xfrm>
            <a:off x="977900" y="4047657"/>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EF3237E5-8C09-46C3-BF4C-7E6783013DEF}"/>
              </a:ext>
            </a:extLst>
          </p:cNvPr>
          <p:cNvSpPr>
            <a:spLocks noGrp="1"/>
          </p:cNvSpPr>
          <p:nvPr>
            <p:ph type="pic" sz="quarter" idx="16"/>
          </p:nvPr>
        </p:nvSpPr>
        <p:spPr>
          <a:xfrm>
            <a:off x="977900" y="5402680"/>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89C0D6FC-A386-49E2-9625-AA65CD9199E9}"/>
              </a:ext>
            </a:extLst>
          </p:cNvPr>
          <p:cNvSpPr>
            <a:spLocks noGrp="1"/>
          </p:cNvSpPr>
          <p:nvPr>
            <p:ph type="pic" sz="quarter" idx="13"/>
          </p:nvPr>
        </p:nvSpPr>
        <p:spPr>
          <a:xfrm>
            <a:off x="977900" y="1322075"/>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5DBE340-247C-4587-9D6F-781FA1F62797}"/>
              </a:ext>
            </a:extLst>
          </p:cNvPr>
          <p:cNvSpPr>
            <a:spLocks noGrp="1"/>
          </p:cNvSpPr>
          <p:nvPr>
            <p:ph type="body" sz="half" idx="17"/>
          </p:nvPr>
        </p:nvSpPr>
        <p:spPr>
          <a:xfrm>
            <a:off x="2262982" y="141141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EBA0D00F-E56C-4572-AADE-C88123B20721}"/>
              </a:ext>
            </a:extLst>
          </p:cNvPr>
          <p:cNvSpPr>
            <a:spLocks noGrp="1"/>
          </p:cNvSpPr>
          <p:nvPr>
            <p:ph type="body" sz="half" idx="18"/>
          </p:nvPr>
        </p:nvSpPr>
        <p:spPr>
          <a:xfrm>
            <a:off x="2262982" y="2765011"/>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A1EE97FA-A2E0-40D9-AD0C-E5F5A54AC7BE}"/>
              </a:ext>
            </a:extLst>
          </p:cNvPr>
          <p:cNvSpPr>
            <a:spLocks noGrp="1"/>
          </p:cNvSpPr>
          <p:nvPr>
            <p:ph type="body" sz="half" idx="19"/>
          </p:nvPr>
        </p:nvSpPr>
        <p:spPr>
          <a:xfrm>
            <a:off x="2262982" y="4137000"/>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CC38FB23-9CB3-410C-9F37-8173ACD5B3EF}"/>
              </a:ext>
            </a:extLst>
          </p:cNvPr>
          <p:cNvSpPr>
            <a:spLocks noGrp="1"/>
          </p:cNvSpPr>
          <p:nvPr>
            <p:ph type="body" sz="half" idx="20"/>
          </p:nvPr>
        </p:nvSpPr>
        <p:spPr>
          <a:xfrm>
            <a:off x="2262982" y="554468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73698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with 4 image amd text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33465FB-848D-4E87-B974-7376C03B62FB}"/>
              </a:ext>
            </a:extLst>
          </p:cNvPr>
          <p:cNvSpPr>
            <a:spLocks noGrp="1"/>
          </p:cNvSpPr>
          <p:nvPr>
            <p:ph type="pic" sz="quarter" idx="14"/>
          </p:nvPr>
        </p:nvSpPr>
        <p:spPr>
          <a:xfrm>
            <a:off x="6455228"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0" name="Picture Placeholder 19">
            <a:extLst>
              <a:ext uri="{FF2B5EF4-FFF2-40B4-BE49-F238E27FC236}">
                <a16:creationId xmlns:a16="http://schemas.microsoft.com/office/drawing/2014/main" id="{B30E3C56-A0D9-4B1A-B525-1DA5DF3758AC}"/>
              </a:ext>
            </a:extLst>
          </p:cNvPr>
          <p:cNvSpPr>
            <a:spLocks noGrp="1"/>
          </p:cNvSpPr>
          <p:nvPr>
            <p:ph type="pic" sz="quarter" idx="15"/>
          </p:nvPr>
        </p:nvSpPr>
        <p:spPr>
          <a:xfrm>
            <a:off x="642939"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353A8F77-C95B-4DB5-8768-8629D56B24BB}"/>
              </a:ext>
            </a:extLst>
          </p:cNvPr>
          <p:cNvSpPr>
            <a:spLocks noGrp="1"/>
          </p:cNvSpPr>
          <p:nvPr>
            <p:ph type="pic" sz="quarter" idx="16"/>
          </p:nvPr>
        </p:nvSpPr>
        <p:spPr>
          <a:xfrm>
            <a:off x="6455228"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F166F36-BC57-4179-AEEA-D51A0FFA3B22}"/>
              </a:ext>
            </a:extLst>
          </p:cNvPr>
          <p:cNvSpPr>
            <a:spLocks noGrp="1"/>
          </p:cNvSpPr>
          <p:nvPr>
            <p:ph type="pic" sz="quarter" idx="13"/>
          </p:nvPr>
        </p:nvSpPr>
        <p:spPr>
          <a:xfrm>
            <a:off x="642939"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097F0D63-843C-41BB-B2A8-67C1DC15F490}"/>
              </a:ext>
            </a:extLst>
          </p:cNvPr>
          <p:cNvSpPr>
            <a:spLocks noGrp="1"/>
          </p:cNvSpPr>
          <p:nvPr>
            <p:ph type="body" sz="half" idx="17"/>
          </p:nvPr>
        </p:nvSpPr>
        <p:spPr>
          <a:xfrm>
            <a:off x="2148682"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59BA5D40-58EB-458D-94E5-75BD26DBF6D5}"/>
              </a:ext>
            </a:extLst>
          </p:cNvPr>
          <p:cNvSpPr>
            <a:spLocks noGrp="1"/>
          </p:cNvSpPr>
          <p:nvPr>
            <p:ph type="body" sz="half" idx="18"/>
          </p:nvPr>
        </p:nvSpPr>
        <p:spPr>
          <a:xfrm>
            <a:off x="2148682"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FB07EEED-C3AE-4AFD-B613-2A9A6D0D0DDF}"/>
              </a:ext>
            </a:extLst>
          </p:cNvPr>
          <p:cNvSpPr>
            <a:spLocks noGrp="1"/>
          </p:cNvSpPr>
          <p:nvPr>
            <p:ph type="body" sz="half" idx="19"/>
          </p:nvPr>
        </p:nvSpPr>
        <p:spPr>
          <a:xfrm>
            <a:off x="7952695"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28167569-5195-4D3A-8064-1FA007B2384A}"/>
              </a:ext>
            </a:extLst>
          </p:cNvPr>
          <p:cNvSpPr>
            <a:spLocks noGrp="1"/>
          </p:cNvSpPr>
          <p:nvPr>
            <p:ph type="body" sz="half" idx="20"/>
          </p:nvPr>
        </p:nvSpPr>
        <p:spPr>
          <a:xfrm>
            <a:off x="7952695"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Slide Number Placeholder 3">
            <a:extLst>
              <a:ext uri="{FF2B5EF4-FFF2-40B4-BE49-F238E27FC236}">
                <a16:creationId xmlns:a16="http://schemas.microsoft.com/office/drawing/2014/main" id="{97C260DB-93EA-8268-1724-498C1A5F913F}"/>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196973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with 4 image amd text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33465FB-848D-4E87-B974-7376C03B62FB}"/>
              </a:ext>
            </a:extLst>
          </p:cNvPr>
          <p:cNvSpPr>
            <a:spLocks noGrp="1"/>
          </p:cNvSpPr>
          <p:nvPr>
            <p:ph type="pic" sz="quarter" idx="14"/>
          </p:nvPr>
        </p:nvSpPr>
        <p:spPr>
          <a:xfrm>
            <a:off x="6455228"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0" name="Picture Placeholder 19">
            <a:extLst>
              <a:ext uri="{FF2B5EF4-FFF2-40B4-BE49-F238E27FC236}">
                <a16:creationId xmlns:a16="http://schemas.microsoft.com/office/drawing/2014/main" id="{B30E3C56-A0D9-4B1A-B525-1DA5DF3758AC}"/>
              </a:ext>
            </a:extLst>
          </p:cNvPr>
          <p:cNvSpPr>
            <a:spLocks noGrp="1"/>
          </p:cNvSpPr>
          <p:nvPr>
            <p:ph type="pic" sz="quarter" idx="15"/>
          </p:nvPr>
        </p:nvSpPr>
        <p:spPr>
          <a:xfrm>
            <a:off x="642939"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353A8F77-C95B-4DB5-8768-8629D56B24BB}"/>
              </a:ext>
            </a:extLst>
          </p:cNvPr>
          <p:cNvSpPr>
            <a:spLocks noGrp="1"/>
          </p:cNvSpPr>
          <p:nvPr>
            <p:ph type="pic" sz="quarter" idx="16"/>
          </p:nvPr>
        </p:nvSpPr>
        <p:spPr>
          <a:xfrm>
            <a:off x="6455228"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F166F36-BC57-4179-AEEA-D51A0FFA3B22}"/>
              </a:ext>
            </a:extLst>
          </p:cNvPr>
          <p:cNvSpPr>
            <a:spLocks noGrp="1"/>
          </p:cNvSpPr>
          <p:nvPr>
            <p:ph type="pic" sz="quarter" idx="13"/>
          </p:nvPr>
        </p:nvSpPr>
        <p:spPr>
          <a:xfrm>
            <a:off x="642939"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097F0D63-843C-41BB-B2A8-67C1DC15F490}"/>
              </a:ext>
            </a:extLst>
          </p:cNvPr>
          <p:cNvSpPr>
            <a:spLocks noGrp="1"/>
          </p:cNvSpPr>
          <p:nvPr>
            <p:ph type="body" sz="half" idx="17"/>
          </p:nvPr>
        </p:nvSpPr>
        <p:spPr>
          <a:xfrm>
            <a:off x="2148682"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59BA5D40-58EB-458D-94E5-75BD26DBF6D5}"/>
              </a:ext>
            </a:extLst>
          </p:cNvPr>
          <p:cNvSpPr>
            <a:spLocks noGrp="1"/>
          </p:cNvSpPr>
          <p:nvPr>
            <p:ph type="body" sz="half" idx="18"/>
          </p:nvPr>
        </p:nvSpPr>
        <p:spPr>
          <a:xfrm>
            <a:off x="2148682"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FB07EEED-C3AE-4AFD-B613-2A9A6D0D0DDF}"/>
              </a:ext>
            </a:extLst>
          </p:cNvPr>
          <p:cNvSpPr>
            <a:spLocks noGrp="1"/>
          </p:cNvSpPr>
          <p:nvPr>
            <p:ph type="body" sz="half" idx="19"/>
          </p:nvPr>
        </p:nvSpPr>
        <p:spPr>
          <a:xfrm>
            <a:off x="7952695"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28167569-5195-4D3A-8064-1FA007B2384A}"/>
              </a:ext>
            </a:extLst>
          </p:cNvPr>
          <p:cNvSpPr>
            <a:spLocks noGrp="1"/>
          </p:cNvSpPr>
          <p:nvPr>
            <p:ph type="body" sz="half" idx="20"/>
          </p:nvPr>
        </p:nvSpPr>
        <p:spPr>
          <a:xfrm>
            <a:off x="7952695"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165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3 circle image and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CB19AD7-1121-416C-B0D3-2A65953631A9}"/>
              </a:ext>
            </a:extLst>
          </p:cNvPr>
          <p:cNvSpPr>
            <a:spLocks noGrp="1"/>
          </p:cNvSpPr>
          <p:nvPr>
            <p:ph type="pic" sz="quarter" idx="14"/>
          </p:nvPr>
        </p:nvSpPr>
        <p:spPr>
          <a:xfrm>
            <a:off x="642939" y="3322941"/>
            <a:ext cx="1146628" cy="1146628"/>
          </a:xfrm>
          <a:custGeom>
            <a:avLst/>
            <a:gdLst>
              <a:gd name="connsiteX0" fmla="*/ 573314 w 1146628"/>
              <a:gd name="connsiteY0" fmla="*/ 0 h 1146628"/>
              <a:gd name="connsiteX1" fmla="*/ 1146628 w 1146628"/>
              <a:gd name="connsiteY1" fmla="*/ 573314 h 1146628"/>
              <a:gd name="connsiteX2" fmla="*/ 573314 w 1146628"/>
              <a:gd name="connsiteY2" fmla="*/ 1146628 h 1146628"/>
              <a:gd name="connsiteX3" fmla="*/ 0 w 1146628"/>
              <a:gd name="connsiteY3" fmla="*/ 573314 h 1146628"/>
              <a:gd name="connsiteX4" fmla="*/ 573314 w 1146628"/>
              <a:gd name="connsiteY4" fmla="*/ 0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8" h="1146628">
                <a:moveTo>
                  <a:pt x="573314" y="0"/>
                </a:moveTo>
                <a:cubicBezTo>
                  <a:pt x="889947" y="0"/>
                  <a:pt x="1146628" y="256681"/>
                  <a:pt x="1146628" y="573314"/>
                </a:cubicBezTo>
                <a:cubicBezTo>
                  <a:pt x="1146628" y="889947"/>
                  <a:pt x="889947" y="1146628"/>
                  <a:pt x="573314" y="1146628"/>
                </a:cubicBezTo>
                <a:cubicBezTo>
                  <a:pt x="256681" y="1146628"/>
                  <a:pt x="0" y="889947"/>
                  <a:pt x="0" y="573314"/>
                </a:cubicBezTo>
                <a:cubicBezTo>
                  <a:pt x="0" y="256681"/>
                  <a:pt x="256681" y="0"/>
                  <a:pt x="573314" y="0"/>
                </a:cubicBezTo>
                <a:close/>
              </a:path>
            </a:pathLst>
          </a:custGeom>
        </p:spPr>
        <p:txBody>
          <a:bodyPr wrap="square">
            <a:noAutofit/>
          </a:bodyPr>
          <a:lstStyle/>
          <a:p>
            <a:endParaRPr lang="en-ID"/>
          </a:p>
        </p:txBody>
      </p:sp>
      <p:sp>
        <p:nvSpPr>
          <p:cNvPr id="19" name="Picture Placeholder 18">
            <a:extLst>
              <a:ext uri="{FF2B5EF4-FFF2-40B4-BE49-F238E27FC236}">
                <a16:creationId xmlns:a16="http://schemas.microsoft.com/office/drawing/2014/main" id="{1409019B-57C0-4876-9B4F-A75F9A4B7736}"/>
              </a:ext>
            </a:extLst>
          </p:cNvPr>
          <p:cNvSpPr>
            <a:spLocks noGrp="1"/>
          </p:cNvSpPr>
          <p:nvPr>
            <p:ph type="pic" sz="quarter" idx="15"/>
          </p:nvPr>
        </p:nvSpPr>
        <p:spPr>
          <a:xfrm>
            <a:off x="642939" y="5242037"/>
            <a:ext cx="1146628" cy="1146628"/>
          </a:xfrm>
          <a:custGeom>
            <a:avLst/>
            <a:gdLst>
              <a:gd name="connsiteX0" fmla="*/ 573314 w 1146628"/>
              <a:gd name="connsiteY0" fmla="*/ 0 h 1146628"/>
              <a:gd name="connsiteX1" fmla="*/ 1146628 w 1146628"/>
              <a:gd name="connsiteY1" fmla="*/ 573314 h 1146628"/>
              <a:gd name="connsiteX2" fmla="*/ 573314 w 1146628"/>
              <a:gd name="connsiteY2" fmla="*/ 1146628 h 1146628"/>
              <a:gd name="connsiteX3" fmla="*/ 0 w 1146628"/>
              <a:gd name="connsiteY3" fmla="*/ 573314 h 1146628"/>
              <a:gd name="connsiteX4" fmla="*/ 573314 w 1146628"/>
              <a:gd name="connsiteY4" fmla="*/ 0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8" h="1146628">
                <a:moveTo>
                  <a:pt x="573314" y="0"/>
                </a:moveTo>
                <a:cubicBezTo>
                  <a:pt x="889947" y="0"/>
                  <a:pt x="1146628" y="256681"/>
                  <a:pt x="1146628" y="573314"/>
                </a:cubicBezTo>
                <a:cubicBezTo>
                  <a:pt x="1146628" y="889947"/>
                  <a:pt x="889947" y="1146628"/>
                  <a:pt x="573314" y="1146628"/>
                </a:cubicBezTo>
                <a:cubicBezTo>
                  <a:pt x="256681" y="1146628"/>
                  <a:pt x="0" y="889947"/>
                  <a:pt x="0" y="573314"/>
                </a:cubicBezTo>
                <a:cubicBezTo>
                  <a:pt x="0" y="256681"/>
                  <a:pt x="256681" y="0"/>
                  <a:pt x="573314" y="0"/>
                </a:cubicBezTo>
                <a:close/>
              </a:path>
            </a:pathLst>
          </a:custGeom>
        </p:spPr>
        <p:txBody>
          <a:bodyPr wrap="square">
            <a:noAutofit/>
          </a:bodyPr>
          <a:lstStyle/>
          <a:p>
            <a:endParaRPr lang="en-ID"/>
          </a:p>
        </p:txBody>
      </p:sp>
      <p:sp>
        <p:nvSpPr>
          <p:cNvPr id="17" name="Picture Placeholder 16">
            <a:extLst>
              <a:ext uri="{FF2B5EF4-FFF2-40B4-BE49-F238E27FC236}">
                <a16:creationId xmlns:a16="http://schemas.microsoft.com/office/drawing/2014/main" id="{1A98C08E-7C1D-440B-90B0-74CEAB0DB460}"/>
              </a:ext>
            </a:extLst>
          </p:cNvPr>
          <p:cNvSpPr>
            <a:spLocks noGrp="1"/>
          </p:cNvSpPr>
          <p:nvPr>
            <p:ph type="pic" sz="quarter" idx="13"/>
          </p:nvPr>
        </p:nvSpPr>
        <p:spPr>
          <a:xfrm>
            <a:off x="642939" y="1403845"/>
            <a:ext cx="1146628" cy="1146628"/>
          </a:xfrm>
          <a:custGeom>
            <a:avLst/>
            <a:gdLst>
              <a:gd name="connsiteX0" fmla="*/ 573314 w 1146628"/>
              <a:gd name="connsiteY0" fmla="*/ 0 h 1146628"/>
              <a:gd name="connsiteX1" fmla="*/ 1146628 w 1146628"/>
              <a:gd name="connsiteY1" fmla="*/ 573314 h 1146628"/>
              <a:gd name="connsiteX2" fmla="*/ 573314 w 1146628"/>
              <a:gd name="connsiteY2" fmla="*/ 1146628 h 1146628"/>
              <a:gd name="connsiteX3" fmla="*/ 0 w 1146628"/>
              <a:gd name="connsiteY3" fmla="*/ 573314 h 1146628"/>
              <a:gd name="connsiteX4" fmla="*/ 573314 w 1146628"/>
              <a:gd name="connsiteY4" fmla="*/ 0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8" h="1146628">
                <a:moveTo>
                  <a:pt x="573314" y="0"/>
                </a:moveTo>
                <a:cubicBezTo>
                  <a:pt x="889947" y="0"/>
                  <a:pt x="1146628" y="256681"/>
                  <a:pt x="1146628" y="573314"/>
                </a:cubicBezTo>
                <a:cubicBezTo>
                  <a:pt x="1146628" y="889947"/>
                  <a:pt x="889947" y="1146628"/>
                  <a:pt x="573314" y="1146628"/>
                </a:cubicBezTo>
                <a:cubicBezTo>
                  <a:pt x="256681" y="1146628"/>
                  <a:pt x="0" y="889947"/>
                  <a:pt x="0" y="573314"/>
                </a:cubicBezTo>
                <a:cubicBezTo>
                  <a:pt x="0" y="256681"/>
                  <a:pt x="256681" y="0"/>
                  <a:pt x="573314"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2AF13142-82F9-4108-8E7A-0809D71FC845}"/>
              </a:ext>
            </a:extLst>
          </p:cNvPr>
          <p:cNvSpPr>
            <a:spLocks noGrp="1"/>
          </p:cNvSpPr>
          <p:nvPr>
            <p:ph type="body" sz="half" idx="17"/>
          </p:nvPr>
        </p:nvSpPr>
        <p:spPr>
          <a:xfrm>
            <a:off x="2262982" y="164552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87ABEC42-8423-41E1-A977-70B83630B69E}"/>
              </a:ext>
            </a:extLst>
          </p:cNvPr>
          <p:cNvSpPr>
            <a:spLocks noGrp="1"/>
          </p:cNvSpPr>
          <p:nvPr>
            <p:ph type="body" sz="half" idx="18"/>
          </p:nvPr>
        </p:nvSpPr>
        <p:spPr>
          <a:xfrm>
            <a:off x="2262982" y="356649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80FC7C9C-9769-4915-A9A0-5DA37C376FAB}"/>
              </a:ext>
            </a:extLst>
          </p:cNvPr>
          <p:cNvSpPr>
            <a:spLocks noGrp="1"/>
          </p:cNvSpPr>
          <p:nvPr>
            <p:ph type="body" sz="half" idx="19"/>
          </p:nvPr>
        </p:nvSpPr>
        <p:spPr>
          <a:xfrm>
            <a:off x="2262982" y="5485594"/>
            <a:ext cx="9270000" cy="659514"/>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8220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4 image and tex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34B4113-D444-4006-8823-F671EE20E453}"/>
              </a:ext>
            </a:extLst>
          </p:cNvPr>
          <p:cNvSpPr>
            <a:spLocks noGrp="1"/>
          </p:cNvSpPr>
          <p:nvPr>
            <p:ph type="pic" sz="quarter" idx="14"/>
          </p:nvPr>
        </p:nvSpPr>
        <p:spPr>
          <a:xfrm>
            <a:off x="3969513" y="1494972"/>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D568E793-D4F9-4475-B677-66E7C6C17115}"/>
              </a:ext>
            </a:extLst>
          </p:cNvPr>
          <p:cNvSpPr>
            <a:spLocks noGrp="1"/>
          </p:cNvSpPr>
          <p:nvPr>
            <p:ph type="pic" sz="quarter" idx="15"/>
          </p:nvPr>
        </p:nvSpPr>
        <p:spPr>
          <a:xfrm>
            <a:off x="642939" y="3918649"/>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19" name="Picture Placeholder 18">
            <a:extLst>
              <a:ext uri="{FF2B5EF4-FFF2-40B4-BE49-F238E27FC236}">
                <a16:creationId xmlns:a16="http://schemas.microsoft.com/office/drawing/2014/main" id="{2E0C6990-672C-4708-BBCA-05AF004DA6CE}"/>
              </a:ext>
            </a:extLst>
          </p:cNvPr>
          <p:cNvSpPr>
            <a:spLocks noGrp="1"/>
          </p:cNvSpPr>
          <p:nvPr>
            <p:ph type="pic" sz="quarter" idx="16"/>
          </p:nvPr>
        </p:nvSpPr>
        <p:spPr>
          <a:xfrm>
            <a:off x="3969513" y="3918649"/>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16" name="Picture Placeholder 15">
            <a:extLst>
              <a:ext uri="{FF2B5EF4-FFF2-40B4-BE49-F238E27FC236}">
                <a16:creationId xmlns:a16="http://schemas.microsoft.com/office/drawing/2014/main" id="{E87FBB30-057F-46D1-B573-AC29C65C81C5}"/>
              </a:ext>
            </a:extLst>
          </p:cNvPr>
          <p:cNvSpPr>
            <a:spLocks noGrp="1"/>
          </p:cNvSpPr>
          <p:nvPr>
            <p:ph type="pic" sz="quarter" idx="13"/>
          </p:nvPr>
        </p:nvSpPr>
        <p:spPr>
          <a:xfrm>
            <a:off x="642939" y="1494972"/>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5" name="Rectangle 14">
            <a:extLst>
              <a:ext uri="{FF2B5EF4-FFF2-40B4-BE49-F238E27FC236}">
                <a16:creationId xmlns:a16="http://schemas.microsoft.com/office/drawing/2014/main" id="{BC605A46-834E-44C4-9ECF-59DC146B003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ECAB3AAD-891D-476D-B242-BDBDD2419250}"/>
              </a:ext>
            </a:extLst>
          </p:cNvPr>
          <p:cNvSpPr>
            <a:spLocks noGrp="1"/>
          </p:cNvSpPr>
          <p:nvPr>
            <p:ph type="body" sz="half" idx="18"/>
          </p:nvPr>
        </p:nvSpPr>
        <p:spPr>
          <a:xfrm>
            <a:off x="642939" y="3454130"/>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Text Placeholder 3">
            <a:extLst>
              <a:ext uri="{FF2B5EF4-FFF2-40B4-BE49-F238E27FC236}">
                <a16:creationId xmlns:a16="http://schemas.microsoft.com/office/drawing/2014/main" id="{18E4601B-EE6A-4EAE-910E-F80FD67FAD75}"/>
              </a:ext>
            </a:extLst>
          </p:cNvPr>
          <p:cNvSpPr>
            <a:spLocks noGrp="1"/>
          </p:cNvSpPr>
          <p:nvPr>
            <p:ph type="body" sz="half" idx="19"/>
          </p:nvPr>
        </p:nvSpPr>
        <p:spPr>
          <a:xfrm>
            <a:off x="642939" y="5877807"/>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8B801677-922D-4506-A14F-968CE874694B}"/>
              </a:ext>
            </a:extLst>
          </p:cNvPr>
          <p:cNvSpPr>
            <a:spLocks noGrp="1"/>
          </p:cNvSpPr>
          <p:nvPr>
            <p:ph type="body" sz="half" idx="20"/>
          </p:nvPr>
        </p:nvSpPr>
        <p:spPr>
          <a:xfrm>
            <a:off x="3969513" y="3454130"/>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57730650-97E9-4B39-A89C-FE725CC5A41E}"/>
              </a:ext>
            </a:extLst>
          </p:cNvPr>
          <p:cNvSpPr>
            <a:spLocks noGrp="1"/>
          </p:cNvSpPr>
          <p:nvPr>
            <p:ph type="body" sz="half" idx="21"/>
          </p:nvPr>
        </p:nvSpPr>
        <p:spPr>
          <a:xfrm>
            <a:off x="3969513" y="5877807"/>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3">
            <a:extLst>
              <a:ext uri="{FF2B5EF4-FFF2-40B4-BE49-F238E27FC236}">
                <a16:creationId xmlns:a16="http://schemas.microsoft.com/office/drawing/2014/main" id="{5D446254-7FF2-4F36-94AE-36E57D88BE02}"/>
              </a:ext>
            </a:extLst>
          </p:cNvPr>
          <p:cNvSpPr>
            <a:spLocks noGrp="1"/>
          </p:cNvSpPr>
          <p:nvPr>
            <p:ph type="body" sz="half" idx="22"/>
          </p:nvPr>
        </p:nvSpPr>
        <p:spPr>
          <a:xfrm>
            <a:off x="7296086" y="1494971"/>
            <a:ext cx="4252975"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167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big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7A5E9D-ABD8-49A8-9C08-FEFEA38ED2EF}"/>
              </a:ext>
            </a:extLst>
          </p:cNvPr>
          <p:cNvSpPr>
            <a:spLocks noGrp="1"/>
          </p:cNvSpPr>
          <p:nvPr>
            <p:ph type="pic" sz="quarter" idx="10"/>
          </p:nvPr>
        </p:nvSpPr>
        <p:spPr>
          <a:xfrm>
            <a:off x="0" y="1003606"/>
            <a:ext cx="12192000" cy="4620317"/>
          </a:xfrm>
          <a:custGeom>
            <a:avLst/>
            <a:gdLst>
              <a:gd name="connsiteX0" fmla="*/ 0 w 12192000"/>
              <a:gd name="connsiteY0" fmla="*/ 0 h 4620317"/>
              <a:gd name="connsiteX1" fmla="*/ 12192000 w 12192000"/>
              <a:gd name="connsiteY1" fmla="*/ 0 h 4620317"/>
              <a:gd name="connsiteX2" fmla="*/ 12192000 w 12192000"/>
              <a:gd name="connsiteY2" fmla="*/ 4620317 h 4620317"/>
              <a:gd name="connsiteX3" fmla="*/ 0 w 12192000"/>
              <a:gd name="connsiteY3" fmla="*/ 4620317 h 4620317"/>
            </a:gdLst>
            <a:ahLst/>
            <a:cxnLst>
              <a:cxn ang="0">
                <a:pos x="connsiteX0" y="connsiteY0"/>
              </a:cxn>
              <a:cxn ang="0">
                <a:pos x="connsiteX1" y="connsiteY1"/>
              </a:cxn>
              <a:cxn ang="0">
                <a:pos x="connsiteX2" y="connsiteY2"/>
              </a:cxn>
              <a:cxn ang="0">
                <a:pos x="connsiteX3" y="connsiteY3"/>
              </a:cxn>
            </a:cxnLst>
            <a:rect l="l" t="t" r="r" b="b"/>
            <a:pathLst>
              <a:path w="12192000" h="4620317">
                <a:moveTo>
                  <a:pt x="0" y="0"/>
                </a:moveTo>
                <a:lnTo>
                  <a:pt x="12192000" y="0"/>
                </a:lnTo>
                <a:lnTo>
                  <a:pt x="12192000" y="4620317"/>
                </a:lnTo>
                <a:lnTo>
                  <a:pt x="0" y="4620317"/>
                </a:lnTo>
                <a:close/>
              </a:path>
            </a:pathLst>
          </a:custGeom>
        </p:spPr>
        <p:txBody>
          <a:bodyPr wrap="square">
            <a:noAutofit/>
          </a:bodyPr>
          <a:lstStyle/>
          <a:p>
            <a:endParaRPr lang="en-ID"/>
          </a:p>
        </p:txBody>
      </p:sp>
      <p:sp>
        <p:nvSpPr>
          <p:cNvPr id="3" name="Title 1">
            <a:extLst>
              <a:ext uri="{FF2B5EF4-FFF2-40B4-BE49-F238E27FC236}">
                <a16:creationId xmlns:a16="http://schemas.microsoft.com/office/drawing/2014/main" id="{B511BBA1-ABAE-40FF-A3C1-3345BDB469B7}"/>
              </a:ext>
            </a:extLst>
          </p:cNvPr>
          <p:cNvSpPr>
            <a:spLocks noGrp="1"/>
          </p:cNvSpPr>
          <p:nvPr>
            <p:ph type="title"/>
          </p:nvPr>
        </p:nvSpPr>
        <p:spPr>
          <a:xfrm>
            <a:off x="2045495" y="5854394"/>
            <a:ext cx="8101011" cy="739775"/>
          </a:xfrm>
        </p:spPr>
        <p:txBody>
          <a:bodyPr>
            <a:normAutofit/>
          </a:bodyPr>
          <a:lstStyle>
            <a:lvl1pPr algn="ctr">
              <a:defRPr sz="3600" b="1">
                <a:solidFill>
                  <a:schemeClr val="tx1">
                    <a:lumMod val="50000"/>
                    <a:lumOff val="50000"/>
                  </a:schemeClr>
                </a:solidFill>
                <a:latin typeface="+mn-lt"/>
              </a:defRPr>
            </a:lvl1pPr>
          </a:lstStyle>
          <a:p>
            <a:r>
              <a:rPr lang="en-US"/>
              <a:t>Click to edit Master title style</a:t>
            </a:r>
            <a:endParaRPr lang="en-ID"/>
          </a:p>
        </p:txBody>
      </p:sp>
      <p:sp>
        <p:nvSpPr>
          <p:cNvPr id="4" name="Text Placeholder 3">
            <a:extLst>
              <a:ext uri="{FF2B5EF4-FFF2-40B4-BE49-F238E27FC236}">
                <a16:creationId xmlns:a16="http://schemas.microsoft.com/office/drawing/2014/main" id="{63ED55EE-5CD2-47AF-8564-BFFB259462CE}"/>
              </a:ext>
            </a:extLst>
          </p:cNvPr>
          <p:cNvSpPr>
            <a:spLocks noGrp="1"/>
          </p:cNvSpPr>
          <p:nvPr>
            <p:ph type="body" sz="half" idx="2"/>
          </p:nvPr>
        </p:nvSpPr>
        <p:spPr>
          <a:xfrm>
            <a:off x="4129880" y="1108518"/>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5346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with 4 image and text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1C956E-486E-4807-B4B8-AC672C5EA938}"/>
              </a:ext>
            </a:extLst>
          </p:cNvPr>
          <p:cNvSpPr/>
          <p:nvPr userDrawn="1"/>
        </p:nvSpPr>
        <p:spPr>
          <a:xfrm>
            <a:off x="435429" y="3833740"/>
            <a:ext cx="2743200" cy="24509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0" name="Rectangle 19">
            <a:extLst>
              <a:ext uri="{FF2B5EF4-FFF2-40B4-BE49-F238E27FC236}">
                <a16:creationId xmlns:a16="http://schemas.microsoft.com/office/drawing/2014/main" id="{ACDA3099-C2E6-48D0-B89F-ABB8C9342ECD}"/>
              </a:ext>
            </a:extLst>
          </p:cNvPr>
          <p:cNvSpPr/>
          <p:nvPr userDrawn="1"/>
        </p:nvSpPr>
        <p:spPr>
          <a:xfrm>
            <a:off x="3294743" y="1262742"/>
            <a:ext cx="2743200" cy="24509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a:solidFill>
                <a:schemeClr val="bg1"/>
              </a:solidFill>
            </a:endParaRPr>
          </a:p>
        </p:txBody>
      </p:sp>
      <p:sp>
        <p:nvSpPr>
          <p:cNvPr id="21" name="Rectangle 20">
            <a:extLst>
              <a:ext uri="{FF2B5EF4-FFF2-40B4-BE49-F238E27FC236}">
                <a16:creationId xmlns:a16="http://schemas.microsoft.com/office/drawing/2014/main" id="{49049131-6552-4E41-A2C4-78223ACBA236}"/>
              </a:ext>
            </a:extLst>
          </p:cNvPr>
          <p:cNvSpPr/>
          <p:nvPr userDrawn="1"/>
        </p:nvSpPr>
        <p:spPr>
          <a:xfrm>
            <a:off x="6154057" y="3833740"/>
            <a:ext cx="2743200" cy="24509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2" name="Rectangle 21">
            <a:extLst>
              <a:ext uri="{FF2B5EF4-FFF2-40B4-BE49-F238E27FC236}">
                <a16:creationId xmlns:a16="http://schemas.microsoft.com/office/drawing/2014/main" id="{BE46D4E2-C2A1-44DD-8FF1-608E4F228D6C}"/>
              </a:ext>
            </a:extLst>
          </p:cNvPr>
          <p:cNvSpPr/>
          <p:nvPr userDrawn="1"/>
        </p:nvSpPr>
        <p:spPr>
          <a:xfrm>
            <a:off x="9013371" y="1262742"/>
            <a:ext cx="2743200" cy="24509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a:solidFill>
                <a:schemeClr val="bg1"/>
              </a:solidFill>
            </a:endParaRPr>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Picture Placeholder 30">
            <a:extLst>
              <a:ext uri="{FF2B5EF4-FFF2-40B4-BE49-F238E27FC236}">
                <a16:creationId xmlns:a16="http://schemas.microsoft.com/office/drawing/2014/main" id="{D826F317-3415-46F3-9619-0889249DF8AB}"/>
              </a:ext>
            </a:extLst>
          </p:cNvPr>
          <p:cNvSpPr>
            <a:spLocks noGrp="1"/>
          </p:cNvSpPr>
          <p:nvPr>
            <p:ph type="pic" sz="quarter" idx="14"/>
          </p:nvPr>
        </p:nvSpPr>
        <p:spPr>
          <a:xfrm>
            <a:off x="3263441" y="3824047"/>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32" name="Picture Placeholder 31">
            <a:extLst>
              <a:ext uri="{FF2B5EF4-FFF2-40B4-BE49-F238E27FC236}">
                <a16:creationId xmlns:a16="http://schemas.microsoft.com/office/drawing/2014/main" id="{74255619-8236-4D39-8E64-1134D946DFEB}"/>
              </a:ext>
            </a:extLst>
          </p:cNvPr>
          <p:cNvSpPr>
            <a:spLocks noGrp="1"/>
          </p:cNvSpPr>
          <p:nvPr>
            <p:ph type="pic" sz="quarter" idx="15"/>
          </p:nvPr>
        </p:nvSpPr>
        <p:spPr>
          <a:xfrm>
            <a:off x="6154057" y="1262742"/>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33" name="Picture Placeholder 32">
            <a:extLst>
              <a:ext uri="{FF2B5EF4-FFF2-40B4-BE49-F238E27FC236}">
                <a16:creationId xmlns:a16="http://schemas.microsoft.com/office/drawing/2014/main" id="{DFAFBD7B-1F99-4B00-BC2D-3933C59C91D9}"/>
              </a:ext>
            </a:extLst>
          </p:cNvPr>
          <p:cNvSpPr>
            <a:spLocks noGrp="1"/>
          </p:cNvSpPr>
          <p:nvPr>
            <p:ph type="pic" sz="quarter" idx="16"/>
          </p:nvPr>
        </p:nvSpPr>
        <p:spPr>
          <a:xfrm>
            <a:off x="8982069" y="3824047"/>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30" name="Picture Placeholder 29">
            <a:extLst>
              <a:ext uri="{FF2B5EF4-FFF2-40B4-BE49-F238E27FC236}">
                <a16:creationId xmlns:a16="http://schemas.microsoft.com/office/drawing/2014/main" id="{399FFFBC-9726-418E-B2D9-9D90217A7308}"/>
              </a:ext>
            </a:extLst>
          </p:cNvPr>
          <p:cNvSpPr>
            <a:spLocks noGrp="1"/>
          </p:cNvSpPr>
          <p:nvPr>
            <p:ph type="pic" sz="quarter" idx="13"/>
          </p:nvPr>
        </p:nvSpPr>
        <p:spPr>
          <a:xfrm>
            <a:off x="435429" y="1262742"/>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5" name="Rectangle 14">
            <a:extLst>
              <a:ext uri="{FF2B5EF4-FFF2-40B4-BE49-F238E27FC236}">
                <a16:creationId xmlns:a16="http://schemas.microsoft.com/office/drawing/2014/main" id="{DCFC6682-9A26-4575-B1C2-8D8C3EE8C007}"/>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2A2CA332-3DC6-41F8-B560-CE7C9E8CFDBC}"/>
              </a:ext>
            </a:extLst>
          </p:cNvPr>
          <p:cNvSpPr>
            <a:spLocks noGrp="1"/>
          </p:cNvSpPr>
          <p:nvPr>
            <p:ph type="body" sz="half" idx="22"/>
          </p:nvPr>
        </p:nvSpPr>
        <p:spPr>
          <a:xfrm>
            <a:off x="3324789" y="1340405"/>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3C2FDEE4-BA69-4AC8-99BA-88A38BBFE278}"/>
              </a:ext>
            </a:extLst>
          </p:cNvPr>
          <p:cNvSpPr>
            <a:spLocks noGrp="1"/>
          </p:cNvSpPr>
          <p:nvPr>
            <p:ph type="body" sz="half" idx="23"/>
          </p:nvPr>
        </p:nvSpPr>
        <p:spPr>
          <a:xfrm>
            <a:off x="473529" y="3901831"/>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50D20E1A-150E-4E53-8AEC-43CC873C5A17}"/>
              </a:ext>
            </a:extLst>
          </p:cNvPr>
          <p:cNvSpPr>
            <a:spLocks noGrp="1"/>
          </p:cNvSpPr>
          <p:nvPr>
            <p:ph type="body" sz="half" idx="24"/>
          </p:nvPr>
        </p:nvSpPr>
        <p:spPr>
          <a:xfrm>
            <a:off x="9036621" y="1340405"/>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a:extLst>
              <a:ext uri="{FF2B5EF4-FFF2-40B4-BE49-F238E27FC236}">
                <a16:creationId xmlns:a16="http://schemas.microsoft.com/office/drawing/2014/main" id="{EB76C80A-FE22-4D8F-8768-22A71E0205D9}"/>
              </a:ext>
            </a:extLst>
          </p:cNvPr>
          <p:cNvSpPr>
            <a:spLocks noGrp="1"/>
          </p:cNvSpPr>
          <p:nvPr>
            <p:ph type="body" sz="half" idx="25"/>
          </p:nvPr>
        </p:nvSpPr>
        <p:spPr>
          <a:xfrm>
            <a:off x="6185361" y="3901831"/>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8999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w big image and blue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3429000"/>
            <a:ext cx="12192000"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3985362F-C30D-461C-8875-EA0300462A08}"/>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29">
            <a:extLst>
              <a:ext uri="{FF2B5EF4-FFF2-40B4-BE49-F238E27FC236}">
                <a16:creationId xmlns:a16="http://schemas.microsoft.com/office/drawing/2014/main" id="{B4D209C3-AAB2-43D0-8E0B-88BC51EA420A}"/>
              </a:ext>
            </a:extLst>
          </p:cNvPr>
          <p:cNvSpPr>
            <a:spLocks noGrp="1"/>
          </p:cNvSpPr>
          <p:nvPr>
            <p:ph type="pic" sz="quarter" idx="13"/>
          </p:nvPr>
        </p:nvSpPr>
        <p:spPr>
          <a:xfrm>
            <a:off x="642939" y="1262742"/>
            <a:ext cx="10906122" cy="4896758"/>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Tree>
    <p:extLst>
      <p:ext uri="{BB962C8B-B14F-4D97-AF65-F5344CB8AC3E}">
        <p14:creationId xmlns:p14="http://schemas.microsoft.com/office/powerpoint/2010/main" val="413568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w right grey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8374742" y="0"/>
            <a:ext cx="3817257" cy="6858000"/>
          </a:xfrm>
          <a:prstGeom prst="rect">
            <a:avLst/>
          </a:prstGeom>
          <a:gradFill>
            <a:gsLst>
              <a:gs pos="0">
                <a:schemeClr val="bg1">
                  <a:lumMod val="97000"/>
                </a:schemeClr>
              </a:gs>
              <a:gs pos="100000">
                <a:schemeClr val="bg1">
                  <a:lumMod val="9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tx1">
                    <a:lumMod val="50000"/>
                    <a:lumOff val="50000"/>
                  </a:schemeClr>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04B17B2C-7BC1-42C6-B7A8-0D8F8BB222AE}"/>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619DA7CF-8E04-4AF2-950E-8F362758C59B}"/>
              </a:ext>
            </a:extLst>
          </p:cNvPr>
          <p:cNvSpPr>
            <a:spLocks noGrp="1"/>
          </p:cNvSpPr>
          <p:nvPr>
            <p:ph type="pic" sz="quarter" idx="10"/>
          </p:nvPr>
        </p:nvSpPr>
        <p:spPr>
          <a:xfrm>
            <a:off x="7547199" y="1630229"/>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F45C1D4E-5013-4A26-9914-4D2D7CA1E7A1}"/>
              </a:ext>
            </a:extLst>
          </p:cNvPr>
          <p:cNvSpPr>
            <a:spLocks noGrp="1"/>
          </p:cNvSpPr>
          <p:nvPr>
            <p:ph type="body" sz="half" idx="22"/>
          </p:nvPr>
        </p:nvSpPr>
        <p:spPr>
          <a:xfrm>
            <a:off x="1171799" y="1494971"/>
            <a:ext cx="5033961"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840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with left grey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0"/>
            <a:ext cx="6096000" cy="6858000"/>
          </a:xfrm>
          <a:prstGeom prst="rect">
            <a:avLst/>
          </a:prstGeom>
          <a:gradFill>
            <a:gsLst>
              <a:gs pos="0">
                <a:schemeClr val="bg1">
                  <a:lumMod val="97000"/>
                </a:schemeClr>
              </a:gs>
              <a:gs pos="100000">
                <a:schemeClr val="bg1">
                  <a:lumMod val="9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tx1">
                    <a:lumMod val="50000"/>
                    <a:lumOff val="50000"/>
                  </a:schemeClr>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1F2751C6-B0B0-4007-B5C9-6B0F91492B7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03A33069-12EF-4EA1-8362-1AACE986A1DE}"/>
              </a:ext>
            </a:extLst>
          </p:cNvPr>
          <p:cNvSpPr>
            <a:spLocks noGrp="1"/>
          </p:cNvSpPr>
          <p:nvPr>
            <p:ph type="pic" sz="quarter" idx="10"/>
          </p:nvPr>
        </p:nvSpPr>
        <p:spPr>
          <a:xfrm>
            <a:off x="1311499" y="1630229"/>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6FC94AEA-D77B-45CE-9E7C-0E5560F769C5}"/>
              </a:ext>
            </a:extLst>
          </p:cNvPr>
          <p:cNvSpPr>
            <a:spLocks noGrp="1"/>
          </p:cNvSpPr>
          <p:nvPr>
            <p:ph type="body" sz="half" idx="22"/>
          </p:nvPr>
        </p:nvSpPr>
        <p:spPr>
          <a:xfrm>
            <a:off x="6515100" y="1494971"/>
            <a:ext cx="5033961"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63641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with horizontal image">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421826"/>
            <a:ext cx="12192000" cy="2844800"/>
          </a:xfrm>
        </p:spPr>
        <p:txBody>
          <a:bodyPr>
            <a:normAutofit/>
          </a:bodyPr>
          <a:lstStyle>
            <a:lvl1pPr>
              <a:defRPr sz="1867"/>
            </a:lvl1pPr>
          </a:lstStyle>
          <a:p>
            <a:endParaRPr lang="en-JM"/>
          </a:p>
        </p:txBody>
      </p:sp>
      <p:sp>
        <p:nvSpPr>
          <p:cNvPr id="11" name="Rectangle 10">
            <a:extLst>
              <a:ext uri="{FF2B5EF4-FFF2-40B4-BE49-F238E27FC236}">
                <a16:creationId xmlns:a16="http://schemas.microsoft.com/office/drawing/2014/main" id="{AEF88A8A-ADB5-491D-9D3D-A671444397C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ooter Placeholder 2">
            <a:extLst>
              <a:ext uri="{FF2B5EF4-FFF2-40B4-BE49-F238E27FC236}">
                <a16:creationId xmlns:a16="http://schemas.microsoft.com/office/drawing/2014/main" id="{CF74C48D-A099-4173-834F-3582F39AC446}"/>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3" name="Rectangle: Rounded Corners 12">
            <a:extLst>
              <a:ext uri="{FF2B5EF4-FFF2-40B4-BE49-F238E27FC236}">
                <a16:creationId xmlns:a16="http://schemas.microsoft.com/office/drawing/2014/main" id="{4A15255A-E0D5-4C92-B81B-79831CB330EB}"/>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Slide Number Placeholder 3">
            <a:extLst>
              <a:ext uri="{FF2B5EF4-FFF2-40B4-BE49-F238E27FC236}">
                <a16:creationId xmlns:a16="http://schemas.microsoft.com/office/drawing/2014/main" id="{53593E22-07BC-4D5E-BC23-73B0A7BCC3B7}"/>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5" name="Title 1">
            <a:extLst>
              <a:ext uri="{FF2B5EF4-FFF2-40B4-BE49-F238E27FC236}">
                <a16:creationId xmlns:a16="http://schemas.microsoft.com/office/drawing/2014/main" id="{B94BC7E6-FEEF-4A05-856D-E62954803D31}"/>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6" name="Picture 15">
            <a:extLst>
              <a:ext uri="{FF2B5EF4-FFF2-40B4-BE49-F238E27FC236}">
                <a16:creationId xmlns:a16="http://schemas.microsoft.com/office/drawing/2014/main" id="{97D1807F-938A-4882-B7C0-C08117BE5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Rectangle 16">
            <a:extLst>
              <a:ext uri="{FF2B5EF4-FFF2-40B4-BE49-F238E27FC236}">
                <a16:creationId xmlns:a16="http://schemas.microsoft.com/office/drawing/2014/main" id="{603A47E2-EA57-40B6-935F-BF7D820A8EC4}"/>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 Placeholder 3">
            <a:extLst>
              <a:ext uri="{FF2B5EF4-FFF2-40B4-BE49-F238E27FC236}">
                <a16:creationId xmlns:a16="http://schemas.microsoft.com/office/drawing/2014/main" id="{5120910E-6FC5-4F76-B05F-9351F087CA03}"/>
              </a:ext>
            </a:extLst>
          </p:cNvPr>
          <p:cNvSpPr>
            <a:spLocks noGrp="1"/>
          </p:cNvSpPr>
          <p:nvPr>
            <p:ph type="body" sz="half" idx="22"/>
          </p:nvPr>
        </p:nvSpPr>
        <p:spPr>
          <a:xfrm>
            <a:off x="642939" y="4583552"/>
            <a:ext cx="5122861" cy="16600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3">
            <a:extLst>
              <a:ext uri="{FF2B5EF4-FFF2-40B4-BE49-F238E27FC236}">
                <a16:creationId xmlns:a16="http://schemas.microsoft.com/office/drawing/2014/main" id="{37A0EFB4-7AC3-4A91-BAA3-09DA9FC11CA0}"/>
              </a:ext>
            </a:extLst>
          </p:cNvPr>
          <p:cNvSpPr>
            <a:spLocks noGrp="1"/>
          </p:cNvSpPr>
          <p:nvPr>
            <p:ph type="body" sz="half" idx="64"/>
          </p:nvPr>
        </p:nvSpPr>
        <p:spPr>
          <a:xfrm>
            <a:off x="6426202" y="4583552"/>
            <a:ext cx="5122861" cy="16600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7840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with 4 square image">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6299200" y="2097000"/>
            <a:ext cx="2540000" cy="2037600"/>
          </a:xfrm>
        </p:spPr>
        <p:txBody>
          <a:bodyPr>
            <a:normAutofit/>
          </a:bodyPr>
          <a:lstStyle>
            <a:lvl1pPr marL="0" indent="0">
              <a:buNone/>
              <a:defRPr sz="1400"/>
            </a:lvl1pPr>
          </a:lstStyle>
          <a:p>
            <a:endParaRPr lang="en-US"/>
          </a:p>
        </p:txBody>
      </p:sp>
      <p:sp>
        <p:nvSpPr>
          <p:cNvPr id="19" name="Picture Placeholder 21"/>
          <p:cNvSpPr>
            <a:spLocks noGrp="1"/>
          </p:cNvSpPr>
          <p:nvPr>
            <p:ph type="pic" sz="quarter" idx="27"/>
          </p:nvPr>
        </p:nvSpPr>
        <p:spPr>
          <a:xfrm>
            <a:off x="6299200" y="4236200"/>
            <a:ext cx="2540000" cy="20376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812800" y="2097000"/>
            <a:ext cx="2540000" cy="2037600"/>
          </a:xfrm>
        </p:spPr>
        <p:txBody>
          <a:bodyPr>
            <a:normAutofit/>
          </a:bodyPr>
          <a:lstStyle>
            <a:lvl1pPr marL="0" indent="0">
              <a:buNone/>
              <a:defRPr sz="1400"/>
            </a:lvl1pPr>
          </a:lstStyle>
          <a:p>
            <a:endParaRPr lang="en-US"/>
          </a:p>
        </p:txBody>
      </p:sp>
      <p:sp>
        <p:nvSpPr>
          <p:cNvPr id="21" name="Picture Placeholder 21"/>
          <p:cNvSpPr>
            <a:spLocks noGrp="1"/>
          </p:cNvSpPr>
          <p:nvPr>
            <p:ph type="pic" sz="quarter" idx="29"/>
          </p:nvPr>
        </p:nvSpPr>
        <p:spPr>
          <a:xfrm>
            <a:off x="812800" y="4236200"/>
            <a:ext cx="2540000" cy="2037600"/>
          </a:xfrm>
        </p:spPr>
        <p:txBody>
          <a:bodyPr>
            <a:normAutofit/>
          </a:bodyPr>
          <a:lstStyle>
            <a:lvl1pPr marL="0" indent="0">
              <a:buNone/>
              <a:defRPr sz="1400"/>
            </a:lvl1pPr>
          </a:lstStyle>
          <a:p>
            <a:endParaRPr lang="en-US"/>
          </a:p>
        </p:txBody>
      </p:sp>
      <p:sp>
        <p:nvSpPr>
          <p:cNvPr id="13" name="Rectangle 12">
            <a:extLst>
              <a:ext uri="{FF2B5EF4-FFF2-40B4-BE49-F238E27FC236}">
                <a16:creationId xmlns:a16="http://schemas.microsoft.com/office/drawing/2014/main" id="{22A5103E-EB90-4BDB-9848-50D4ACDD2769}"/>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Footer Placeholder 2">
            <a:extLst>
              <a:ext uri="{FF2B5EF4-FFF2-40B4-BE49-F238E27FC236}">
                <a16:creationId xmlns:a16="http://schemas.microsoft.com/office/drawing/2014/main" id="{1A45D5D8-77DF-447A-BB63-0E30D4A91D29}"/>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5" name="Rectangle: Rounded Corners 12">
            <a:extLst>
              <a:ext uri="{FF2B5EF4-FFF2-40B4-BE49-F238E27FC236}">
                <a16:creationId xmlns:a16="http://schemas.microsoft.com/office/drawing/2014/main" id="{7BAC1EE1-8819-4138-9545-F888055AA36E}"/>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Slide Number Placeholder 3">
            <a:extLst>
              <a:ext uri="{FF2B5EF4-FFF2-40B4-BE49-F238E27FC236}">
                <a16:creationId xmlns:a16="http://schemas.microsoft.com/office/drawing/2014/main" id="{CBF76ACF-B0AF-4A85-BBAD-66F4B85D8D3E}"/>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7" name="Title 1">
            <a:extLst>
              <a:ext uri="{FF2B5EF4-FFF2-40B4-BE49-F238E27FC236}">
                <a16:creationId xmlns:a16="http://schemas.microsoft.com/office/drawing/2014/main" id="{034E216D-1626-40DA-91F3-01A78BBFEB09}"/>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8" name="Picture 17">
            <a:extLst>
              <a:ext uri="{FF2B5EF4-FFF2-40B4-BE49-F238E27FC236}">
                <a16:creationId xmlns:a16="http://schemas.microsoft.com/office/drawing/2014/main" id="{F602A78F-1121-46B5-B4A7-36F3D850C3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22" name="Rectangle 21">
            <a:extLst>
              <a:ext uri="{FF2B5EF4-FFF2-40B4-BE49-F238E27FC236}">
                <a16:creationId xmlns:a16="http://schemas.microsoft.com/office/drawing/2014/main" id="{1553029A-B4DC-4962-9878-60DD2AC52144}"/>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ext Placeholder 3">
            <a:extLst>
              <a:ext uri="{FF2B5EF4-FFF2-40B4-BE49-F238E27FC236}">
                <a16:creationId xmlns:a16="http://schemas.microsoft.com/office/drawing/2014/main" id="{4B3A2149-E9E9-4385-A004-B290097DEB4F}"/>
              </a:ext>
            </a:extLst>
          </p:cNvPr>
          <p:cNvSpPr>
            <a:spLocks noGrp="1"/>
          </p:cNvSpPr>
          <p:nvPr>
            <p:ph type="body" sz="half" idx="22"/>
          </p:nvPr>
        </p:nvSpPr>
        <p:spPr>
          <a:xfrm>
            <a:off x="3534569" y="20970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3">
            <a:extLst>
              <a:ext uri="{FF2B5EF4-FFF2-40B4-BE49-F238E27FC236}">
                <a16:creationId xmlns:a16="http://schemas.microsoft.com/office/drawing/2014/main" id="{58599419-E354-4ADF-8B61-230F26766C2E}"/>
              </a:ext>
            </a:extLst>
          </p:cNvPr>
          <p:cNvSpPr>
            <a:spLocks noGrp="1"/>
          </p:cNvSpPr>
          <p:nvPr>
            <p:ph type="body" sz="half" idx="30"/>
          </p:nvPr>
        </p:nvSpPr>
        <p:spPr>
          <a:xfrm>
            <a:off x="3534569" y="42362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ext Placeholder 3">
            <a:extLst>
              <a:ext uri="{FF2B5EF4-FFF2-40B4-BE49-F238E27FC236}">
                <a16:creationId xmlns:a16="http://schemas.microsoft.com/office/drawing/2014/main" id="{CA64A543-C646-45E6-9C17-5EF8030E2B68}"/>
              </a:ext>
            </a:extLst>
          </p:cNvPr>
          <p:cNvSpPr>
            <a:spLocks noGrp="1"/>
          </p:cNvSpPr>
          <p:nvPr>
            <p:ph type="body" sz="half" idx="31"/>
          </p:nvPr>
        </p:nvSpPr>
        <p:spPr>
          <a:xfrm>
            <a:off x="8977382" y="20970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AEF533E0-DDBE-43C6-85DF-7DCFBBF88F53}"/>
              </a:ext>
            </a:extLst>
          </p:cNvPr>
          <p:cNvSpPr>
            <a:spLocks noGrp="1"/>
          </p:cNvSpPr>
          <p:nvPr>
            <p:ph type="body" sz="half" idx="32"/>
          </p:nvPr>
        </p:nvSpPr>
        <p:spPr>
          <a:xfrm>
            <a:off x="8977382" y="42362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2405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mage with 4 square image">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6299200" y="2097000"/>
            <a:ext cx="2540000" cy="2037600"/>
          </a:xfrm>
        </p:spPr>
        <p:txBody>
          <a:bodyPr>
            <a:normAutofit/>
          </a:bodyPr>
          <a:lstStyle>
            <a:lvl1pPr marL="0" indent="0">
              <a:buNone/>
              <a:defRPr sz="1400"/>
            </a:lvl1pPr>
          </a:lstStyle>
          <a:p>
            <a:endParaRPr lang="en-US"/>
          </a:p>
        </p:txBody>
      </p:sp>
      <p:sp>
        <p:nvSpPr>
          <p:cNvPr id="19" name="Picture Placeholder 21"/>
          <p:cNvSpPr>
            <a:spLocks noGrp="1"/>
          </p:cNvSpPr>
          <p:nvPr>
            <p:ph type="pic" sz="quarter" idx="27"/>
          </p:nvPr>
        </p:nvSpPr>
        <p:spPr>
          <a:xfrm>
            <a:off x="6299200" y="4236200"/>
            <a:ext cx="2540000" cy="20376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812800" y="2097000"/>
            <a:ext cx="2540000" cy="2037600"/>
          </a:xfrm>
        </p:spPr>
        <p:txBody>
          <a:bodyPr>
            <a:normAutofit/>
          </a:bodyPr>
          <a:lstStyle>
            <a:lvl1pPr marL="0" indent="0">
              <a:buNone/>
              <a:defRPr sz="1400"/>
            </a:lvl1pPr>
          </a:lstStyle>
          <a:p>
            <a:endParaRPr lang="en-US"/>
          </a:p>
        </p:txBody>
      </p:sp>
      <p:sp>
        <p:nvSpPr>
          <p:cNvPr id="21" name="Picture Placeholder 21"/>
          <p:cNvSpPr>
            <a:spLocks noGrp="1"/>
          </p:cNvSpPr>
          <p:nvPr>
            <p:ph type="pic" sz="quarter" idx="29"/>
          </p:nvPr>
        </p:nvSpPr>
        <p:spPr>
          <a:xfrm>
            <a:off x="812800" y="4236200"/>
            <a:ext cx="2540000" cy="2037600"/>
          </a:xfrm>
        </p:spPr>
        <p:txBody>
          <a:bodyPr>
            <a:normAutofit/>
          </a:bodyPr>
          <a:lstStyle>
            <a:lvl1pPr marL="0" indent="0">
              <a:buNone/>
              <a:defRPr sz="1400"/>
            </a:lvl1pPr>
          </a:lstStyle>
          <a:p>
            <a:endParaRPr lang="en-US"/>
          </a:p>
        </p:txBody>
      </p:sp>
      <p:sp>
        <p:nvSpPr>
          <p:cNvPr id="17" name="Title 1">
            <a:extLst>
              <a:ext uri="{FF2B5EF4-FFF2-40B4-BE49-F238E27FC236}">
                <a16:creationId xmlns:a16="http://schemas.microsoft.com/office/drawing/2014/main" id="{034E216D-1626-40DA-91F3-01A78BBFEB09}"/>
              </a:ext>
            </a:extLst>
          </p:cNvPr>
          <p:cNvSpPr>
            <a:spLocks noGrp="1"/>
          </p:cNvSpPr>
          <p:nvPr>
            <p:ph type="title"/>
          </p:nvPr>
        </p:nvSpPr>
        <p:spPr>
          <a:xfrm>
            <a:off x="642939" y="293685"/>
            <a:ext cx="8101011" cy="739775"/>
          </a:xfrm>
        </p:spPr>
        <p:txBody>
          <a:bodyPr>
            <a:normAutofit/>
          </a:bodyPr>
          <a:lstStyle>
            <a:lvl1pPr>
              <a:defRPr sz="2400" b="1">
                <a:solidFill>
                  <a:schemeClr val="tx1">
                    <a:lumMod val="75000"/>
                    <a:lumOff val="25000"/>
                  </a:schemeClr>
                </a:solidFill>
                <a:latin typeface="+mn-lt"/>
              </a:defRPr>
            </a:lvl1pPr>
          </a:lstStyle>
          <a:p>
            <a:r>
              <a:rPr lang="en-US"/>
              <a:t>Click to edit Master title style</a:t>
            </a:r>
            <a:endParaRPr lang="en-ID"/>
          </a:p>
        </p:txBody>
      </p:sp>
      <p:sp>
        <p:nvSpPr>
          <p:cNvPr id="24" name="Text Placeholder 3">
            <a:extLst>
              <a:ext uri="{FF2B5EF4-FFF2-40B4-BE49-F238E27FC236}">
                <a16:creationId xmlns:a16="http://schemas.microsoft.com/office/drawing/2014/main" id="{4B3A2149-E9E9-4385-A004-B290097DEB4F}"/>
              </a:ext>
            </a:extLst>
          </p:cNvPr>
          <p:cNvSpPr>
            <a:spLocks noGrp="1"/>
          </p:cNvSpPr>
          <p:nvPr>
            <p:ph type="body" sz="half" idx="22"/>
          </p:nvPr>
        </p:nvSpPr>
        <p:spPr>
          <a:xfrm>
            <a:off x="3534569" y="20970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3">
            <a:extLst>
              <a:ext uri="{FF2B5EF4-FFF2-40B4-BE49-F238E27FC236}">
                <a16:creationId xmlns:a16="http://schemas.microsoft.com/office/drawing/2014/main" id="{58599419-E354-4ADF-8B61-230F26766C2E}"/>
              </a:ext>
            </a:extLst>
          </p:cNvPr>
          <p:cNvSpPr>
            <a:spLocks noGrp="1"/>
          </p:cNvSpPr>
          <p:nvPr>
            <p:ph type="body" sz="half" idx="30"/>
          </p:nvPr>
        </p:nvSpPr>
        <p:spPr>
          <a:xfrm>
            <a:off x="3534569" y="42362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ext Placeholder 3">
            <a:extLst>
              <a:ext uri="{FF2B5EF4-FFF2-40B4-BE49-F238E27FC236}">
                <a16:creationId xmlns:a16="http://schemas.microsoft.com/office/drawing/2014/main" id="{CA64A543-C646-45E6-9C17-5EF8030E2B68}"/>
              </a:ext>
            </a:extLst>
          </p:cNvPr>
          <p:cNvSpPr>
            <a:spLocks noGrp="1"/>
          </p:cNvSpPr>
          <p:nvPr>
            <p:ph type="body" sz="half" idx="31"/>
          </p:nvPr>
        </p:nvSpPr>
        <p:spPr>
          <a:xfrm>
            <a:off x="8977382" y="20970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AEF533E0-DDBE-43C6-85DF-7DCFBBF88F53}"/>
              </a:ext>
            </a:extLst>
          </p:cNvPr>
          <p:cNvSpPr>
            <a:spLocks noGrp="1"/>
          </p:cNvSpPr>
          <p:nvPr>
            <p:ph type="body" sz="half" idx="32"/>
          </p:nvPr>
        </p:nvSpPr>
        <p:spPr>
          <a:xfrm>
            <a:off x="8977382" y="42362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Slide Number Placeholder 3">
            <a:extLst>
              <a:ext uri="{FF2B5EF4-FFF2-40B4-BE49-F238E27FC236}">
                <a16:creationId xmlns:a16="http://schemas.microsoft.com/office/drawing/2014/main" id="{F8EC0100-F404-F41F-229D-0F43256F272C}"/>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3" name="TextBox 8">
            <a:extLst>
              <a:ext uri="{FF2B5EF4-FFF2-40B4-BE49-F238E27FC236}">
                <a16:creationId xmlns:a16="http://schemas.microsoft.com/office/drawing/2014/main" id="{458AF948-7C3D-DD29-8FF5-9E14C7ACB89F}"/>
              </a:ext>
            </a:extLst>
          </p:cNvPr>
          <p:cNvSpPr txBox="1"/>
          <p:nvPr userDrawn="1"/>
        </p:nvSpPr>
        <p:spPr>
          <a:xfrm>
            <a:off x="51602" y="6567399"/>
            <a:ext cx="725291" cy="261610"/>
          </a:xfrm>
          <a:prstGeom prst="rect">
            <a:avLst/>
          </a:prstGeom>
          <a:ln w="25400">
            <a:miter lim="400000"/>
          </a:ln>
          <a:extLst>
            <a:ext uri="{C572A759-6A51-4108-AA02-DFA0A04FC94B}">
              <ma14:wrappingTextBoxFlag xmlns="" xmlns:ma14="http://schemas.microsoft.com/office/mac/drawingml/2011/main"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chemeClr val="accent1">
                    <a:lumMod val="60000"/>
                    <a:lumOff val="40000"/>
                  </a:schemeClr>
                </a:solidFill>
                <a:latin typeface="Arial Black" panose="020B0604020202020204" pitchFamily="34" charset="0"/>
                <a:cs typeface="Arial Black" panose="020B0604020202020204" pitchFamily="34" charset="0"/>
              </a:rPr>
              <a:t>MUX</a:t>
            </a:r>
          </a:p>
        </p:txBody>
      </p:sp>
    </p:spTree>
    <p:extLst>
      <p:ext uri="{BB962C8B-B14F-4D97-AF65-F5344CB8AC3E}">
        <p14:creationId xmlns:p14="http://schemas.microsoft.com/office/powerpoint/2010/main" val="351065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with 8 square image">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3589867" y="1905000"/>
            <a:ext cx="2235200" cy="13208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812800" y="1905000"/>
            <a:ext cx="2235200" cy="1320800"/>
          </a:xfrm>
        </p:spPr>
        <p:txBody>
          <a:bodyPr>
            <a:normAutofit/>
          </a:bodyPr>
          <a:lstStyle>
            <a:lvl1pPr marL="0" indent="0">
              <a:buNone/>
              <a:defRPr sz="1400"/>
            </a:lvl1pPr>
          </a:lstStyle>
          <a:p>
            <a:endParaRPr lang="en-US"/>
          </a:p>
        </p:txBody>
      </p:sp>
      <p:sp>
        <p:nvSpPr>
          <p:cNvPr id="9" name="Picture Placeholder 21"/>
          <p:cNvSpPr>
            <a:spLocks noGrp="1"/>
          </p:cNvSpPr>
          <p:nvPr>
            <p:ph type="pic" sz="quarter" idx="30"/>
          </p:nvPr>
        </p:nvSpPr>
        <p:spPr>
          <a:xfrm>
            <a:off x="6366933" y="1905000"/>
            <a:ext cx="2235200" cy="1320800"/>
          </a:xfrm>
        </p:spPr>
        <p:txBody>
          <a:bodyPr>
            <a:normAutofit/>
          </a:bodyPr>
          <a:lstStyle>
            <a:lvl1pPr marL="0" indent="0">
              <a:buNone/>
              <a:defRPr sz="1400"/>
            </a:lvl1pPr>
          </a:lstStyle>
          <a:p>
            <a:endParaRPr lang="en-US"/>
          </a:p>
        </p:txBody>
      </p:sp>
      <p:sp>
        <p:nvSpPr>
          <p:cNvPr id="10" name="Picture Placeholder 21"/>
          <p:cNvSpPr>
            <a:spLocks noGrp="1"/>
          </p:cNvSpPr>
          <p:nvPr>
            <p:ph type="pic" sz="quarter" idx="31"/>
          </p:nvPr>
        </p:nvSpPr>
        <p:spPr>
          <a:xfrm>
            <a:off x="9144000" y="1905000"/>
            <a:ext cx="2235200" cy="1320800"/>
          </a:xfrm>
        </p:spPr>
        <p:txBody>
          <a:bodyPr>
            <a:normAutofit/>
          </a:bodyPr>
          <a:lstStyle>
            <a:lvl1pPr marL="0" indent="0">
              <a:buNone/>
              <a:defRPr sz="1400"/>
            </a:lvl1pPr>
          </a:lstStyle>
          <a:p>
            <a:endParaRPr lang="en-US"/>
          </a:p>
        </p:txBody>
      </p:sp>
      <p:sp>
        <p:nvSpPr>
          <p:cNvPr id="11" name="Picture Placeholder 21"/>
          <p:cNvSpPr>
            <a:spLocks noGrp="1"/>
          </p:cNvSpPr>
          <p:nvPr>
            <p:ph type="pic" sz="quarter" idx="32"/>
          </p:nvPr>
        </p:nvSpPr>
        <p:spPr>
          <a:xfrm>
            <a:off x="3556000" y="4038600"/>
            <a:ext cx="2235200" cy="1320800"/>
          </a:xfrm>
        </p:spPr>
        <p:txBody>
          <a:bodyPr>
            <a:normAutofit/>
          </a:bodyPr>
          <a:lstStyle>
            <a:lvl1pPr marL="0" indent="0">
              <a:buNone/>
              <a:defRPr sz="1400"/>
            </a:lvl1pPr>
          </a:lstStyle>
          <a:p>
            <a:endParaRPr lang="en-US"/>
          </a:p>
        </p:txBody>
      </p:sp>
      <p:sp>
        <p:nvSpPr>
          <p:cNvPr id="12" name="Picture Placeholder 21"/>
          <p:cNvSpPr>
            <a:spLocks noGrp="1"/>
          </p:cNvSpPr>
          <p:nvPr>
            <p:ph type="pic" sz="quarter" idx="33"/>
          </p:nvPr>
        </p:nvSpPr>
        <p:spPr>
          <a:xfrm>
            <a:off x="812800" y="4038600"/>
            <a:ext cx="2235200" cy="1320800"/>
          </a:xfrm>
        </p:spPr>
        <p:txBody>
          <a:bodyPr>
            <a:normAutofit/>
          </a:bodyPr>
          <a:lstStyle>
            <a:lvl1pPr marL="0" indent="0">
              <a:buNone/>
              <a:defRPr sz="1400"/>
            </a:lvl1pPr>
          </a:lstStyle>
          <a:p>
            <a:endParaRPr lang="en-US"/>
          </a:p>
        </p:txBody>
      </p:sp>
      <p:sp>
        <p:nvSpPr>
          <p:cNvPr id="13" name="Picture Placeholder 21"/>
          <p:cNvSpPr>
            <a:spLocks noGrp="1"/>
          </p:cNvSpPr>
          <p:nvPr>
            <p:ph type="pic" sz="quarter" idx="34"/>
          </p:nvPr>
        </p:nvSpPr>
        <p:spPr>
          <a:xfrm>
            <a:off x="6400800" y="4038600"/>
            <a:ext cx="2235200" cy="1320800"/>
          </a:xfrm>
        </p:spPr>
        <p:txBody>
          <a:bodyPr>
            <a:normAutofit/>
          </a:bodyPr>
          <a:lstStyle>
            <a:lvl1pPr marL="0" indent="0">
              <a:buNone/>
              <a:defRPr sz="1400"/>
            </a:lvl1pPr>
          </a:lstStyle>
          <a:p>
            <a:endParaRPr lang="en-US"/>
          </a:p>
        </p:txBody>
      </p:sp>
      <p:sp>
        <p:nvSpPr>
          <p:cNvPr id="14" name="Picture Placeholder 21"/>
          <p:cNvSpPr>
            <a:spLocks noGrp="1"/>
          </p:cNvSpPr>
          <p:nvPr>
            <p:ph type="pic" sz="quarter" idx="35"/>
          </p:nvPr>
        </p:nvSpPr>
        <p:spPr>
          <a:xfrm>
            <a:off x="9144000" y="4038600"/>
            <a:ext cx="2235200" cy="1320800"/>
          </a:xfrm>
        </p:spPr>
        <p:txBody>
          <a:bodyPr>
            <a:normAutofit/>
          </a:bodyPr>
          <a:lstStyle>
            <a:lvl1pPr marL="0" indent="0">
              <a:buNone/>
              <a:defRPr sz="1400"/>
            </a:lvl1pPr>
          </a:lstStyle>
          <a:p>
            <a:endParaRPr lang="en-US"/>
          </a:p>
        </p:txBody>
      </p:sp>
      <p:sp>
        <p:nvSpPr>
          <p:cNvPr id="24" name="Rectangle 23">
            <a:extLst>
              <a:ext uri="{FF2B5EF4-FFF2-40B4-BE49-F238E27FC236}">
                <a16:creationId xmlns:a16="http://schemas.microsoft.com/office/drawing/2014/main" id="{2D04FC2F-476F-4A74-93F0-3652DC7152BB}"/>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Footer Placeholder 2">
            <a:extLst>
              <a:ext uri="{FF2B5EF4-FFF2-40B4-BE49-F238E27FC236}">
                <a16:creationId xmlns:a16="http://schemas.microsoft.com/office/drawing/2014/main" id="{9F9C63C7-FC23-41B5-96F7-2011089CB4E2}"/>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26" name="Rectangle: Rounded Corners 12">
            <a:extLst>
              <a:ext uri="{FF2B5EF4-FFF2-40B4-BE49-F238E27FC236}">
                <a16:creationId xmlns:a16="http://schemas.microsoft.com/office/drawing/2014/main" id="{F6BF62DD-D37B-46D2-922E-C2E0F4B65ADB}"/>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Slide Number Placeholder 3">
            <a:extLst>
              <a:ext uri="{FF2B5EF4-FFF2-40B4-BE49-F238E27FC236}">
                <a16:creationId xmlns:a16="http://schemas.microsoft.com/office/drawing/2014/main" id="{4DC96E6B-7B37-4265-BEA8-1C38F1455233}"/>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28" name="Title 1">
            <a:extLst>
              <a:ext uri="{FF2B5EF4-FFF2-40B4-BE49-F238E27FC236}">
                <a16:creationId xmlns:a16="http://schemas.microsoft.com/office/drawing/2014/main" id="{46AFEEFD-B1D0-453F-A02F-43E33B8F3365}"/>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29" name="Picture 28">
            <a:extLst>
              <a:ext uri="{FF2B5EF4-FFF2-40B4-BE49-F238E27FC236}">
                <a16:creationId xmlns:a16="http://schemas.microsoft.com/office/drawing/2014/main" id="{DF870EAC-5FAC-48C8-B434-A67421BC9E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30" name="Rectangle 29">
            <a:extLst>
              <a:ext uri="{FF2B5EF4-FFF2-40B4-BE49-F238E27FC236}">
                <a16:creationId xmlns:a16="http://schemas.microsoft.com/office/drawing/2014/main" id="{5D916C32-F4FE-46FB-A85F-41B778C79C18}"/>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 Placeholder 3">
            <a:extLst>
              <a:ext uri="{FF2B5EF4-FFF2-40B4-BE49-F238E27FC236}">
                <a16:creationId xmlns:a16="http://schemas.microsoft.com/office/drawing/2014/main" id="{304FC3DB-3373-4919-A8A4-FF011D66FCFD}"/>
              </a:ext>
            </a:extLst>
          </p:cNvPr>
          <p:cNvSpPr>
            <a:spLocks noGrp="1"/>
          </p:cNvSpPr>
          <p:nvPr>
            <p:ph type="body" sz="half" idx="36"/>
          </p:nvPr>
        </p:nvSpPr>
        <p:spPr>
          <a:xfrm>
            <a:off x="825501"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2" name="Text Placeholder 3">
            <a:extLst>
              <a:ext uri="{FF2B5EF4-FFF2-40B4-BE49-F238E27FC236}">
                <a16:creationId xmlns:a16="http://schemas.microsoft.com/office/drawing/2014/main" id="{C6F24652-66AD-4C50-9D0B-BCD884456211}"/>
              </a:ext>
            </a:extLst>
          </p:cNvPr>
          <p:cNvSpPr>
            <a:spLocks noGrp="1"/>
          </p:cNvSpPr>
          <p:nvPr>
            <p:ph type="body" sz="half" idx="37"/>
          </p:nvPr>
        </p:nvSpPr>
        <p:spPr>
          <a:xfrm>
            <a:off x="825501"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3" name="Text Placeholder 3">
            <a:extLst>
              <a:ext uri="{FF2B5EF4-FFF2-40B4-BE49-F238E27FC236}">
                <a16:creationId xmlns:a16="http://schemas.microsoft.com/office/drawing/2014/main" id="{3FC574E0-47DD-45EC-9842-3732337036E6}"/>
              </a:ext>
            </a:extLst>
          </p:cNvPr>
          <p:cNvSpPr>
            <a:spLocks noGrp="1"/>
          </p:cNvSpPr>
          <p:nvPr>
            <p:ph type="body" sz="half" idx="38"/>
          </p:nvPr>
        </p:nvSpPr>
        <p:spPr>
          <a:xfrm>
            <a:off x="3589867"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Text Placeholder 3">
            <a:extLst>
              <a:ext uri="{FF2B5EF4-FFF2-40B4-BE49-F238E27FC236}">
                <a16:creationId xmlns:a16="http://schemas.microsoft.com/office/drawing/2014/main" id="{4F855FDA-1F30-40F7-9B3C-E0FA81CCF3F2}"/>
              </a:ext>
            </a:extLst>
          </p:cNvPr>
          <p:cNvSpPr>
            <a:spLocks noGrp="1"/>
          </p:cNvSpPr>
          <p:nvPr>
            <p:ph type="body" sz="half" idx="39"/>
          </p:nvPr>
        </p:nvSpPr>
        <p:spPr>
          <a:xfrm>
            <a:off x="3589867"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5" name="Text Placeholder 3">
            <a:extLst>
              <a:ext uri="{FF2B5EF4-FFF2-40B4-BE49-F238E27FC236}">
                <a16:creationId xmlns:a16="http://schemas.microsoft.com/office/drawing/2014/main" id="{6BB7FA24-6574-486D-8453-1397EAB54762}"/>
              </a:ext>
            </a:extLst>
          </p:cNvPr>
          <p:cNvSpPr>
            <a:spLocks noGrp="1"/>
          </p:cNvSpPr>
          <p:nvPr>
            <p:ph type="body" sz="half" idx="40"/>
          </p:nvPr>
        </p:nvSpPr>
        <p:spPr>
          <a:xfrm>
            <a:off x="6388100"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6" name="Text Placeholder 3">
            <a:extLst>
              <a:ext uri="{FF2B5EF4-FFF2-40B4-BE49-F238E27FC236}">
                <a16:creationId xmlns:a16="http://schemas.microsoft.com/office/drawing/2014/main" id="{620AAD91-539D-4729-8592-212EB0C28BF3}"/>
              </a:ext>
            </a:extLst>
          </p:cNvPr>
          <p:cNvSpPr>
            <a:spLocks noGrp="1"/>
          </p:cNvSpPr>
          <p:nvPr>
            <p:ph type="body" sz="half" idx="41"/>
          </p:nvPr>
        </p:nvSpPr>
        <p:spPr>
          <a:xfrm>
            <a:off x="6388100"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7" name="Text Placeholder 3">
            <a:extLst>
              <a:ext uri="{FF2B5EF4-FFF2-40B4-BE49-F238E27FC236}">
                <a16:creationId xmlns:a16="http://schemas.microsoft.com/office/drawing/2014/main" id="{E2540823-5097-41D2-A14C-5112B011111C}"/>
              </a:ext>
            </a:extLst>
          </p:cNvPr>
          <p:cNvSpPr>
            <a:spLocks noGrp="1"/>
          </p:cNvSpPr>
          <p:nvPr>
            <p:ph type="body" sz="half" idx="42"/>
          </p:nvPr>
        </p:nvSpPr>
        <p:spPr>
          <a:xfrm>
            <a:off x="9156701"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8" name="Text Placeholder 3">
            <a:extLst>
              <a:ext uri="{FF2B5EF4-FFF2-40B4-BE49-F238E27FC236}">
                <a16:creationId xmlns:a16="http://schemas.microsoft.com/office/drawing/2014/main" id="{5C268DC2-6F9D-4E97-A59A-59D687AF40C1}"/>
              </a:ext>
            </a:extLst>
          </p:cNvPr>
          <p:cNvSpPr>
            <a:spLocks noGrp="1"/>
          </p:cNvSpPr>
          <p:nvPr>
            <p:ph type="body" sz="half" idx="43"/>
          </p:nvPr>
        </p:nvSpPr>
        <p:spPr>
          <a:xfrm>
            <a:off x="9156701"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0821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with big horizonta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74E6C5E-004D-4601-ABE9-1DF6D1EC6805}"/>
              </a:ext>
            </a:extLst>
          </p:cNvPr>
          <p:cNvSpPr>
            <a:spLocks noGrp="1"/>
          </p:cNvSpPr>
          <p:nvPr>
            <p:ph type="pic" sz="quarter" idx="10"/>
          </p:nvPr>
        </p:nvSpPr>
        <p:spPr>
          <a:xfrm>
            <a:off x="0" y="1600199"/>
            <a:ext cx="12192000" cy="3657600"/>
          </a:xfrm>
        </p:spPr>
        <p:txBody>
          <a:bodyPr/>
          <a:lstStyle/>
          <a:p>
            <a:endParaRPr lang="en-US"/>
          </a:p>
        </p:txBody>
      </p:sp>
      <p:sp>
        <p:nvSpPr>
          <p:cNvPr id="11" name="Rectangle 10">
            <a:extLst>
              <a:ext uri="{FF2B5EF4-FFF2-40B4-BE49-F238E27FC236}">
                <a16:creationId xmlns:a16="http://schemas.microsoft.com/office/drawing/2014/main" id="{D997CEC2-AD77-4431-B000-4E6A7EDEF9DA}"/>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ooter Placeholder 2">
            <a:extLst>
              <a:ext uri="{FF2B5EF4-FFF2-40B4-BE49-F238E27FC236}">
                <a16:creationId xmlns:a16="http://schemas.microsoft.com/office/drawing/2014/main" id="{CD9A2CC9-46CC-4A61-92FA-E201848D22F9}"/>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3" name="Rectangle: Rounded Corners 12">
            <a:extLst>
              <a:ext uri="{FF2B5EF4-FFF2-40B4-BE49-F238E27FC236}">
                <a16:creationId xmlns:a16="http://schemas.microsoft.com/office/drawing/2014/main" id="{3CEFC3EE-71E0-461F-8C79-857DC3DC67E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Slide Number Placeholder 3">
            <a:extLst>
              <a:ext uri="{FF2B5EF4-FFF2-40B4-BE49-F238E27FC236}">
                <a16:creationId xmlns:a16="http://schemas.microsoft.com/office/drawing/2014/main" id="{A4141247-E946-4FA9-AE27-5A784D68D964}"/>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5" name="Title 1">
            <a:extLst>
              <a:ext uri="{FF2B5EF4-FFF2-40B4-BE49-F238E27FC236}">
                <a16:creationId xmlns:a16="http://schemas.microsoft.com/office/drawing/2014/main" id="{CA4C08E5-8B23-4FD5-AB6E-615EE8955463}"/>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6" name="Picture 15">
            <a:extLst>
              <a:ext uri="{FF2B5EF4-FFF2-40B4-BE49-F238E27FC236}">
                <a16:creationId xmlns:a16="http://schemas.microsoft.com/office/drawing/2014/main" id="{376F4B49-6002-43AE-80B9-DFC2E33A2D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Rectangle 16">
            <a:extLst>
              <a:ext uri="{FF2B5EF4-FFF2-40B4-BE49-F238E27FC236}">
                <a16:creationId xmlns:a16="http://schemas.microsoft.com/office/drawing/2014/main" id="{B4157864-00F0-4268-B8E2-84FFDCEF569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 Placeholder 3">
            <a:extLst>
              <a:ext uri="{FF2B5EF4-FFF2-40B4-BE49-F238E27FC236}">
                <a16:creationId xmlns:a16="http://schemas.microsoft.com/office/drawing/2014/main" id="{FA612C61-5FE7-4048-9103-3C85EDC89BB3}"/>
              </a:ext>
            </a:extLst>
          </p:cNvPr>
          <p:cNvSpPr>
            <a:spLocks noGrp="1"/>
          </p:cNvSpPr>
          <p:nvPr>
            <p:ph type="body" sz="half" idx="22"/>
          </p:nvPr>
        </p:nvSpPr>
        <p:spPr>
          <a:xfrm>
            <a:off x="505620" y="5542792"/>
            <a:ext cx="11180761" cy="744466"/>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73413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with top horizonta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7F2D083-BF51-4157-BA24-1F6798B7F89E}"/>
              </a:ext>
            </a:extLst>
          </p:cNvPr>
          <p:cNvSpPr>
            <a:spLocks noGrp="1"/>
          </p:cNvSpPr>
          <p:nvPr>
            <p:ph type="pic" sz="quarter" idx="10"/>
          </p:nvPr>
        </p:nvSpPr>
        <p:spPr>
          <a:xfrm>
            <a:off x="0" y="0"/>
            <a:ext cx="12192000" cy="2514600"/>
          </a:xfrm>
        </p:spPr>
        <p:txBody>
          <a:bodyPr/>
          <a:lstStyle/>
          <a:p>
            <a:endParaRPr lang="en-US"/>
          </a:p>
        </p:txBody>
      </p:sp>
      <p:sp>
        <p:nvSpPr>
          <p:cNvPr id="11" name="Title 1">
            <a:extLst>
              <a:ext uri="{FF2B5EF4-FFF2-40B4-BE49-F238E27FC236}">
                <a16:creationId xmlns:a16="http://schemas.microsoft.com/office/drawing/2014/main" id="{191F66B2-B34D-4464-8BDC-1F5F3D0A2A2D}"/>
              </a:ext>
            </a:extLst>
          </p:cNvPr>
          <p:cNvSpPr>
            <a:spLocks noGrp="1"/>
          </p:cNvSpPr>
          <p:nvPr>
            <p:ph type="title"/>
          </p:nvPr>
        </p:nvSpPr>
        <p:spPr>
          <a:xfrm>
            <a:off x="642939" y="2899456"/>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2" name="Picture 11">
            <a:extLst>
              <a:ext uri="{FF2B5EF4-FFF2-40B4-BE49-F238E27FC236}">
                <a16:creationId xmlns:a16="http://schemas.microsoft.com/office/drawing/2014/main" id="{1D1A060E-CF43-4656-A2F0-F2FC678BD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2841835"/>
            <a:ext cx="2571680" cy="584774"/>
          </a:xfrm>
          <a:prstGeom prst="rect">
            <a:avLst/>
          </a:prstGeom>
        </p:spPr>
      </p:pic>
      <p:sp>
        <p:nvSpPr>
          <p:cNvPr id="13" name="Rectangle 12">
            <a:extLst>
              <a:ext uri="{FF2B5EF4-FFF2-40B4-BE49-F238E27FC236}">
                <a16:creationId xmlns:a16="http://schemas.microsoft.com/office/drawing/2014/main" id="{AEACD687-DFBD-4C4A-83D1-BD8C0A5E849B}"/>
              </a:ext>
            </a:extLst>
          </p:cNvPr>
          <p:cNvSpPr/>
          <p:nvPr userDrawn="1"/>
        </p:nvSpPr>
        <p:spPr>
          <a:xfrm>
            <a:off x="1007952" y="2514600"/>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CEE81BFE-03B2-42D0-82DB-22DCDD89175E}"/>
              </a:ext>
            </a:extLst>
          </p:cNvPr>
          <p:cNvSpPr>
            <a:spLocks noGrp="1"/>
          </p:cNvSpPr>
          <p:nvPr>
            <p:ph type="body" sz="half" idx="22"/>
          </p:nvPr>
        </p:nvSpPr>
        <p:spPr>
          <a:xfrm>
            <a:off x="642939" y="3841207"/>
            <a:ext cx="5122861"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920B2533-B7A0-4C40-877E-93F6E771E118}"/>
              </a:ext>
            </a:extLst>
          </p:cNvPr>
          <p:cNvSpPr>
            <a:spLocks noGrp="1"/>
          </p:cNvSpPr>
          <p:nvPr>
            <p:ph type="body" sz="half" idx="64"/>
          </p:nvPr>
        </p:nvSpPr>
        <p:spPr>
          <a:xfrm>
            <a:off x="6426202" y="3841207"/>
            <a:ext cx="5122861"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Rectangle 15">
            <a:extLst>
              <a:ext uri="{FF2B5EF4-FFF2-40B4-BE49-F238E27FC236}">
                <a16:creationId xmlns:a16="http://schemas.microsoft.com/office/drawing/2014/main" id="{AFE83671-F6AC-4986-A26A-AF30D1F5EF1E}"/>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Footer Placeholder 2">
            <a:extLst>
              <a:ext uri="{FF2B5EF4-FFF2-40B4-BE49-F238E27FC236}">
                <a16:creationId xmlns:a16="http://schemas.microsoft.com/office/drawing/2014/main" id="{60E8F7F4-22AA-497C-8E48-3E815EFE5237}"/>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8" name="Rectangle: Rounded Corners 12">
            <a:extLst>
              <a:ext uri="{FF2B5EF4-FFF2-40B4-BE49-F238E27FC236}">
                <a16:creationId xmlns:a16="http://schemas.microsoft.com/office/drawing/2014/main" id="{EC783883-8748-4E42-9191-487144867A0A}"/>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Slide Number Placeholder 3">
            <a:extLst>
              <a:ext uri="{FF2B5EF4-FFF2-40B4-BE49-F238E27FC236}">
                <a16:creationId xmlns:a16="http://schemas.microsoft.com/office/drawing/2014/main" id="{EBFC8420-4522-4489-970E-D24A75C032C3}"/>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404145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image and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4FC03A-8B83-4ABF-B4B1-EAFEB8465BC2}"/>
              </a:ext>
            </a:extLst>
          </p:cNvPr>
          <p:cNvSpPr/>
          <p:nvPr userDrawn="1"/>
        </p:nvSpPr>
        <p:spPr>
          <a:xfrm>
            <a:off x="1007952" y="1458420"/>
            <a:ext cx="1955118" cy="372317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icture Placeholder 3">
            <a:extLst>
              <a:ext uri="{FF2B5EF4-FFF2-40B4-BE49-F238E27FC236}">
                <a16:creationId xmlns:a16="http://schemas.microsoft.com/office/drawing/2014/main" id="{ED34BE23-9CA3-4209-872E-8EA1596EFDF0}"/>
              </a:ext>
            </a:extLst>
          </p:cNvPr>
          <p:cNvSpPr>
            <a:spLocks noGrp="1"/>
          </p:cNvSpPr>
          <p:nvPr>
            <p:ph type="pic" sz="quarter" idx="10"/>
          </p:nvPr>
        </p:nvSpPr>
        <p:spPr>
          <a:xfrm>
            <a:off x="1918148" y="1777734"/>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E8FE5D0E-7971-4B9B-94C4-0B3496D3A53E}"/>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C44D329D-12FE-4C47-A66F-4A75D844CEE5}"/>
              </a:ext>
            </a:extLst>
          </p:cNvPr>
          <p:cNvSpPr>
            <a:spLocks noGrp="1"/>
          </p:cNvSpPr>
          <p:nvPr>
            <p:ph type="body" sz="half" idx="2"/>
          </p:nvPr>
        </p:nvSpPr>
        <p:spPr>
          <a:xfrm>
            <a:off x="6341615" y="204059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8530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with 3 imag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CE7F8C-B564-447C-B6A3-59D649AF1063}"/>
              </a:ext>
            </a:extLst>
          </p:cNvPr>
          <p:cNvSpPr/>
          <p:nvPr userDrawn="1"/>
        </p:nvSpPr>
        <p:spPr>
          <a:xfrm>
            <a:off x="913392" y="0"/>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D87844-8852-4E8A-8D2E-F8C5988CCE88}"/>
              </a:ext>
            </a:extLst>
          </p:cNvPr>
          <p:cNvSpPr/>
          <p:nvPr userDrawn="1"/>
        </p:nvSpPr>
        <p:spPr>
          <a:xfrm>
            <a:off x="3528808" y="2080609"/>
            <a:ext cx="2468880" cy="2011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FD4DA1-5E7F-4F1E-9934-031D1FB48B97}"/>
              </a:ext>
            </a:extLst>
          </p:cNvPr>
          <p:cNvSpPr/>
          <p:nvPr userDrawn="1"/>
        </p:nvSpPr>
        <p:spPr>
          <a:xfrm>
            <a:off x="913392" y="4137402"/>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D779EA1D-88A5-4829-B2C8-F76BACC0DD07}"/>
              </a:ext>
            </a:extLst>
          </p:cNvPr>
          <p:cNvSpPr>
            <a:spLocks noGrp="1"/>
          </p:cNvSpPr>
          <p:nvPr>
            <p:ph type="pic" sz="quarter" idx="10"/>
          </p:nvPr>
        </p:nvSpPr>
        <p:spPr>
          <a:xfrm>
            <a:off x="3528810" y="0"/>
            <a:ext cx="2472745" cy="1957589"/>
          </a:xfrm>
        </p:spPr>
        <p:txBody>
          <a:bodyPr/>
          <a:lstStyle/>
          <a:p>
            <a:endParaRPr lang="en-US"/>
          </a:p>
        </p:txBody>
      </p:sp>
      <p:sp>
        <p:nvSpPr>
          <p:cNvPr id="6" name="Picture Placeholder 8">
            <a:extLst>
              <a:ext uri="{FF2B5EF4-FFF2-40B4-BE49-F238E27FC236}">
                <a16:creationId xmlns:a16="http://schemas.microsoft.com/office/drawing/2014/main" id="{6B127437-17AB-47EB-84F5-144189E69789}"/>
              </a:ext>
            </a:extLst>
          </p:cNvPr>
          <p:cNvSpPr>
            <a:spLocks noGrp="1"/>
          </p:cNvSpPr>
          <p:nvPr>
            <p:ph type="pic" sz="quarter" idx="11"/>
          </p:nvPr>
        </p:nvSpPr>
        <p:spPr>
          <a:xfrm>
            <a:off x="913394" y="2107655"/>
            <a:ext cx="2472745" cy="1957589"/>
          </a:xfrm>
        </p:spPr>
        <p:txBody>
          <a:bodyPr/>
          <a:lstStyle/>
          <a:p>
            <a:endParaRPr lang="en-US"/>
          </a:p>
        </p:txBody>
      </p:sp>
      <p:sp>
        <p:nvSpPr>
          <p:cNvPr id="7" name="Picture Placeholder 8">
            <a:extLst>
              <a:ext uri="{FF2B5EF4-FFF2-40B4-BE49-F238E27FC236}">
                <a16:creationId xmlns:a16="http://schemas.microsoft.com/office/drawing/2014/main" id="{90A63F32-28A3-460A-B8EA-BDD770A249D2}"/>
              </a:ext>
            </a:extLst>
          </p:cNvPr>
          <p:cNvSpPr>
            <a:spLocks noGrp="1"/>
          </p:cNvSpPr>
          <p:nvPr>
            <p:ph type="pic" sz="quarter" idx="12"/>
          </p:nvPr>
        </p:nvSpPr>
        <p:spPr>
          <a:xfrm>
            <a:off x="3528809" y="4164448"/>
            <a:ext cx="2472745" cy="1957589"/>
          </a:xfrm>
        </p:spPr>
        <p:txBody>
          <a:bodyPr/>
          <a:lstStyle/>
          <a:p>
            <a:endParaRPr lang="en-US"/>
          </a:p>
        </p:txBody>
      </p:sp>
      <p:sp>
        <p:nvSpPr>
          <p:cNvPr id="8" name="Rectangle 7">
            <a:extLst>
              <a:ext uri="{FF2B5EF4-FFF2-40B4-BE49-F238E27FC236}">
                <a16:creationId xmlns:a16="http://schemas.microsoft.com/office/drawing/2014/main" id="{5FAA5F8B-E0AE-48CD-87F5-45B93822BB8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ooter Placeholder 2">
            <a:extLst>
              <a:ext uri="{FF2B5EF4-FFF2-40B4-BE49-F238E27FC236}">
                <a16:creationId xmlns:a16="http://schemas.microsoft.com/office/drawing/2014/main" id="{A642863C-442C-4A6F-B29B-29AE90958399}"/>
              </a:ext>
            </a:extLst>
          </p:cNvPr>
          <p:cNvSpPr>
            <a:spLocks noGrp="1"/>
          </p:cNvSpPr>
          <p:nvPr>
            <p:ph type="ftr" sz="quarter" idx="13"/>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1" name="Rectangle: Rounded Corners 12">
            <a:extLst>
              <a:ext uri="{FF2B5EF4-FFF2-40B4-BE49-F238E27FC236}">
                <a16:creationId xmlns:a16="http://schemas.microsoft.com/office/drawing/2014/main" id="{C7EE06A2-D873-438C-8E87-930C1BD2E108}"/>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Slide Number Placeholder 3">
            <a:extLst>
              <a:ext uri="{FF2B5EF4-FFF2-40B4-BE49-F238E27FC236}">
                <a16:creationId xmlns:a16="http://schemas.microsoft.com/office/drawing/2014/main" id="{22B6D5AD-9E6C-44A5-B5B2-8A44AC379D9B}"/>
              </a:ext>
            </a:extLst>
          </p:cNvPr>
          <p:cNvSpPr>
            <a:spLocks noGrp="1"/>
          </p:cNvSpPr>
          <p:nvPr>
            <p:ph type="sldNum" sz="quarter" idx="14"/>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6" name="Picture 15">
            <a:extLst>
              <a:ext uri="{FF2B5EF4-FFF2-40B4-BE49-F238E27FC236}">
                <a16:creationId xmlns:a16="http://schemas.microsoft.com/office/drawing/2014/main" id="{E3997895-C346-4498-A2F6-576726D0EA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Title 1">
            <a:extLst>
              <a:ext uri="{FF2B5EF4-FFF2-40B4-BE49-F238E27FC236}">
                <a16:creationId xmlns:a16="http://schemas.microsoft.com/office/drawing/2014/main" id="{F610F1B7-260A-425B-8519-13C7DFAF8BDE}"/>
              </a:ext>
            </a:extLst>
          </p:cNvPr>
          <p:cNvSpPr>
            <a:spLocks noGrp="1"/>
          </p:cNvSpPr>
          <p:nvPr>
            <p:ph type="title"/>
          </p:nvPr>
        </p:nvSpPr>
        <p:spPr>
          <a:xfrm>
            <a:off x="6815340" y="1948162"/>
            <a:ext cx="3695700" cy="1162731"/>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18" name="Text Placeholder 3">
            <a:extLst>
              <a:ext uri="{FF2B5EF4-FFF2-40B4-BE49-F238E27FC236}">
                <a16:creationId xmlns:a16="http://schemas.microsoft.com/office/drawing/2014/main" id="{54B53C32-FA30-4C9F-89BB-2075ADF08CF4}"/>
              </a:ext>
            </a:extLst>
          </p:cNvPr>
          <p:cNvSpPr>
            <a:spLocks noGrp="1"/>
          </p:cNvSpPr>
          <p:nvPr>
            <p:ph type="body" sz="half" idx="64"/>
          </p:nvPr>
        </p:nvSpPr>
        <p:spPr>
          <a:xfrm>
            <a:off x="6815341" y="3296730"/>
            <a:ext cx="4733722"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DB8C27D5-34D3-49A3-8AFB-EE102BE38CA6}"/>
              </a:ext>
            </a:extLst>
          </p:cNvPr>
          <p:cNvSpPr>
            <a:spLocks noGrp="1"/>
          </p:cNvSpPr>
          <p:nvPr>
            <p:ph type="body" sz="half" idx="65"/>
          </p:nvPr>
        </p:nvSpPr>
        <p:spPr>
          <a:xfrm>
            <a:off x="1086746" y="164335"/>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3">
            <a:extLst>
              <a:ext uri="{FF2B5EF4-FFF2-40B4-BE49-F238E27FC236}">
                <a16:creationId xmlns:a16="http://schemas.microsoft.com/office/drawing/2014/main" id="{F5F9CC3F-45A2-4611-8C13-F2F4E14F9EEA}"/>
              </a:ext>
            </a:extLst>
          </p:cNvPr>
          <p:cNvSpPr>
            <a:spLocks noGrp="1"/>
          </p:cNvSpPr>
          <p:nvPr>
            <p:ph type="body" sz="half" idx="66"/>
          </p:nvPr>
        </p:nvSpPr>
        <p:spPr>
          <a:xfrm>
            <a:off x="3769921" y="2300747"/>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CCDA0550-3806-4D45-A410-ADE613AB7786}"/>
              </a:ext>
            </a:extLst>
          </p:cNvPr>
          <p:cNvSpPr>
            <a:spLocks noGrp="1"/>
          </p:cNvSpPr>
          <p:nvPr>
            <p:ph type="body" sz="half" idx="67"/>
          </p:nvPr>
        </p:nvSpPr>
        <p:spPr>
          <a:xfrm>
            <a:off x="1133329" y="4328982"/>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69643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lide with 3 imag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CE7F8C-B564-447C-B6A3-59D649AF1063}"/>
              </a:ext>
            </a:extLst>
          </p:cNvPr>
          <p:cNvSpPr/>
          <p:nvPr userDrawn="1"/>
        </p:nvSpPr>
        <p:spPr>
          <a:xfrm>
            <a:off x="913392" y="0"/>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D87844-8852-4E8A-8D2E-F8C5988CCE88}"/>
              </a:ext>
            </a:extLst>
          </p:cNvPr>
          <p:cNvSpPr/>
          <p:nvPr userDrawn="1"/>
        </p:nvSpPr>
        <p:spPr>
          <a:xfrm>
            <a:off x="3528808" y="2080609"/>
            <a:ext cx="2468880" cy="2011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FD4DA1-5E7F-4F1E-9934-031D1FB48B97}"/>
              </a:ext>
            </a:extLst>
          </p:cNvPr>
          <p:cNvSpPr/>
          <p:nvPr userDrawn="1"/>
        </p:nvSpPr>
        <p:spPr>
          <a:xfrm>
            <a:off x="913392" y="4137402"/>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D779EA1D-88A5-4829-B2C8-F76BACC0DD07}"/>
              </a:ext>
            </a:extLst>
          </p:cNvPr>
          <p:cNvSpPr>
            <a:spLocks noGrp="1"/>
          </p:cNvSpPr>
          <p:nvPr>
            <p:ph type="pic" sz="quarter" idx="10"/>
          </p:nvPr>
        </p:nvSpPr>
        <p:spPr>
          <a:xfrm>
            <a:off x="3528810" y="0"/>
            <a:ext cx="2472745" cy="1957589"/>
          </a:xfrm>
        </p:spPr>
        <p:txBody>
          <a:bodyPr/>
          <a:lstStyle/>
          <a:p>
            <a:endParaRPr lang="en-US"/>
          </a:p>
        </p:txBody>
      </p:sp>
      <p:sp>
        <p:nvSpPr>
          <p:cNvPr id="6" name="Picture Placeholder 8">
            <a:extLst>
              <a:ext uri="{FF2B5EF4-FFF2-40B4-BE49-F238E27FC236}">
                <a16:creationId xmlns:a16="http://schemas.microsoft.com/office/drawing/2014/main" id="{6B127437-17AB-47EB-84F5-144189E69789}"/>
              </a:ext>
            </a:extLst>
          </p:cNvPr>
          <p:cNvSpPr>
            <a:spLocks noGrp="1"/>
          </p:cNvSpPr>
          <p:nvPr>
            <p:ph type="pic" sz="quarter" idx="11"/>
          </p:nvPr>
        </p:nvSpPr>
        <p:spPr>
          <a:xfrm>
            <a:off x="913394" y="2107655"/>
            <a:ext cx="2472745" cy="1957589"/>
          </a:xfrm>
        </p:spPr>
        <p:txBody>
          <a:bodyPr/>
          <a:lstStyle/>
          <a:p>
            <a:endParaRPr lang="en-US"/>
          </a:p>
        </p:txBody>
      </p:sp>
      <p:sp>
        <p:nvSpPr>
          <p:cNvPr id="7" name="Picture Placeholder 8">
            <a:extLst>
              <a:ext uri="{FF2B5EF4-FFF2-40B4-BE49-F238E27FC236}">
                <a16:creationId xmlns:a16="http://schemas.microsoft.com/office/drawing/2014/main" id="{90A63F32-28A3-460A-B8EA-BDD770A249D2}"/>
              </a:ext>
            </a:extLst>
          </p:cNvPr>
          <p:cNvSpPr>
            <a:spLocks noGrp="1"/>
          </p:cNvSpPr>
          <p:nvPr>
            <p:ph type="pic" sz="quarter" idx="12"/>
          </p:nvPr>
        </p:nvSpPr>
        <p:spPr>
          <a:xfrm>
            <a:off x="3528809" y="4164448"/>
            <a:ext cx="2472745" cy="1957589"/>
          </a:xfrm>
        </p:spPr>
        <p:txBody>
          <a:bodyPr/>
          <a:lstStyle/>
          <a:p>
            <a:endParaRPr lang="en-US"/>
          </a:p>
        </p:txBody>
      </p:sp>
      <p:sp>
        <p:nvSpPr>
          <p:cNvPr id="8" name="Rectangle 7">
            <a:extLst>
              <a:ext uri="{FF2B5EF4-FFF2-40B4-BE49-F238E27FC236}">
                <a16:creationId xmlns:a16="http://schemas.microsoft.com/office/drawing/2014/main" id="{5FAA5F8B-E0AE-48CD-87F5-45B93822BB8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6" name="Picture 15">
            <a:extLst>
              <a:ext uri="{FF2B5EF4-FFF2-40B4-BE49-F238E27FC236}">
                <a16:creationId xmlns:a16="http://schemas.microsoft.com/office/drawing/2014/main" id="{E3997895-C346-4498-A2F6-576726D0EA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Title 1">
            <a:extLst>
              <a:ext uri="{FF2B5EF4-FFF2-40B4-BE49-F238E27FC236}">
                <a16:creationId xmlns:a16="http://schemas.microsoft.com/office/drawing/2014/main" id="{F610F1B7-260A-425B-8519-13C7DFAF8BDE}"/>
              </a:ext>
            </a:extLst>
          </p:cNvPr>
          <p:cNvSpPr>
            <a:spLocks noGrp="1"/>
          </p:cNvSpPr>
          <p:nvPr>
            <p:ph type="title"/>
          </p:nvPr>
        </p:nvSpPr>
        <p:spPr>
          <a:xfrm>
            <a:off x="6815340" y="1948162"/>
            <a:ext cx="3695700" cy="1162731"/>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18" name="Text Placeholder 3">
            <a:extLst>
              <a:ext uri="{FF2B5EF4-FFF2-40B4-BE49-F238E27FC236}">
                <a16:creationId xmlns:a16="http://schemas.microsoft.com/office/drawing/2014/main" id="{54B53C32-FA30-4C9F-89BB-2075ADF08CF4}"/>
              </a:ext>
            </a:extLst>
          </p:cNvPr>
          <p:cNvSpPr>
            <a:spLocks noGrp="1"/>
          </p:cNvSpPr>
          <p:nvPr>
            <p:ph type="body" sz="half" idx="64"/>
          </p:nvPr>
        </p:nvSpPr>
        <p:spPr>
          <a:xfrm>
            <a:off x="6815341" y="3296730"/>
            <a:ext cx="4733722"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DB8C27D5-34D3-49A3-8AFB-EE102BE38CA6}"/>
              </a:ext>
            </a:extLst>
          </p:cNvPr>
          <p:cNvSpPr>
            <a:spLocks noGrp="1"/>
          </p:cNvSpPr>
          <p:nvPr>
            <p:ph type="body" sz="half" idx="65"/>
          </p:nvPr>
        </p:nvSpPr>
        <p:spPr>
          <a:xfrm>
            <a:off x="1086746" y="164335"/>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3">
            <a:extLst>
              <a:ext uri="{FF2B5EF4-FFF2-40B4-BE49-F238E27FC236}">
                <a16:creationId xmlns:a16="http://schemas.microsoft.com/office/drawing/2014/main" id="{F5F9CC3F-45A2-4611-8C13-F2F4E14F9EEA}"/>
              </a:ext>
            </a:extLst>
          </p:cNvPr>
          <p:cNvSpPr>
            <a:spLocks noGrp="1"/>
          </p:cNvSpPr>
          <p:nvPr>
            <p:ph type="body" sz="half" idx="66"/>
          </p:nvPr>
        </p:nvSpPr>
        <p:spPr>
          <a:xfrm>
            <a:off x="3769921" y="2300747"/>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CCDA0550-3806-4D45-A410-ADE613AB7786}"/>
              </a:ext>
            </a:extLst>
          </p:cNvPr>
          <p:cNvSpPr>
            <a:spLocks noGrp="1"/>
          </p:cNvSpPr>
          <p:nvPr>
            <p:ph type="body" sz="half" idx="67"/>
          </p:nvPr>
        </p:nvSpPr>
        <p:spPr>
          <a:xfrm>
            <a:off x="1133329" y="4328982"/>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Slide Number Placeholder 3">
            <a:extLst>
              <a:ext uri="{FF2B5EF4-FFF2-40B4-BE49-F238E27FC236}">
                <a16:creationId xmlns:a16="http://schemas.microsoft.com/office/drawing/2014/main" id="{6162CC09-E8B1-BE32-2895-1F3CBD4B5134}"/>
              </a:ext>
            </a:extLst>
          </p:cNvPr>
          <p:cNvSpPr>
            <a:spLocks noGrp="1"/>
          </p:cNvSpPr>
          <p:nvPr>
            <p:ph type="sldNum" sz="quarter" idx="68"/>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1086297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with 4 image w 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779EA1D-88A5-4829-B2C8-F76BACC0DD07}"/>
              </a:ext>
            </a:extLst>
          </p:cNvPr>
          <p:cNvSpPr>
            <a:spLocks noGrp="1"/>
          </p:cNvSpPr>
          <p:nvPr>
            <p:ph type="pic" sz="quarter" idx="10"/>
          </p:nvPr>
        </p:nvSpPr>
        <p:spPr>
          <a:xfrm>
            <a:off x="3721098" y="1714499"/>
            <a:ext cx="2235199" cy="2527300"/>
          </a:xfrm>
        </p:spPr>
        <p:txBody>
          <a:bodyPr/>
          <a:lstStyle/>
          <a:p>
            <a:endParaRPr lang="en-US"/>
          </a:p>
        </p:txBody>
      </p:sp>
      <p:sp>
        <p:nvSpPr>
          <p:cNvPr id="6" name="Picture Placeholder 8">
            <a:extLst>
              <a:ext uri="{FF2B5EF4-FFF2-40B4-BE49-F238E27FC236}">
                <a16:creationId xmlns:a16="http://schemas.microsoft.com/office/drawing/2014/main" id="{6B127437-17AB-47EB-84F5-144189E69789}"/>
              </a:ext>
            </a:extLst>
          </p:cNvPr>
          <p:cNvSpPr>
            <a:spLocks noGrp="1"/>
          </p:cNvSpPr>
          <p:nvPr>
            <p:ph type="pic" sz="quarter" idx="11"/>
          </p:nvPr>
        </p:nvSpPr>
        <p:spPr>
          <a:xfrm>
            <a:off x="1206498" y="1714500"/>
            <a:ext cx="2235199" cy="2527299"/>
          </a:xfrm>
        </p:spPr>
        <p:txBody>
          <a:bodyPr/>
          <a:lstStyle/>
          <a:p>
            <a:endParaRPr lang="en-US"/>
          </a:p>
        </p:txBody>
      </p:sp>
      <p:sp>
        <p:nvSpPr>
          <p:cNvPr id="7" name="Picture Placeholder 8">
            <a:extLst>
              <a:ext uri="{FF2B5EF4-FFF2-40B4-BE49-F238E27FC236}">
                <a16:creationId xmlns:a16="http://schemas.microsoft.com/office/drawing/2014/main" id="{90A63F32-28A3-460A-B8EA-BDD770A249D2}"/>
              </a:ext>
            </a:extLst>
          </p:cNvPr>
          <p:cNvSpPr>
            <a:spLocks noGrp="1"/>
          </p:cNvSpPr>
          <p:nvPr>
            <p:ph type="pic" sz="quarter" idx="12"/>
          </p:nvPr>
        </p:nvSpPr>
        <p:spPr>
          <a:xfrm>
            <a:off x="6235698" y="1714499"/>
            <a:ext cx="2235199" cy="2527299"/>
          </a:xfrm>
        </p:spPr>
        <p:txBody>
          <a:bodyPr/>
          <a:lstStyle/>
          <a:p>
            <a:endParaRPr lang="en-US"/>
          </a:p>
        </p:txBody>
      </p:sp>
      <p:sp>
        <p:nvSpPr>
          <p:cNvPr id="12" name="Picture Placeholder 8">
            <a:extLst>
              <a:ext uri="{FF2B5EF4-FFF2-40B4-BE49-F238E27FC236}">
                <a16:creationId xmlns:a16="http://schemas.microsoft.com/office/drawing/2014/main" id="{9687FD04-D538-460C-9CC1-212F49FE8CF6}"/>
              </a:ext>
            </a:extLst>
          </p:cNvPr>
          <p:cNvSpPr>
            <a:spLocks noGrp="1"/>
          </p:cNvSpPr>
          <p:nvPr>
            <p:ph type="pic" sz="quarter" idx="13"/>
          </p:nvPr>
        </p:nvSpPr>
        <p:spPr>
          <a:xfrm>
            <a:off x="8750296" y="1714499"/>
            <a:ext cx="2235199" cy="2527299"/>
          </a:xfrm>
        </p:spPr>
        <p:txBody>
          <a:bodyPr/>
          <a:lstStyle/>
          <a:p>
            <a:endParaRPr lang="en-US"/>
          </a:p>
        </p:txBody>
      </p:sp>
      <p:sp>
        <p:nvSpPr>
          <p:cNvPr id="13" name="Rectangle 12">
            <a:extLst>
              <a:ext uri="{FF2B5EF4-FFF2-40B4-BE49-F238E27FC236}">
                <a16:creationId xmlns:a16="http://schemas.microsoft.com/office/drawing/2014/main" id="{41BBF6C0-9877-40ED-8DB6-43F07E728E1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Footer Placeholder 2">
            <a:extLst>
              <a:ext uri="{FF2B5EF4-FFF2-40B4-BE49-F238E27FC236}">
                <a16:creationId xmlns:a16="http://schemas.microsoft.com/office/drawing/2014/main" id="{EA7E02EE-111B-42A8-AABC-A21E46EF56DE}"/>
              </a:ext>
            </a:extLst>
          </p:cNvPr>
          <p:cNvSpPr>
            <a:spLocks noGrp="1"/>
          </p:cNvSpPr>
          <p:nvPr>
            <p:ph type="ftr" sz="quarter" idx="14"/>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21" name="Rectangle: Rounded Corners 12">
            <a:extLst>
              <a:ext uri="{FF2B5EF4-FFF2-40B4-BE49-F238E27FC236}">
                <a16:creationId xmlns:a16="http://schemas.microsoft.com/office/drawing/2014/main" id="{B35F7722-B19B-4CB7-8B98-A2F127CCA6ED}"/>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Slide Number Placeholder 3">
            <a:extLst>
              <a:ext uri="{FF2B5EF4-FFF2-40B4-BE49-F238E27FC236}">
                <a16:creationId xmlns:a16="http://schemas.microsoft.com/office/drawing/2014/main" id="{2620330A-2641-468C-9E1B-4D3923B61478}"/>
              </a:ext>
            </a:extLst>
          </p:cNvPr>
          <p:cNvSpPr>
            <a:spLocks noGrp="1"/>
          </p:cNvSpPr>
          <p:nvPr>
            <p:ph type="sldNum" sz="quarter" idx="15"/>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23" name="Title 1">
            <a:extLst>
              <a:ext uri="{FF2B5EF4-FFF2-40B4-BE49-F238E27FC236}">
                <a16:creationId xmlns:a16="http://schemas.microsoft.com/office/drawing/2014/main" id="{79741FE3-605C-4E6F-8867-B61EBE22F352}"/>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24" name="Picture 23">
            <a:extLst>
              <a:ext uri="{FF2B5EF4-FFF2-40B4-BE49-F238E27FC236}">
                <a16:creationId xmlns:a16="http://schemas.microsoft.com/office/drawing/2014/main" id="{F5561F3F-5AF8-4AE9-9C18-F81D5B28C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25" name="Rectangle 24">
            <a:extLst>
              <a:ext uri="{FF2B5EF4-FFF2-40B4-BE49-F238E27FC236}">
                <a16:creationId xmlns:a16="http://schemas.microsoft.com/office/drawing/2014/main" id="{064865FD-F1D3-41D8-A5BF-270D5D01340F}"/>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 Placeholder 3">
            <a:extLst>
              <a:ext uri="{FF2B5EF4-FFF2-40B4-BE49-F238E27FC236}">
                <a16:creationId xmlns:a16="http://schemas.microsoft.com/office/drawing/2014/main" id="{4CE79576-B575-4179-B13C-71A8F1951AE5}"/>
              </a:ext>
            </a:extLst>
          </p:cNvPr>
          <p:cNvSpPr>
            <a:spLocks noGrp="1"/>
          </p:cNvSpPr>
          <p:nvPr>
            <p:ph type="body" sz="half" idx="64"/>
          </p:nvPr>
        </p:nvSpPr>
        <p:spPr>
          <a:xfrm>
            <a:off x="1206498"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E9BB3FEA-27C0-42B8-98B2-6B1C7047F906}"/>
              </a:ext>
            </a:extLst>
          </p:cNvPr>
          <p:cNvSpPr>
            <a:spLocks noGrp="1"/>
          </p:cNvSpPr>
          <p:nvPr>
            <p:ph type="body" sz="half" idx="65"/>
          </p:nvPr>
        </p:nvSpPr>
        <p:spPr>
          <a:xfrm>
            <a:off x="3721098"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Text Placeholder 3">
            <a:extLst>
              <a:ext uri="{FF2B5EF4-FFF2-40B4-BE49-F238E27FC236}">
                <a16:creationId xmlns:a16="http://schemas.microsoft.com/office/drawing/2014/main" id="{7A25EF57-0908-4417-A208-EBEA41B696BA}"/>
              </a:ext>
            </a:extLst>
          </p:cNvPr>
          <p:cNvSpPr>
            <a:spLocks noGrp="1"/>
          </p:cNvSpPr>
          <p:nvPr>
            <p:ph type="body" sz="half" idx="66"/>
          </p:nvPr>
        </p:nvSpPr>
        <p:spPr>
          <a:xfrm>
            <a:off x="6235697"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2B8FC5CC-9BCC-4A64-8022-410377815FBD}"/>
              </a:ext>
            </a:extLst>
          </p:cNvPr>
          <p:cNvSpPr>
            <a:spLocks noGrp="1"/>
          </p:cNvSpPr>
          <p:nvPr>
            <p:ph type="body" sz="half" idx="67"/>
          </p:nvPr>
        </p:nvSpPr>
        <p:spPr>
          <a:xfrm>
            <a:off x="8750296"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0" name="Text Placeholder 3">
            <a:extLst>
              <a:ext uri="{FF2B5EF4-FFF2-40B4-BE49-F238E27FC236}">
                <a16:creationId xmlns:a16="http://schemas.microsoft.com/office/drawing/2014/main" id="{1ACCF694-112D-4B2F-B1C3-73FFCAA2BCCF}"/>
              </a:ext>
            </a:extLst>
          </p:cNvPr>
          <p:cNvSpPr>
            <a:spLocks noGrp="1"/>
          </p:cNvSpPr>
          <p:nvPr>
            <p:ph type="body" sz="half" idx="68"/>
          </p:nvPr>
        </p:nvSpPr>
        <p:spPr>
          <a:xfrm>
            <a:off x="1206498" y="5020041"/>
            <a:ext cx="9778997" cy="1231219"/>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8489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slide with imag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E768-D595-4582-A0AB-B18152D17422}"/>
              </a:ext>
            </a:extLst>
          </p:cNvPr>
          <p:cNvSpPr>
            <a:spLocks noGrp="1"/>
          </p:cNvSpPr>
          <p:nvPr>
            <p:ph type="title"/>
          </p:nvPr>
        </p:nvSpPr>
        <p:spPr>
          <a:xfrm>
            <a:off x="839788" y="429215"/>
            <a:ext cx="3932237" cy="1069975"/>
          </a:xfrm>
        </p:spPr>
        <p:txBody>
          <a:bodyPr anchor="b"/>
          <a:lstStyle>
            <a:lvl1pPr>
              <a:defRPr sz="3200" b="1">
                <a:solidFill>
                  <a:schemeClr val="tx1">
                    <a:lumMod val="50000"/>
                    <a:lumOff val="50000"/>
                  </a:schemeClr>
                </a:solidFill>
                <a:latin typeface="+mn-lt"/>
              </a:defRPr>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41F4C140-556A-4DAF-816F-1B75D087165F}"/>
              </a:ext>
            </a:extLst>
          </p:cNvPr>
          <p:cNvSpPr>
            <a:spLocks noGrp="1"/>
          </p:cNvSpPr>
          <p:nvPr>
            <p:ph type="pic" idx="1"/>
          </p:nvPr>
        </p:nvSpPr>
        <p:spPr>
          <a:xfrm>
            <a:off x="5183188" y="1814286"/>
            <a:ext cx="6172200" cy="44118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7E6066A8-1D99-4B66-9BA2-C2A4957E60DC}"/>
              </a:ext>
            </a:extLst>
          </p:cNvPr>
          <p:cNvSpPr>
            <a:spLocks noGrp="1"/>
          </p:cNvSpPr>
          <p:nvPr>
            <p:ph type="body" sz="half" idx="2"/>
          </p:nvPr>
        </p:nvSpPr>
        <p:spPr>
          <a:xfrm>
            <a:off x="839788" y="1814286"/>
            <a:ext cx="3932237" cy="4419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9ACB7E5-B6A5-42D8-911C-971CF97F3876}"/>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Footer Placeholder 2">
            <a:extLst>
              <a:ext uri="{FF2B5EF4-FFF2-40B4-BE49-F238E27FC236}">
                <a16:creationId xmlns:a16="http://schemas.microsoft.com/office/drawing/2014/main" id="{F663EAC0-52C0-490B-B477-4F0E8B4EE204}"/>
              </a:ext>
            </a:extLst>
          </p:cNvPr>
          <p:cNvSpPr>
            <a:spLocks noGrp="1"/>
          </p:cNvSpPr>
          <p:nvPr>
            <p:ph type="ftr" sz="quarter" idx="14"/>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0" name="Rectangle: Rounded Corners 12">
            <a:extLst>
              <a:ext uri="{FF2B5EF4-FFF2-40B4-BE49-F238E27FC236}">
                <a16:creationId xmlns:a16="http://schemas.microsoft.com/office/drawing/2014/main" id="{55DFBC81-E947-4189-8345-035AEC80D5C2}"/>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Slide Number Placeholder 3">
            <a:extLst>
              <a:ext uri="{FF2B5EF4-FFF2-40B4-BE49-F238E27FC236}">
                <a16:creationId xmlns:a16="http://schemas.microsoft.com/office/drawing/2014/main" id="{764167E4-D8D2-4CF9-AD0E-0076859FA4CF}"/>
              </a:ext>
            </a:extLst>
          </p:cNvPr>
          <p:cNvSpPr>
            <a:spLocks noGrp="1"/>
          </p:cNvSpPr>
          <p:nvPr>
            <p:ph type="sldNum" sz="quarter" idx="15"/>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2" name="Picture 11">
            <a:extLst>
              <a:ext uri="{FF2B5EF4-FFF2-40B4-BE49-F238E27FC236}">
                <a16:creationId xmlns:a16="http://schemas.microsoft.com/office/drawing/2014/main" id="{EA1D9A62-6AB3-490D-A276-70553CF6F8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3" name="Rectangle 12">
            <a:extLst>
              <a:ext uri="{FF2B5EF4-FFF2-40B4-BE49-F238E27FC236}">
                <a16:creationId xmlns:a16="http://schemas.microsoft.com/office/drawing/2014/main" id="{C6C4E2B9-533B-43E0-9F65-89B5AC8B3324}"/>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610524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preserve="1" userDrawn="1">
  <p:cSld name="Title and three columns 1">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flipH="1">
            <a:off x="4514800" y="4625868"/>
            <a:ext cx="3162400" cy="34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2400" b="1" i="1">
                <a:solidFill>
                  <a:schemeClr val="tx1">
                    <a:lumMod val="50000"/>
                    <a:lumOff val="50000"/>
                  </a:schemeClr>
                </a:solidFill>
                <a:latin typeface="+mn-lt"/>
              </a:defRPr>
            </a:lvl1pPr>
            <a:lvl2pPr lvl="1" algn="r" rtl="0">
              <a:spcBef>
                <a:spcPts val="0"/>
              </a:spcBef>
              <a:spcAft>
                <a:spcPts val="0"/>
              </a:spcAft>
              <a:buClr>
                <a:schemeClr val="lt1"/>
              </a:buClr>
              <a:buSzPts val="2800"/>
              <a:buNone/>
              <a:defRPr>
                <a:solidFill>
                  <a:schemeClr val="lt1"/>
                </a:solidFill>
              </a:defRPr>
            </a:lvl2pPr>
            <a:lvl3pPr lvl="2" algn="r" rtl="0">
              <a:spcBef>
                <a:spcPts val="0"/>
              </a:spcBef>
              <a:spcAft>
                <a:spcPts val="0"/>
              </a:spcAft>
              <a:buClr>
                <a:schemeClr val="lt1"/>
              </a:buClr>
              <a:buSzPts val="2800"/>
              <a:buNone/>
              <a:defRPr>
                <a:solidFill>
                  <a:schemeClr val="lt1"/>
                </a:solidFill>
              </a:defRPr>
            </a:lvl3pPr>
            <a:lvl4pPr lvl="3" algn="r" rtl="0">
              <a:spcBef>
                <a:spcPts val="0"/>
              </a:spcBef>
              <a:spcAft>
                <a:spcPts val="0"/>
              </a:spcAft>
              <a:buClr>
                <a:schemeClr val="lt1"/>
              </a:buClr>
              <a:buSzPts val="2800"/>
              <a:buNone/>
              <a:defRPr>
                <a:solidFill>
                  <a:schemeClr val="lt1"/>
                </a:solidFill>
              </a:defRPr>
            </a:lvl4pPr>
            <a:lvl5pPr lvl="4" algn="r" rtl="0">
              <a:spcBef>
                <a:spcPts val="0"/>
              </a:spcBef>
              <a:spcAft>
                <a:spcPts val="0"/>
              </a:spcAft>
              <a:buClr>
                <a:schemeClr val="lt1"/>
              </a:buClr>
              <a:buSzPts val="2800"/>
              <a:buNone/>
              <a:defRPr>
                <a:solidFill>
                  <a:schemeClr val="lt1"/>
                </a:solidFill>
              </a:defRPr>
            </a:lvl5pPr>
            <a:lvl6pPr lvl="5" algn="r" rtl="0">
              <a:spcBef>
                <a:spcPts val="0"/>
              </a:spcBef>
              <a:spcAft>
                <a:spcPts val="0"/>
              </a:spcAft>
              <a:buClr>
                <a:schemeClr val="lt1"/>
              </a:buClr>
              <a:buSzPts val="2800"/>
              <a:buNone/>
              <a:defRPr>
                <a:solidFill>
                  <a:schemeClr val="lt1"/>
                </a:solidFill>
              </a:defRPr>
            </a:lvl6pPr>
            <a:lvl7pPr lvl="6" algn="r" rtl="0">
              <a:spcBef>
                <a:spcPts val="0"/>
              </a:spcBef>
              <a:spcAft>
                <a:spcPts val="0"/>
              </a:spcAft>
              <a:buClr>
                <a:schemeClr val="lt1"/>
              </a:buClr>
              <a:buSzPts val="2800"/>
              <a:buNone/>
              <a:defRPr>
                <a:solidFill>
                  <a:schemeClr val="lt1"/>
                </a:solidFill>
              </a:defRPr>
            </a:lvl7pPr>
            <a:lvl8pPr lvl="7" algn="r" rtl="0">
              <a:spcBef>
                <a:spcPts val="0"/>
              </a:spcBef>
              <a:spcAft>
                <a:spcPts val="0"/>
              </a:spcAft>
              <a:buClr>
                <a:schemeClr val="lt1"/>
              </a:buClr>
              <a:buSzPts val="2800"/>
              <a:buNone/>
              <a:defRPr>
                <a:solidFill>
                  <a:schemeClr val="lt1"/>
                </a:solidFill>
              </a:defRPr>
            </a:lvl8pPr>
            <a:lvl9pPr lvl="8" algn="r" rtl="0">
              <a:spcBef>
                <a:spcPts val="0"/>
              </a:spcBef>
              <a:spcAft>
                <a:spcPts val="0"/>
              </a:spcAft>
              <a:buClr>
                <a:schemeClr val="lt1"/>
              </a:buClr>
              <a:buSzPts val="2800"/>
              <a:buNone/>
              <a:defRPr>
                <a:solidFill>
                  <a:schemeClr val="lt1"/>
                </a:solidFill>
              </a:defRPr>
            </a:lvl9pPr>
          </a:lstStyle>
          <a:p>
            <a:endParaRPr/>
          </a:p>
        </p:txBody>
      </p:sp>
      <p:sp>
        <p:nvSpPr>
          <p:cNvPr id="70" name="Google Shape;70;p15"/>
          <p:cNvSpPr txBox="1">
            <a:spLocks noGrp="1"/>
          </p:cNvSpPr>
          <p:nvPr>
            <p:ph type="subTitle" idx="1"/>
          </p:nvPr>
        </p:nvSpPr>
        <p:spPr>
          <a:xfrm flipH="1">
            <a:off x="4514800" y="5042935"/>
            <a:ext cx="316240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67">
                <a:solidFill>
                  <a:schemeClr val="tx1">
                    <a:lumMod val="50000"/>
                    <a:lumOff val="50000"/>
                  </a:schemeClr>
                </a:solidFill>
                <a:latin typeface="+mn-lt"/>
                <a:ea typeface="DM Sans"/>
                <a:cs typeface="DM Sans"/>
                <a:sym typeface="DM Sans"/>
              </a:defRPr>
            </a:lvl1pPr>
            <a:lvl2pPr lvl="1" algn="r" rtl="0">
              <a:spcBef>
                <a:spcPts val="0"/>
              </a:spcBef>
              <a:spcAft>
                <a:spcPts val="0"/>
              </a:spcAft>
              <a:buClr>
                <a:schemeClr val="lt1"/>
              </a:buClr>
              <a:buSzPts val="1400"/>
              <a:buNone/>
              <a:defRPr>
                <a:solidFill>
                  <a:schemeClr val="lt1"/>
                </a:solidFill>
              </a:defRPr>
            </a:lvl2pPr>
            <a:lvl3pPr lvl="2" algn="r" rtl="0">
              <a:spcBef>
                <a:spcPts val="0"/>
              </a:spcBef>
              <a:spcAft>
                <a:spcPts val="0"/>
              </a:spcAft>
              <a:buClr>
                <a:schemeClr val="lt1"/>
              </a:buClr>
              <a:buSzPts val="1400"/>
              <a:buNone/>
              <a:defRPr>
                <a:solidFill>
                  <a:schemeClr val="lt1"/>
                </a:solidFill>
              </a:defRPr>
            </a:lvl3pPr>
            <a:lvl4pPr lvl="3" algn="r" rtl="0">
              <a:spcBef>
                <a:spcPts val="0"/>
              </a:spcBef>
              <a:spcAft>
                <a:spcPts val="0"/>
              </a:spcAft>
              <a:buClr>
                <a:schemeClr val="lt1"/>
              </a:buClr>
              <a:buSzPts val="1400"/>
              <a:buNone/>
              <a:defRPr>
                <a:solidFill>
                  <a:schemeClr val="lt1"/>
                </a:solidFill>
              </a:defRPr>
            </a:lvl4pPr>
            <a:lvl5pPr lvl="4" algn="r" rtl="0">
              <a:spcBef>
                <a:spcPts val="0"/>
              </a:spcBef>
              <a:spcAft>
                <a:spcPts val="0"/>
              </a:spcAft>
              <a:buClr>
                <a:schemeClr val="lt1"/>
              </a:buClr>
              <a:buSzPts val="1400"/>
              <a:buNone/>
              <a:defRPr>
                <a:solidFill>
                  <a:schemeClr val="lt1"/>
                </a:solidFill>
              </a:defRPr>
            </a:lvl5pPr>
            <a:lvl6pPr lvl="5" algn="r" rtl="0">
              <a:spcBef>
                <a:spcPts val="0"/>
              </a:spcBef>
              <a:spcAft>
                <a:spcPts val="0"/>
              </a:spcAft>
              <a:buClr>
                <a:schemeClr val="lt1"/>
              </a:buClr>
              <a:buSzPts val="1400"/>
              <a:buNone/>
              <a:defRPr>
                <a:solidFill>
                  <a:schemeClr val="lt1"/>
                </a:solidFill>
              </a:defRPr>
            </a:lvl6pPr>
            <a:lvl7pPr lvl="6" algn="r" rtl="0">
              <a:spcBef>
                <a:spcPts val="0"/>
              </a:spcBef>
              <a:spcAft>
                <a:spcPts val="0"/>
              </a:spcAft>
              <a:buClr>
                <a:schemeClr val="lt1"/>
              </a:buClr>
              <a:buSzPts val="1400"/>
              <a:buNone/>
              <a:defRPr>
                <a:solidFill>
                  <a:schemeClr val="lt1"/>
                </a:solidFill>
              </a:defRPr>
            </a:lvl7pPr>
            <a:lvl8pPr lvl="7" algn="r" rtl="0">
              <a:spcBef>
                <a:spcPts val="0"/>
              </a:spcBef>
              <a:spcAft>
                <a:spcPts val="0"/>
              </a:spcAft>
              <a:buClr>
                <a:schemeClr val="lt1"/>
              </a:buClr>
              <a:buSzPts val="1400"/>
              <a:buNone/>
              <a:defRPr>
                <a:solidFill>
                  <a:schemeClr val="lt1"/>
                </a:solidFill>
              </a:defRPr>
            </a:lvl8pPr>
            <a:lvl9pPr lvl="8" algn="r" rtl="0">
              <a:spcBef>
                <a:spcPts val="0"/>
              </a:spcBef>
              <a:spcAft>
                <a:spcPts val="0"/>
              </a:spcAft>
              <a:buClr>
                <a:schemeClr val="lt1"/>
              </a:buClr>
              <a:buSzPts val="1400"/>
              <a:buNone/>
              <a:defRPr>
                <a:solidFill>
                  <a:schemeClr val="lt1"/>
                </a:solidFill>
              </a:defRPr>
            </a:lvl9pPr>
          </a:lstStyle>
          <a:p>
            <a:endParaRPr/>
          </a:p>
        </p:txBody>
      </p:sp>
      <p:sp>
        <p:nvSpPr>
          <p:cNvPr id="71" name="Google Shape;71;p15"/>
          <p:cNvSpPr txBox="1">
            <a:spLocks noGrp="1"/>
          </p:cNvSpPr>
          <p:nvPr>
            <p:ph type="title" idx="2"/>
          </p:nvPr>
        </p:nvSpPr>
        <p:spPr>
          <a:xfrm flipH="1">
            <a:off x="985200" y="4625903"/>
            <a:ext cx="3162400" cy="34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5"/>
          <p:cNvSpPr txBox="1">
            <a:spLocks noGrp="1"/>
          </p:cNvSpPr>
          <p:nvPr>
            <p:ph type="subTitle" idx="3"/>
          </p:nvPr>
        </p:nvSpPr>
        <p:spPr>
          <a:xfrm flipH="1">
            <a:off x="985200" y="5042975"/>
            <a:ext cx="316240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67">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73" name="Google Shape;73;p15"/>
          <p:cNvSpPr txBox="1">
            <a:spLocks noGrp="1"/>
          </p:cNvSpPr>
          <p:nvPr>
            <p:ph type="title" idx="4"/>
          </p:nvPr>
        </p:nvSpPr>
        <p:spPr>
          <a:xfrm flipH="1">
            <a:off x="8044400" y="4625868"/>
            <a:ext cx="3162400" cy="34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4" name="Google Shape;74;p15"/>
          <p:cNvSpPr txBox="1">
            <a:spLocks noGrp="1"/>
          </p:cNvSpPr>
          <p:nvPr>
            <p:ph type="subTitle" idx="5"/>
          </p:nvPr>
        </p:nvSpPr>
        <p:spPr>
          <a:xfrm flipH="1">
            <a:off x="8044400" y="5042957"/>
            <a:ext cx="316240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67">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75" name="Google Shape;75;p15"/>
          <p:cNvSpPr txBox="1">
            <a:spLocks noGrp="1"/>
          </p:cNvSpPr>
          <p:nvPr>
            <p:ph type="title" idx="6"/>
          </p:nvPr>
        </p:nvSpPr>
        <p:spPr>
          <a:xfrm>
            <a:off x="954267" y="420786"/>
            <a:ext cx="7522983" cy="81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3600" b="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 name="Rectangle 8">
            <a:extLst>
              <a:ext uri="{FF2B5EF4-FFF2-40B4-BE49-F238E27FC236}">
                <a16:creationId xmlns:a16="http://schemas.microsoft.com/office/drawing/2014/main" id="{96F113CA-8F0C-41AC-B11E-BA6EC6831D95}"/>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ooter Placeholder 2">
            <a:extLst>
              <a:ext uri="{FF2B5EF4-FFF2-40B4-BE49-F238E27FC236}">
                <a16:creationId xmlns:a16="http://schemas.microsoft.com/office/drawing/2014/main" id="{9E32EF2B-D98C-407D-AC00-7DB7C939D52E}"/>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1" name="Rectangle: Rounded Corners 12">
            <a:extLst>
              <a:ext uri="{FF2B5EF4-FFF2-40B4-BE49-F238E27FC236}">
                <a16:creationId xmlns:a16="http://schemas.microsoft.com/office/drawing/2014/main" id="{0DD87572-2AE3-443F-950B-8150BDC24762}"/>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Slide Number Placeholder 3">
            <a:extLst>
              <a:ext uri="{FF2B5EF4-FFF2-40B4-BE49-F238E27FC236}">
                <a16:creationId xmlns:a16="http://schemas.microsoft.com/office/drawing/2014/main" id="{721B82B2-8281-47B4-88E3-52DACF5975DA}"/>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4" name="Picture 13">
            <a:extLst>
              <a:ext uri="{FF2B5EF4-FFF2-40B4-BE49-F238E27FC236}">
                <a16:creationId xmlns:a16="http://schemas.microsoft.com/office/drawing/2014/main" id="{8F815986-0DA8-437E-960C-7D5A7490B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5" name="Rectangle 14">
            <a:extLst>
              <a:ext uri="{FF2B5EF4-FFF2-40B4-BE49-F238E27FC236}">
                <a16:creationId xmlns:a16="http://schemas.microsoft.com/office/drawing/2014/main" id="{DBD17CB3-729F-40E6-ADB9-F80F54078040}"/>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Picture Placeholder 2">
            <a:extLst>
              <a:ext uri="{FF2B5EF4-FFF2-40B4-BE49-F238E27FC236}">
                <a16:creationId xmlns:a16="http://schemas.microsoft.com/office/drawing/2014/main" id="{DFAA57F2-7A95-4E2C-842D-DEF321C3837C}"/>
              </a:ext>
            </a:extLst>
          </p:cNvPr>
          <p:cNvSpPr>
            <a:spLocks noGrp="1"/>
          </p:cNvSpPr>
          <p:nvPr>
            <p:ph type="pic" idx="13"/>
          </p:nvPr>
        </p:nvSpPr>
        <p:spPr>
          <a:xfrm>
            <a:off x="954266" y="1631612"/>
            <a:ext cx="10252533" cy="26469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Tree>
    <p:extLst>
      <p:ext uri="{BB962C8B-B14F-4D97-AF65-F5344CB8AC3E}">
        <p14:creationId xmlns:p14="http://schemas.microsoft.com/office/powerpoint/2010/main" val="1810591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2" preserve="1" userDrawn="1">
  <p:cSld name="Title and three columns 2">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7418182" y="3588749"/>
            <a:ext cx="3819552" cy="34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2800"/>
              <a:buNone/>
              <a:defRPr sz="2400" b="1" i="1">
                <a:solidFill>
                  <a:schemeClr val="tx1">
                    <a:lumMod val="50000"/>
                    <a:lumOff val="50000"/>
                  </a:schemeClr>
                </a:solidFill>
                <a:latin typeface="+mn-lt"/>
              </a:defRPr>
            </a:lvl1pPr>
            <a:lvl2pPr lvl="1" algn="r" rtl="0">
              <a:spcBef>
                <a:spcPts val="0"/>
              </a:spcBef>
              <a:spcAft>
                <a:spcPts val="0"/>
              </a:spcAft>
              <a:buClr>
                <a:schemeClr val="lt1"/>
              </a:buClr>
              <a:buSzPts val="2800"/>
              <a:buNone/>
              <a:defRPr>
                <a:solidFill>
                  <a:schemeClr val="lt1"/>
                </a:solidFill>
              </a:defRPr>
            </a:lvl2pPr>
            <a:lvl3pPr lvl="2" algn="r" rtl="0">
              <a:spcBef>
                <a:spcPts val="0"/>
              </a:spcBef>
              <a:spcAft>
                <a:spcPts val="0"/>
              </a:spcAft>
              <a:buClr>
                <a:schemeClr val="lt1"/>
              </a:buClr>
              <a:buSzPts val="2800"/>
              <a:buNone/>
              <a:defRPr>
                <a:solidFill>
                  <a:schemeClr val="lt1"/>
                </a:solidFill>
              </a:defRPr>
            </a:lvl3pPr>
            <a:lvl4pPr lvl="3" algn="r" rtl="0">
              <a:spcBef>
                <a:spcPts val="0"/>
              </a:spcBef>
              <a:spcAft>
                <a:spcPts val="0"/>
              </a:spcAft>
              <a:buClr>
                <a:schemeClr val="lt1"/>
              </a:buClr>
              <a:buSzPts val="2800"/>
              <a:buNone/>
              <a:defRPr>
                <a:solidFill>
                  <a:schemeClr val="lt1"/>
                </a:solidFill>
              </a:defRPr>
            </a:lvl4pPr>
            <a:lvl5pPr lvl="4" algn="r" rtl="0">
              <a:spcBef>
                <a:spcPts val="0"/>
              </a:spcBef>
              <a:spcAft>
                <a:spcPts val="0"/>
              </a:spcAft>
              <a:buClr>
                <a:schemeClr val="lt1"/>
              </a:buClr>
              <a:buSzPts val="2800"/>
              <a:buNone/>
              <a:defRPr>
                <a:solidFill>
                  <a:schemeClr val="lt1"/>
                </a:solidFill>
              </a:defRPr>
            </a:lvl5pPr>
            <a:lvl6pPr lvl="5" algn="r" rtl="0">
              <a:spcBef>
                <a:spcPts val="0"/>
              </a:spcBef>
              <a:spcAft>
                <a:spcPts val="0"/>
              </a:spcAft>
              <a:buClr>
                <a:schemeClr val="lt1"/>
              </a:buClr>
              <a:buSzPts val="2800"/>
              <a:buNone/>
              <a:defRPr>
                <a:solidFill>
                  <a:schemeClr val="lt1"/>
                </a:solidFill>
              </a:defRPr>
            </a:lvl6pPr>
            <a:lvl7pPr lvl="6" algn="r" rtl="0">
              <a:spcBef>
                <a:spcPts val="0"/>
              </a:spcBef>
              <a:spcAft>
                <a:spcPts val="0"/>
              </a:spcAft>
              <a:buClr>
                <a:schemeClr val="lt1"/>
              </a:buClr>
              <a:buSzPts val="2800"/>
              <a:buNone/>
              <a:defRPr>
                <a:solidFill>
                  <a:schemeClr val="lt1"/>
                </a:solidFill>
              </a:defRPr>
            </a:lvl7pPr>
            <a:lvl8pPr lvl="7" algn="r" rtl="0">
              <a:spcBef>
                <a:spcPts val="0"/>
              </a:spcBef>
              <a:spcAft>
                <a:spcPts val="0"/>
              </a:spcAft>
              <a:buClr>
                <a:schemeClr val="lt1"/>
              </a:buClr>
              <a:buSzPts val="2800"/>
              <a:buNone/>
              <a:defRPr>
                <a:solidFill>
                  <a:schemeClr val="lt1"/>
                </a:solidFill>
              </a:defRPr>
            </a:lvl8pPr>
            <a:lvl9pPr lvl="8" algn="r" rtl="0">
              <a:spcBef>
                <a:spcPts val="0"/>
              </a:spcBef>
              <a:spcAft>
                <a:spcPts val="0"/>
              </a:spcAft>
              <a:buClr>
                <a:schemeClr val="lt1"/>
              </a:buClr>
              <a:buSzPts val="2800"/>
              <a:buNone/>
              <a:defRPr>
                <a:solidFill>
                  <a:schemeClr val="lt1"/>
                </a:solidFill>
              </a:defRPr>
            </a:lvl9pPr>
          </a:lstStyle>
          <a:p>
            <a:endParaRPr/>
          </a:p>
        </p:txBody>
      </p:sp>
      <p:sp>
        <p:nvSpPr>
          <p:cNvPr id="78" name="Google Shape;78;p16"/>
          <p:cNvSpPr txBox="1">
            <a:spLocks noGrp="1"/>
          </p:cNvSpPr>
          <p:nvPr>
            <p:ph type="subTitle" idx="1"/>
          </p:nvPr>
        </p:nvSpPr>
        <p:spPr>
          <a:xfrm>
            <a:off x="7418182" y="3989958"/>
            <a:ext cx="3819552" cy="75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sz="1600">
                <a:solidFill>
                  <a:schemeClr val="tx1">
                    <a:lumMod val="50000"/>
                    <a:lumOff val="50000"/>
                  </a:schemeClr>
                </a:solidFill>
                <a:latin typeface="+mn-lt"/>
                <a:ea typeface="DM Sans"/>
                <a:cs typeface="DM Sans"/>
                <a:sym typeface="DM Sans"/>
              </a:defRPr>
            </a:lvl1pPr>
            <a:lvl2pPr lvl="1" algn="r" rtl="0">
              <a:spcBef>
                <a:spcPts val="0"/>
              </a:spcBef>
              <a:spcAft>
                <a:spcPts val="0"/>
              </a:spcAft>
              <a:buClr>
                <a:schemeClr val="lt1"/>
              </a:buClr>
              <a:buSzPts val="1400"/>
              <a:buNone/>
              <a:defRPr>
                <a:solidFill>
                  <a:schemeClr val="lt1"/>
                </a:solidFill>
              </a:defRPr>
            </a:lvl2pPr>
            <a:lvl3pPr lvl="2" algn="r" rtl="0">
              <a:spcBef>
                <a:spcPts val="0"/>
              </a:spcBef>
              <a:spcAft>
                <a:spcPts val="0"/>
              </a:spcAft>
              <a:buClr>
                <a:schemeClr val="lt1"/>
              </a:buClr>
              <a:buSzPts val="1400"/>
              <a:buNone/>
              <a:defRPr>
                <a:solidFill>
                  <a:schemeClr val="lt1"/>
                </a:solidFill>
              </a:defRPr>
            </a:lvl3pPr>
            <a:lvl4pPr lvl="3" algn="r" rtl="0">
              <a:spcBef>
                <a:spcPts val="0"/>
              </a:spcBef>
              <a:spcAft>
                <a:spcPts val="0"/>
              </a:spcAft>
              <a:buClr>
                <a:schemeClr val="lt1"/>
              </a:buClr>
              <a:buSzPts val="1400"/>
              <a:buNone/>
              <a:defRPr>
                <a:solidFill>
                  <a:schemeClr val="lt1"/>
                </a:solidFill>
              </a:defRPr>
            </a:lvl4pPr>
            <a:lvl5pPr lvl="4" algn="r" rtl="0">
              <a:spcBef>
                <a:spcPts val="0"/>
              </a:spcBef>
              <a:spcAft>
                <a:spcPts val="0"/>
              </a:spcAft>
              <a:buClr>
                <a:schemeClr val="lt1"/>
              </a:buClr>
              <a:buSzPts val="1400"/>
              <a:buNone/>
              <a:defRPr>
                <a:solidFill>
                  <a:schemeClr val="lt1"/>
                </a:solidFill>
              </a:defRPr>
            </a:lvl5pPr>
            <a:lvl6pPr lvl="5" algn="r" rtl="0">
              <a:spcBef>
                <a:spcPts val="0"/>
              </a:spcBef>
              <a:spcAft>
                <a:spcPts val="0"/>
              </a:spcAft>
              <a:buClr>
                <a:schemeClr val="lt1"/>
              </a:buClr>
              <a:buSzPts val="1400"/>
              <a:buNone/>
              <a:defRPr>
                <a:solidFill>
                  <a:schemeClr val="lt1"/>
                </a:solidFill>
              </a:defRPr>
            </a:lvl6pPr>
            <a:lvl7pPr lvl="6" algn="r" rtl="0">
              <a:spcBef>
                <a:spcPts val="0"/>
              </a:spcBef>
              <a:spcAft>
                <a:spcPts val="0"/>
              </a:spcAft>
              <a:buClr>
                <a:schemeClr val="lt1"/>
              </a:buClr>
              <a:buSzPts val="1400"/>
              <a:buNone/>
              <a:defRPr>
                <a:solidFill>
                  <a:schemeClr val="lt1"/>
                </a:solidFill>
              </a:defRPr>
            </a:lvl7pPr>
            <a:lvl8pPr lvl="7" algn="r" rtl="0">
              <a:spcBef>
                <a:spcPts val="0"/>
              </a:spcBef>
              <a:spcAft>
                <a:spcPts val="0"/>
              </a:spcAft>
              <a:buClr>
                <a:schemeClr val="lt1"/>
              </a:buClr>
              <a:buSzPts val="1400"/>
              <a:buNone/>
              <a:defRPr>
                <a:solidFill>
                  <a:schemeClr val="lt1"/>
                </a:solidFill>
              </a:defRPr>
            </a:lvl8pPr>
            <a:lvl9pPr lvl="8" algn="r" rtl="0">
              <a:spcBef>
                <a:spcPts val="0"/>
              </a:spcBef>
              <a:spcAft>
                <a:spcPts val="0"/>
              </a:spcAft>
              <a:buClr>
                <a:schemeClr val="lt1"/>
              </a:buClr>
              <a:buSzPts val="1400"/>
              <a:buNone/>
              <a:defRPr>
                <a:solidFill>
                  <a:schemeClr val="lt1"/>
                </a:solidFill>
              </a:defRPr>
            </a:lvl9pPr>
          </a:lstStyle>
          <a:p>
            <a:endParaRPr/>
          </a:p>
        </p:txBody>
      </p:sp>
      <p:sp>
        <p:nvSpPr>
          <p:cNvPr id="79" name="Google Shape;79;p16"/>
          <p:cNvSpPr txBox="1">
            <a:spLocks noGrp="1"/>
          </p:cNvSpPr>
          <p:nvPr>
            <p:ph type="title" idx="2"/>
          </p:nvPr>
        </p:nvSpPr>
        <p:spPr>
          <a:xfrm>
            <a:off x="7418182" y="2112167"/>
            <a:ext cx="3819552" cy="34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0" name="Google Shape;80;p16"/>
          <p:cNvSpPr txBox="1">
            <a:spLocks noGrp="1"/>
          </p:cNvSpPr>
          <p:nvPr>
            <p:ph type="subTitle" idx="3"/>
          </p:nvPr>
        </p:nvSpPr>
        <p:spPr>
          <a:xfrm>
            <a:off x="7418182" y="2513358"/>
            <a:ext cx="3819552" cy="75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sz="1600">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81" name="Google Shape;81;p16"/>
          <p:cNvSpPr txBox="1">
            <a:spLocks noGrp="1"/>
          </p:cNvSpPr>
          <p:nvPr>
            <p:ph type="title" idx="4"/>
          </p:nvPr>
        </p:nvSpPr>
        <p:spPr>
          <a:xfrm>
            <a:off x="7418182" y="5065333"/>
            <a:ext cx="3819552" cy="34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2" name="Google Shape;82;p16"/>
          <p:cNvSpPr txBox="1">
            <a:spLocks noGrp="1"/>
          </p:cNvSpPr>
          <p:nvPr>
            <p:ph type="subTitle" idx="5"/>
          </p:nvPr>
        </p:nvSpPr>
        <p:spPr>
          <a:xfrm>
            <a:off x="7418182" y="5466558"/>
            <a:ext cx="3819552" cy="75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sz="1600">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83" name="Google Shape;83;p16"/>
          <p:cNvSpPr txBox="1">
            <a:spLocks noGrp="1"/>
          </p:cNvSpPr>
          <p:nvPr>
            <p:ph type="title" idx="6"/>
          </p:nvPr>
        </p:nvSpPr>
        <p:spPr>
          <a:xfrm flipH="1">
            <a:off x="954266" y="482878"/>
            <a:ext cx="7618224" cy="818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2800"/>
              <a:buNone/>
              <a:defRPr sz="3600" b="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 name="Rectangle 8">
            <a:extLst>
              <a:ext uri="{FF2B5EF4-FFF2-40B4-BE49-F238E27FC236}">
                <a16:creationId xmlns:a16="http://schemas.microsoft.com/office/drawing/2014/main" id="{01DF9D00-2D66-4F1D-8FC5-0CCBB82B7214}"/>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ooter Placeholder 2">
            <a:extLst>
              <a:ext uri="{FF2B5EF4-FFF2-40B4-BE49-F238E27FC236}">
                <a16:creationId xmlns:a16="http://schemas.microsoft.com/office/drawing/2014/main" id="{4699832B-B634-4BCF-BBBF-6367E9C45B53}"/>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1" name="Rectangle: Rounded Corners 12">
            <a:extLst>
              <a:ext uri="{FF2B5EF4-FFF2-40B4-BE49-F238E27FC236}">
                <a16:creationId xmlns:a16="http://schemas.microsoft.com/office/drawing/2014/main" id="{EC681304-A400-4070-88C5-E279E0412853}"/>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Slide Number Placeholder 3">
            <a:extLst>
              <a:ext uri="{FF2B5EF4-FFF2-40B4-BE49-F238E27FC236}">
                <a16:creationId xmlns:a16="http://schemas.microsoft.com/office/drawing/2014/main" id="{A931D147-C770-46EB-858C-9434BADD3904}"/>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3" name="Picture 12">
            <a:extLst>
              <a:ext uri="{FF2B5EF4-FFF2-40B4-BE49-F238E27FC236}">
                <a16:creationId xmlns:a16="http://schemas.microsoft.com/office/drawing/2014/main" id="{E11A3CBD-409D-43DA-9C4F-5E6C6306B1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4" name="Rectangle 13">
            <a:extLst>
              <a:ext uri="{FF2B5EF4-FFF2-40B4-BE49-F238E27FC236}">
                <a16:creationId xmlns:a16="http://schemas.microsoft.com/office/drawing/2014/main" id="{C294C1D7-06DD-48C5-9D8A-0F8AE06C8D43}"/>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Picture Placeholder 2">
            <a:extLst>
              <a:ext uri="{FF2B5EF4-FFF2-40B4-BE49-F238E27FC236}">
                <a16:creationId xmlns:a16="http://schemas.microsoft.com/office/drawing/2014/main" id="{4F737328-3362-4771-B70F-8DDE7A9737EA}"/>
              </a:ext>
            </a:extLst>
          </p:cNvPr>
          <p:cNvSpPr>
            <a:spLocks noGrp="1"/>
          </p:cNvSpPr>
          <p:nvPr>
            <p:ph type="pic" idx="13"/>
          </p:nvPr>
        </p:nvSpPr>
        <p:spPr>
          <a:xfrm>
            <a:off x="954266" y="2090984"/>
            <a:ext cx="5976133" cy="41351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Tree>
    <p:extLst>
      <p:ext uri="{BB962C8B-B14F-4D97-AF65-F5344CB8AC3E}">
        <p14:creationId xmlns:p14="http://schemas.microsoft.com/office/powerpoint/2010/main" val="2660900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with right grey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0"/>
            <a:ext cx="6096000" cy="6858000"/>
          </a:xfrm>
          <a:prstGeom prst="rect">
            <a:avLst/>
          </a:prstGeom>
          <a:gradFill>
            <a:gsLst>
              <a:gs pos="0">
                <a:schemeClr val="bg1">
                  <a:lumMod val="97000"/>
                </a:schemeClr>
              </a:gs>
              <a:gs pos="100000">
                <a:schemeClr val="bg1">
                  <a:lumMod val="9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tx1">
                    <a:lumMod val="50000"/>
                    <a:lumOff val="50000"/>
                  </a:schemeClr>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1F2751C6-B0B0-4007-B5C9-6B0F91492B7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03A33069-12EF-4EA1-8362-1AACE986A1DE}"/>
              </a:ext>
            </a:extLst>
          </p:cNvPr>
          <p:cNvSpPr>
            <a:spLocks noGrp="1"/>
          </p:cNvSpPr>
          <p:nvPr>
            <p:ph type="pic" sz="quarter" idx="10"/>
          </p:nvPr>
        </p:nvSpPr>
        <p:spPr>
          <a:xfrm>
            <a:off x="1311499" y="1630229"/>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6FC94AEA-D77B-45CE-9E7C-0E5560F769C5}"/>
              </a:ext>
            </a:extLst>
          </p:cNvPr>
          <p:cNvSpPr>
            <a:spLocks noGrp="1"/>
          </p:cNvSpPr>
          <p:nvPr>
            <p:ph type="body" sz="half" idx="22"/>
          </p:nvPr>
        </p:nvSpPr>
        <p:spPr>
          <a:xfrm>
            <a:off x="6515100" y="1494971"/>
            <a:ext cx="5033961"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690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 with right grey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0"/>
            <a:ext cx="6096000" cy="6858000"/>
          </a:xfrm>
          <a:prstGeom prst="rect">
            <a:avLst/>
          </a:prstGeom>
          <a:gradFill>
            <a:gsLst>
              <a:gs pos="0">
                <a:schemeClr val="bg1">
                  <a:lumMod val="97000"/>
                </a:schemeClr>
              </a:gs>
              <a:gs pos="100000">
                <a:schemeClr val="bg1">
                  <a:lumMod val="9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tx1">
                    <a:lumMod val="50000"/>
                    <a:lumOff val="50000"/>
                  </a:schemeClr>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1F2751C6-B0B0-4007-B5C9-6B0F91492B7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03A33069-12EF-4EA1-8362-1AACE986A1DE}"/>
              </a:ext>
            </a:extLst>
          </p:cNvPr>
          <p:cNvSpPr>
            <a:spLocks noGrp="1"/>
          </p:cNvSpPr>
          <p:nvPr>
            <p:ph type="pic" sz="quarter" idx="10"/>
          </p:nvPr>
        </p:nvSpPr>
        <p:spPr>
          <a:xfrm>
            <a:off x="1311499" y="1630229"/>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6FC94AEA-D77B-45CE-9E7C-0E5560F769C5}"/>
              </a:ext>
            </a:extLst>
          </p:cNvPr>
          <p:cNvSpPr>
            <a:spLocks noGrp="1"/>
          </p:cNvSpPr>
          <p:nvPr>
            <p:ph type="body" sz="half" idx="22"/>
          </p:nvPr>
        </p:nvSpPr>
        <p:spPr>
          <a:xfrm>
            <a:off x="6515100" y="1494971"/>
            <a:ext cx="5033961"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690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Imagen 72">
            <a:extLst>
              <a:ext uri="{FF2B5EF4-FFF2-40B4-BE49-F238E27FC236}">
                <a16:creationId xmlns:a16="http://schemas.microsoft.com/office/drawing/2014/main" id="{55AB0759-A0F5-534E-A740-DE02AD1117EF}"/>
              </a:ext>
            </a:extLst>
          </p:cNvPr>
          <p:cNvPicPr>
            <a:picLocks noChangeAspect="1"/>
          </p:cNvPicPr>
          <p:nvPr userDrawn="1"/>
        </p:nvPicPr>
        <p:blipFill>
          <a:blip r:embed="rId2"/>
          <a:stretch>
            <a:fillRect/>
          </a:stretch>
        </p:blipFill>
        <p:spPr>
          <a:xfrm>
            <a:off x="0" y="5096"/>
            <a:ext cx="12192000" cy="6858678"/>
          </a:xfrm>
          <a:prstGeom prst="rect">
            <a:avLst/>
          </a:prstGeom>
          <a:noFill/>
        </p:spPr>
      </p:pic>
      <p:sp>
        <p:nvSpPr>
          <p:cNvPr id="2" name="Title 1">
            <a:extLst>
              <a:ext uri="{FF2B5EF4-FFF2-40B4-BE49-F238E27FC236}">
                <a16:creationId xmlns:a16="http://schemas.microsoft.com/office/drawing/2014/main" id="{9A6EE031-B528-05AA-8371-E969BF60183F}"/>
              </a:ext>
            </a:extLst>
          </p:cNvPr>
          <p:cNvSpPr>
            <a:spLocks noGrp="1"/>
          </p:cNvSpPr>
          <p:nvPr>
            <p:ph type="title" hasCustomPrompt="1"/>
          </p:nvPr>
        </p:nvSpPr>
        <p:spPr>
          <a:xfrm>
            <a:off x="263950" y="249712"/>
            <a:ext cx="6830327" cy="740102"/>
          </a:xfrm>
        </p:spPr>
        <p:txBody>
          <a:bodyPr>
            <a:normAutofit/>
          </a:bodyPr>
          <a:lstStyle>
            <a:lvl1pPr>
              <a:defRPr sz="2800" b="1">
                <a:solidFill>
                  <a:srgbClr val="0B5B89"/>
                </a:solidFill>
                <a:latin typeface="+mn-lt"/>
              </a:defRPr>
            </a:lvl1pPr>
          </a:lstStyle>
          <a:p>
            <a:r>
              <a:rPr lang="en-US"/>
              <a:t>Click to edit Master title style</a:t>
            </a:r>
            <a:br>
              <a:rPr lang="en-US"/>
            </a:br>
            <a:endParaRPr lang="en-US"/>
          </a:p>
        </p:txBody>
      </p:sp>
      <p:sp>
        <p:nvSpPr>
          <p:cNvPr id="4" name="Footer Placeholder 3">
            <a:extLst>
              <a:ext uri="{FF2B5EF4-FFF2-40B4-BE49-F238E27FC236}">
                <a16:creationId xmlns:a16="http://schemas.microsoft.com/office/drawing/2014/main" id="{008EA80A-C16E-07F0-5B15-54EA37B47D2B}"/>
              </a:ext>
            </a:extLst>
          </p:cNvPr>
          <p:cNvSpPr>
            <a:spLocks noGrp="1"/>
          </p:cNvSpPr>
          <p:nvPr>
            <p:ph type="ftr" sz="quarter" idx="11"/>
          </p:nvPr>
        </p:nvSpPr>
        <p:spPr>
          <a:xfrm>
            <a:off x="4038600" y="6478901"/>
            <a:ext cx="4114800" cy="365125"/>
          </a:xfrm>
        </p:spPr>
        <p:txBody>
          <a:bodyPr/>
          <a:lstStyle/>
          <a:p>
            <a:endParaRPr lang="es-AR"/>
          </a:p>
        </p:txBody>
      </p:sp>
      <p:sp>
        <p:nvSpPr>
          <p:cNvPr id="5" name="Slide Number Placeholder 4">
            <a:extLst>
              <a:ext uri="{FF2B5EF4-FFF2-40B4-BE49-F238E27FC236}">
                <a16:creationId xmlns:a16="http://schemas.microsoft.com/office/drawing/2014/main" id="{06B3A655-83D6-F6F1-3C91-0C7CBDAB27D1}"/>
              </a:ext>
            </a:extLst>
          </p:cNvPr>
          <p:cNvSpPr>
            <a:spLocks noGrp="1"/>
          </p:cNvSpPr>
          <p:nvPr>
            <p:ph type="sldNum" sz="quarter" idx="12"/>
          </p:nvPr>
        </p:nvSpPr>
        <p:spPr>
          <a:xfrm>
            <a:off x="9162855" y="6033155"/>
            <a:ext cx="3029146" cy="810871"/>
          </a:xfrm>
          <a:noFill/>
          <a:effectLst/>
        </p:spPr>
        <p:txBody>
          <a:bodyPr/>
          <a:lstStyle>
            <a:lvl1pPr>
              <a:defRPr sz="8800">
                <a:solidFill>
                  <a:srgbClr val="D9D9D9">
                    <a:alpha val="50000"/>
                  </a:srgbClr>
                </a:solidFill>
                <a:effectLst/>
                <a:latin typeface="Arial Black" panose="020B0A04020102020204" pitchFamily="34" charset="0"/>
              </a:defRPr>
            </a:lvl1pPr>
          </a:lstStyle>
          <a:p>
            <a:fld id="{54827A07-899F-4439-AFEF-D373DF092D64}" type="slidenum">
              <a:rPr lang="es-AR" smtClean="0"/>
              <a:pPr/>
              <a:t>‹#›</a:t>
            </a:fld>
            <a:endParaRPr lang="es-AR"/>
          </a:p>
        </p:txBody>
      </p:sp>
    </p:spTree>
    <p:extLst>
      <p:ext uri="{BB962C8B-B14F-4D97-AF65-F5344CB8AC3E}">
        <p14:creationId xmlns:p14="http://schemas.microsoft.com/office/powerpoint/2010/main" val="1595595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with big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7A5E9D-ABD8-49A8-9C08-FEFEA38ED2EF}"/>
              </a:ext>
            </a:extLst>
          </p:cNvPr>
          <p:cNvSpPr>
            <a:spLocks noGrp="1"/>
          </p:cNvSpPr>
          <p:nvPr>
            <p:ph type="pic" sz="quarter" idx="10"/>
          </p:nvPr>
        </p:nvSpPr>
        <p:spPr>
          <a:xfrm>
            <a:off x="377371" y="435428"/>
            <a:ext cx="11437258" cy="5065485"/>
          </a:xfrm>
          <a:custGeom>
            <a:avLst/>
            <a:gdLst>
              <a:gd name="connsiteX0" fmla="*/ 0 w 12192000"/>
              <a:gd name="connsiteY0" fmla="*/ 0 h 4620317"/>
              <a:gd name="connsiteX1" fmla="*/ 12192000 w 12192000"/>
              <a:gd name="connsiteY1" fmla="*/ 0 h 4620317"/>
              <a:gd name="connsiteX2" fmla="*/ 12192000 w 12192000"/>
              <a:gd name="connsiteY2" fmla="*/ 4620317 h 4620317"/>
              <a:gd name="connsiteX3" fmla="*/ 0 w 12192000"/>
              <a:gd name="connsiteY3" fmla="*/ 4620317 h 4620317"/>
            </a:gdLst>
            <a:ahLst/>
            <a:cxnLst>
              <a:cxn ang="0">
                <a:pos x="connsiteX0" y="connsiteY0"/>
              </a:cxn>
              <a:cxn ang="0">
                <a:pos x="connsiteX1" y="connsiteY1"/>
              </a:cxn>
              <a:cxn ang="0">
                <a:pos x="connsiteX2" y="connsiteY2"/>
              </a:cxn>
              <a:cxn ang="0">
                <a:pos x="connsiteX3" y="connsiteY3"/>
              </a:cxn>
            </a:cxnLst>
            <a:rect l="l" t="t" r="r" b="b"/>
            <a:pathLst>
              <a:path w="12192000" h="4620317">
                <a:moveTo>
                  <a:pt x="0" y="0"/>
                </a:moveTo>
                <a:lnTo>
                  <a:pt x="12192000" y="0"/>
                </a:lnTo>
                <a:lnTo>
                  <a:pt x="12192000" y="4620317"/>
                </a:lnTo>
                <a:lnTo>
                  <a:pt x="0" y="4620317"/>
                </a:lnTo>
                <a:close/>
              </a:path>
            </a:pathLst>
          </a:custGeom>
        </p:spPr>
        <p:txBody>
          <a:bodyPr wrap="square">
            <a:noAutofit/>
          </a:bodyPr>
          <a:lstStyle/>
          <a:p>
            <a:endParaRPr lang="en-ID"/>
          </a:p>
        </p:txBody>
      </p:sp>
      <p:sp>
        <p:nvSpPr>
          <p:cNvPr id="3" name="Title 1">
            <a:extLst>
              <a:ext uri="{FF2B5EF4-FFF2-40B4-BE49-F238E27FC236}">
                <a16:creationId xmlns:a16="http://schemas.microsoft.com/office/drawing/2014/main" id="{9B2343E7-08B9-4AB3-BD8C-38EA678A015B}"/>
              </a:ext>
            </a:extLst>
          </p:cNvPr>
          <p:cNvSpPr>
            <a:spLocks noGrp="1"/>
          </p:cNvSpPr>
          <p:nvPr>
            <p:ph type="title"/>
          </p:nvPr>
        </p:nvSpPr>
        <p:spPr>
          <a:xfrm>
            <a:off x="2045495" y="3730625"/>
            <a:ext cx="8101011" cy="739775"/>
          </a:xfrm>
        </p:spPr>
        <p:txBody>
          <a:bodyPr>
            <a:normAutofit/>
          </a:bodyPr>
          <a:lstStyle>
            <a:lvl1pPr algn="ctr">
              <a:defRPr sz="3600" b="1">
                <a:solidFill>
                  <a:schemeClr val="tx1">
                    <a:lumMod val="50000"/>
                    <a:lumOff val="50000"/>
                  </a:schemeClr>
                </a:solidFill>
                <a:latin typeface="+mn-lt"/>
              </a:defRPr>
            </a:lvl1pPr>
          </a:lstStyle>
          <a:p>
            <a:r>
              <a:rPr lang="en-US"/>
              <a:t>Click to edit Master title style</a:t>
            </a:r>
            <a:endParaRPr lang="en-ID"/>
          </a:p>
        </p:txBody>
      </p:sp>
      <p:sp>
        <p:nvSpPr>
          <p:cNvPr id="4" name="Text Placeholder 3">
            <a:extLst>
              <a:ext uri="{FF2B5EF4-FFF2-40B4-BE49-F238E27FC236}">
                <a16:creationId xmlns:a16="http://schemas.microsoft.com/office/drawing/2014/main" id="{6D3F489D-5CF3-423C-8A14-E927EE74599A}"/>
              </a:ext>
            </a:extLst>
          </p:cNvPr>
          <p:cNvSpPr>
            <a:spLocks noGrp="1"/>
          </p:cNvSpPr>
          <p:nvPr>
            <p:ph type="body" sz="half" idx="2"/>
          </p:nvPr>
        </p:nvSpPr>
        <p:spPr>
          <a:xfrm>
            <a:off x="4129881" y="2797618"/>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3">
            <a:extLst>
              <a:ext uri="{FF2B5EF4-FFF2-40B4-BE49-F238E27FC236}">
                <a16:creationId xmlns:a16="http://schemas.microsoft.com/office/drawing/2014/main" id="{7445C145-A929-4593-A3EE-74E141B307EF}"/>
              </a:ext>
            </a:extLst>
          </p:cNvPr>
          <p:cNvSpPr>
            <a:spLocks noGrp="1"/>
          </p:cNvSpPr>
          <p:nvPr>
            <p:ph type="body" sz="half" idx="11"/>
          </p:nvPr>
        </p:nvSpPr>
        <p:spPr>
          <a:xfrm>
            <a:off x="4129881" y="4662705"/>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197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18540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with big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7A5E9D-ABD8-49A8-9C08-FEFEA38ED2EF}"/>
              </a:ext>
            </a:extLst>
          </p:cNvPr>
          <p:cNvSpPr>
            <a:spLocks noGrp="1"/>
          </p:cNvSpPr>
          <p:nvPr>
            <p:ph type="pic" sz="quarter" idx="10"/>
          </p:nvPr>
        </p:nvSpPr>
        <p:spPr>
          <a:xfrm>
            <a:off x="0" y="1003606"/>
            <a:ext cx="12192000" cy="4620317"/>
          </a:xfrm>
          <a:custGeom>
            <a:avLst/>
            <a:gdLst>
              <a:gd name="connsiteX0" fmla="*/ 0 w 12192000"/>
              <a:gd name="connsiteY0" fmla="*/ 0 h 4620317"/>
              <a:gd name="connsiteX1" fmla="*/ 12192000 w 12192000"/>
              <a:gd name="connsiteY1" fmla="*/ 0 h 4620317"/>
              <a:gd name="connsiteX2" fmla="*/ 12192000 w 12192000"/>
              <a:gd name="connsiteY2" fmla="*/ 4620317 h 4620317"/>
              <a:gd name="connsiteX3" fmla="*/ 0 w 12192000"/>
              <a:gd name="connsiteY3" fmla="*/ 4620317 h 4620317"/>
            </a:gdLst>
            <a:ahLst/>
            <a:cxnLst>
              <a:cxn ang="0">
                <a:pos x="connsiteX0" y="connsiteY0"/>
              </a:cxn>
              <a:cxn ang="0">
                <a:pos x="connsiteX1" y="connsiteY1"/>
              </a:cxn>
              <a:cxn ang="0">
                <a:pos x="connsiteX2" y="connsiteY2"/>
              </a:cxn>
              <a:cxn ang="0">
                <a:pos x="connsiteX3" y="connsiteY3"/>
              </a:cxn>
            </a:cxnLst>
            <a:rect l="l" t="t" r="r" b="b"/>
            <a:pathLst>
              <a:path w="12192000" h="4620317">
                <a:moveTo>
                  <a:pt x="0" y="0"/>
                </a:moveTo>
                <a:lnTo>
                  <a:pt x="12192000" y="0"/>
                </a:lnTo>
                <a:lnTo>
                  <a:pt x="12192000" y="4620317"/>
                </a:lnTo>
                <a:lnTo>
                  <a:pt x="0" y="4620317"/>
                </a:lnTo>
                <a:close/>
              </a:path>
            </a:pathLst>
          </a:custGeom>
        </p:spPr>
        <p:txBody>
          <a:bodyPr wrap="square">
            <a:noAutofit/>
          </a:bodyPr>
          <a:lstStyle/>
          <a:p>
            <a:endParaRPr lang="en-ID"/>
          </a:p>
        </p:txBody>
      </p:sp>
      <p:sp>
        <p:nvSpPr>
          <p:cNvPr id="3" name="Title 1">
            <a:extLst>
              <a:ext uri="{FF2B5EF4-FFF2-40B4-BE49-F238E27FC236}">
                <a16:creationId xmlns:a16="http://schemas.microsoft.com/office/drawing/2014/main" id="{B511BBA1-ABAE-40FF-A3C1-3345BDB469B7}"/>
              </a:ext>
            </a:extLst>
          </p:cNvPr>
          <p:cNvSpPr>
            <a:spLocks noGrp="1"/>
          </p:cNvSpPr>
          <p:nvPr>
            <p:ph type="title"/>
          </p:nvPr>
        </p:nvSpPr>
        <p:spPr>
          <a:xfrm>
            <a:off x="2045495" y="5854394"/>
            <a:ext cx="8101011" cy="739775"/>
          </a:xfrm>
        </p:spPr>
        <p:txBody>
          <a:bodyPr>
            <a:normAutofit/>
          </a:bodyPr>
          <a:lstStyle>
            <a:lvl1pPr algn="ctr">
              <a:defRPr sz="3600" b="1">
                <a:solidFill>
                  <a:schemeClr val="tx1">
                    <a:lumMod val="50000"/>
                    <a:lumOff val="50000"/>
                  </a:schemeClr>
                </a:solidFill>
                <a:latin typeface="+mn-lt"/>
              </a:defRPr>
            </a:lvl1pPr>
          </a:lstStyle>
          <a:p>
            <a:r>
              <a:rPr lang="en-US"/>
              <a:t>Click to edit Master title style</a:t>
            </a:r>
            <a:endParaRPr lang="en-ID"/>
          </a:p>
        </p:txBody>
      </p:sp>
      <p:sp>
        <p:nvSpPr>
          <p:cNvPr id="4" name="Text Placeholder 3">
            <a:extLst>
              <a:ext uri="{FF2B5EF4-FFF2-40B4-BE49-F238E27FC236}">
                <a16:creationId xmlns:a16="http://schemas.microsoft.com/office/drawing/2014/main" id="{63ED55EE-5CD2-47AF-8564-BFFB259462CE}"/>
              </a:ext>
            </a:extLst>
          </p:cNvPr>
          <p:cNvSpPr>
            <a:spLocks noGrp="1"/>
          </p:cNvSpPr>
          <p:nvPr>
            <p:ph type="body" sz="half" idx="2"/>
          </p:nvPr>
        </p:nvSpPr>
        <p:spPr>
          <a:xfrm>
            <a:off x="4129880" y="1108518"/>
            <a:ext cx="3932237" cy="65951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5346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with image and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4FC03A-8B83-4ABF-B4B1-EAFEB8465BC2}"/>
              </a:ext>
            </a:extLst>
          </p:cNvPr>
          <p:cNvSpPr/>
          <p:nvPr userDrawn="1"/>
        </p:nvSpPr>
        <p:spPr>
          <a:xfrm>
            <a:off x="1007952" y="1458420"/>
            <a:ext cx="1955118" cy="372317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icture Placeholder 3">
            <a:extLst>
              <a:ext uri="{FF2B5EF4-FFF2-40B4-BE49-F238E27FC236}">
                <a16:creationId xmlns:a16="http://schemas.microsoft.com/office/drawing/2014/main" id="{ED34BE23-9CA3-4209-872E-8EA1596EFDF0}"/>
              </a:ext>
            </a:extLst>
          </p:cNvPr>
          <p:cNvSpPr>
            <a:spLocks noGrp="1"/>
          </p:cNvSpPr>
          <p:nvPr>
            <p:ph type="pic" sz="quarter" idx="10"/>
          </p:nvPr>
        </p:nvSpPr>
        <p:spPr>
          <a:xfrm>
            <a:off x="1918148" y="1777734"/>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E8FE5D0E-7971-4B9B-94C4-0B3496D3A53E}"/>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C44D329D-12FE-4C47-A66F-4A75D844CEE5}"/>
              </a:ext>
            </a:extLst>
          </p:cNvPr>
          <p:cNvSpPr>
            <a:spLocks noGrp="1"/>
          </p:cNvSpPr>
          <p:nvPr>
            <p:ph type="body" sz="half" idx="2"/>
          </p:nvPr>
        </p:nvSpPr>
        <p:spPr>
          <a:xfrm>
            <a:off x="6341615" y="204059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8530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18540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with one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777734"/>
            <a:ext cx="10906123"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65302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1854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with one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060163C6-3F14-7FEC-2244-30E537C6137E}"/>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3865302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lide with one column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060163C6-3F14-7FEC-2244-30E537C6137E}"/>
              </a:ext>
            </a:extLst>
          </p:cNvPr>
          <p:cNvSpPr>
            <a:spLocks noGrp="1"/>
          </p:cNvSpPr>
          <p:nvPr>
            <p:ph type="sldNum" sz="quarter" idx="12"/>
          </p:nvPr>
        </p:nvSpPr>
        <p:spPr>
          <a:xfrm>
            <a:off x="9448800" y="5960226"/>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2856417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lide with one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8640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lide with one column text">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65995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with two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777734"/>
            <a:ext cx="53133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D88A6941-7081-4166-AC72-774067B00994}"/>
              </a:ext>
            </a:extLst>
          </p:cNvPr>
          <p:cNvSpPr>
            <a:spLocks noGrp="1"/>
          </p:cNvSpPr>
          <p:nvPr>
            <p:ph type="body" sz="half" idx="13"/>
          </p:nvPr>
        </p:nvSpPr>
        <p:spPr>
          <a:xfrm>
            <a:off x="6235702" y="1777734"/>
            <a:ext cx="53133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4634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one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060163C6-3F14-7FEC-2244-30E537C6137E}"/>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10" name="TextBox 8">
            <a:extLst>
              <a:ext uri="{FF2B5EF4-FFF2-40B4-BE49-F238E27FC236}">
                <a16:creationId xmlns:a16="http://schemas.microsoft.com/office/drawing/2014/main" id="{2F2F702D-965B-F16F-F4AF-59D16EAB3C5F}"/>
              </a:ext>
            </a:extLst>
          </p:cNvPr>
          <p:cNvSpPr txBox="1"/>
          <p:nvPr userDrawn="1"/>
        </p:nvSpPr>
        <p:spPr>
          <a:xfrm>
            <a:off x="51602" y="6567399"/>
            <a:ext cx="725291" cy="261610"/>
          </a:xfrm>
          <a:prstGeom prst="rect">
            <a:avLst/>
          </a:prstGeom>
          <a:ln w="25400">
            <a:miter lim="400000"/>
          </a:ln>
          <a:extLst>
            <a:ext uri="{C572A759-6A51-4108-AA02-DFA0A04FC94B}">
              <ma14:wrappingTextBoxFlag xmlns="" xmlns:ma14="http://schemas.microsoft.com/office/mac/drawingml/2011/main"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chemeClr val="accent1">
                    <a:lumMod val="60000"/>
                    <a:lumOff val="40000"/>
                  </a:schemeClr>
                </a:solidFill>
                <a:latin typeface="Arial Black" panose="020B0604020202020204" pitchFamily="34" charset="0"/>
                <a:cs typeface="Arial Black" panose="020B0604020202020204" pitchFamily="34" charset="0"/>
              </a:rPr>
              <a:t>MUX</a:t>
            </a:r>
          </a:p>
        </p:txBody>
      </p:sp>
    </p:spTree>
    <p:extLst>
      <p:ext uri="{BB962C8B-B14F-4D97-AF65-F5344CB8AC3E}">
        <p14:creationId xmlns:p14="http://schemas.microsoft.com/office/powerpoint/2010/main" val="3865302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with 2 column text and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777734"/>
            <a:ext cx="31670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3">
            <a:extLst>
              <a:ext uri="{FF2B5EF4-FFF2-40B4-BE49-F238E27FC236}">
                <a16:creationId xmlns:a16="http://schemas.microsoft.com/office/drawing/2014/main" id="{E8A32C0C-C27B-42E0-B688-4987C28B7B1B}"/>
              </a:ext>
            </a:extLst>
          </p:cNvPr>
          <p:cNvSpPr>
            <a:spLocks noGrp="1"/>
          </p:cNvSpPr>
          <p:nvPr>
            <p:ph type="pic" sz="quarter" idx="10"/>
          </p:nvPr>
        </p:nvSpPr>
        <p:spPr>
          <a:xfrm>
            <a:off x="8293100" y="1777734"/>
            <a:ext cx="325596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8" name="Text Placeholder 3">
            <a:extLst>
              <a:ext uri="{FF2B5EF4-FFF2-40B4-BE49-F238E27FC236}">
                <a16:creationId xmlns:a16="http://schemas.microsoft.com/office/drawing/2014/main" id="{50203230-3211-414B-BE23-4BEA7D83E87D}"/>
              </a:ext>
            </a:extLst>
          </p:cNvPr>
          <p:cNvSpPr>
            <a:spLocks noGrp="1"/>
          </p:cNvSpPr>
          <p:nvPr>
            <p:ph type="body" sz="half" idx="13"/>
          </p:nvPr>
        </p:nvSpPr>
        <p:spPr>
          <a:xfrm>
            <a:off x="4512470" y="1777734"/>
            <a:ext cx="31670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6446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 with 3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465139" y="1777734"/>
            <a:ext cx="36115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D212F6CF-1F54-4E82-A549-E5CD45231B6A}"/>
              </a:ext>
            </a:extLst>
          </p:cNvPr>
          <p:cNvSpPr>
            <a:spLocks noGrp="1"/>
          </p:cNvSpPr>
          <p:nvPr>
            <p:ph type="body" sz="half" idx="13"/>
          </p:nvPr>
        </p:nvSpPr>
        <p:spPr>
          <a:xfrm>
            <a:off x="4274344" y="1777734"/>
            <a:ext cx="36115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72D6DEFF-6A61-49EC-800B-807175BF363E}"/>
              </a:ext>
            </a:extLst>
          </p:cNvPr>
          <p:cNvSpPr>
            <a:spLocks noGrp="1"/>
          </p:cNvSpPr>
          <p:nvPr>
            <p:ph type="body" sz="half" idx="14"/>
          </p:nvPr>
        </p:nvSpPr>
        <p:spPr>
          <a:xfrm>
            <a:off x="8083549" y="1777734"/>
            <a:ext cx="36115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81822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ide with 6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0A373F0E-1724-4F5A-B6BC-4F0E69DF4227}"/>
              </a:ext>
            </a:extLst>
          </p:cNvPr>
          <p:cNvSpPr/>
          <p:nvPr userDrawn="1"/>
        </p:nvSpPr>
        <p:spPr>
          <a:xfrm>
            <a:off x="642939" y="1754251"/>
            <a:ext cx="1059543" cy="105954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 Placeholder 3">
            <a:extLst>
              <a:ext uri="{FF2B5EF4-FFF2-40B4-BE49-F238E27FC236}">
                <a16:creationId xmlns:a16="http://schemas.microsoft.com/office/drawing/2014/main" id="{EC30D5FC-6496-4F94-A483-7A19B6B0E2AF}"/>
              </a:ext>
            </a:extLst>
          </p:cNvPr>
          <p:cNvSpPr>
            <a:spLocks noGrp="1"/>
          </p:cNvSpPr>
          <p:nvPr>
            <p:ph type="body" sz="half" idx="2"/>
          </p:nvPr>
        </p:nvSpPr>
        <p:spPr>
          <a:xfrm>
            <a:off x="1857831" y="1725404"/>
            <a:ext cx="3672114"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Oval 16">
            <a:extLst>
              <a:ext uri="{FF2B5EF4-FFF2-40B4-BE49-F238E27FC236}">
                <a16:creationId xmlns:a16="http://schemas.microsoft.com/office/drawing/2014/main" id="{628052C9-BEE6-428E-BFB2-216F3199DCB8}"/>
              </a:ext>
            </a:extLst>
          </p:cNvPr>
          <p:cNvSpPr/>
          <p:nvPr userDrawn="1"/>
        </p:nvSpPr>
        <p:spPr>
          <a:xfrm>
            <a:off x="642939" y="3268799"/>
            <a:ext cx="1059543" cy="105954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 Placeholder 3">
            <a:extLst>
              <a:ext uri="{FF2B5EF4-FFF2-40B4-BE49-F238E27FC236}">
                <a16:creationId xmlns:a16="http://schemas.microsoft.com/office/drawing/2014/main" id="{6588B55E-A86E-4610-BCB3-3894C2A89800}"/>
              </a:ext>
            </a:extLst>
          </p:cNvPr>
          <p:cNvSpPr>
            <a:spLocks noGrp="1"/>
          </p:cNvSpPr>
          <p:nvPr>
            <p:ph type="body" sz="half" idx="13"/>
          </p:nvPr>
        </p:nvSpPr>
        <p:spPr>
          <a:xfrm>
            <a:off x="1857831" y="3239952"/>
            <a:ext cx="3672114"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Oval 18">
            <a:extLst>
              <a:ext uri="{FF2B5EF4-FFF2-40B4-BE49-F238E27FC236}">
                <a16:creationId xmlns:a16="http://schemas.microsoft.com/office/drawing/2014/main" id="{119DDA2E-7B56-4459-97D4-4BB00DFB35A1}"/>
              </a:ext>
            </a:extLst>
          </p:cNvPr>
          <p:cNvSpPr/>
          <p:nvPr userDrawn="1"/>
        </p:nvSpPr>
        <p:spPr>
          <a:xfrm>
            <a:off x="642939" y="4754990"/>
            <a:ext cx="1059543" cy="105954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Text Placeholder 3">
            <a:extLst>
              <a:ext uri="{FF2B5EF4-FFF2-40B4-BE49-F238E27FC236}">
                <a16:creationId xmlns:a16="http://schemas.microsoft.com/office/drawing/2014/main" id="{F0CF8CA7-5F46-46FE-AF95-914EE0F862D0}"/>
              </a:ext>
            </a:extLst>
          </p:cNvPr>
          <p:cNvSpPr>
            <a:spLocks noGrp="1"/>
          </p:cNvSpPr>
          <p:nvPr>
            <p:ph type="body" sz="half" idx="14"/>
          </p:nvPr>
        </p:nvSpPr>
        <p:spPr>
          <a:xfrm>
            <a:off x="1857831" y="4726143"/>
            <a:ext cx="3672114"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Oval 20">
            <a:extLst>
              <a:ext uri="{FF2B5EF4-FFF2-40B4-BE49-F238E27FC236}">
                <a16:creationId xmlns:a16="http://schemas.microsoft.com/office/drawing/2014/main" id="{2617C896-3FB0-4369-90A1-5A6980C0352F}"/>
              </a:ext>
            </a:extLst>
          </p:cNvPr>
          <p:cNvSpPr/>
          <p:nvPr userDrawn="1"/>
        </p:nvSpPr>
        <p:spPr>
          <a:xfrm>
            <a:off x="6459539" y="1754251"/>
            <a:ext cx="1059543" cy="105954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Text Placeholder 3">
            <a:extLst>
              <a:ext uri="{FF2B5EF4-FFF2-40B4-BE49-F238E27FC236}">
                <a16:creationId xmlns:a16="http://schemas.microsoft.com/office/drawing/2014/main" id="{12702C91-84F5-4162-AF2E-E5C5254102E3}"/>
              </a:ext>
            </a:extLst>
          </p:cNvPr>
          <p:cNvSpPr>
            <a:spLocks noGrp="1"/>
          </p:cNvSpPr>
          <p:nvPr>
            <p:ph type="body" sz="half" idx="15"/>
          </p:nvPr>
        </p:nvSpPr>
        <p:spPr>
          <a:xfrm>
            <a:off x="7674431" y="1725404"/>
            <a:ext cx="3672114"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Oval 22">
            <a:extLst>
              <a:ext uri="{FF2B5EF4-FFF2-40B4-BE49-F238E27FC236}">
                <a16:creationId xmlns:a16="http://schemas.microsoft.com/office/drawing/2014/main" id="{DB728225-F42C-474A-860A-E63DED28E5CA}"/>
              </a:ext>
            </a:extLst>
          </p:cNvPr>
          <p:cNvSpPr/>
          <p:nvPr userDrawn="1"/>
        </p:nvSpPr>
        <p:spPr>
          <a:xfrm>
            <a:off x="6459539" y="3268799"/>
            <a:ext cx="1059543" cy="105954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ext Placeholder 3">
            <a:extLst>
              <a:ext uri="{FF2B5EF4-FFF2-40B4-BE49-F238E27FC236}">
                <a16:creationId xmlns:a16="http://schemas.microsoft.com/office/drawing/2014/main" id="{24C51D10-44DE-431D-94F3-C130A8A622C4}"/>
              </a:ext>
            </a:extLst>
          </p:cNvPr>
          <p:cNvSpPr>
            <a:spLocks noGrp="1"/>
          </p:cNvSpPr>
          <p:nvPr>
            <p:ph type="body" sz="half" idx="16"/>
          </p:nvPr>
        </p:nvSpPr>
        <p:spPr>
          <a:xfrm>
            <a:off x="7674431" y="3239952"/>
            <a:ext cx="3672114"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Oval 24">
            <a:extLst>
              <a:ext uri="{FF2B5EF4-FFF2-40B4-BE49-F238E27FC236}">
                <a16:creationId xmlns:a16="http://schemas.microsoft.com/office/drawing/2014/main" id="{2A98307D-9646-4D29-895A-3A134017A4F8}"/>
              </a:ext>
            </a:extLst>
          </p:cNvPr>
          <p:cNvSpPr/>
          <p:nvPr userDrawn="1"/>
        </p:nvSpPr>
        <p:spPr>
          <a:xfrm>
            <a:off x="6459539" y="4754990"/>
            <a:ext cx="1059543" cy="1059543"/>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 Placeholder 3">
            <a:extLst>
              <a:ext uri="{FF2B5EF4-FFF2-40B4-BE49-F238E27FC236}">
                <a16:creationId xmlns:a16="http://schemas.microsoft.com/office/drawing/2014/main" id="{7C2784EB-D3FA-43F5-ADCA-CB9A8A5C6AAD}"/>
              </a:ext>
            </a:extLst>
          </p:cNvPr>
          <p:cNvSpPr>
            <a:spLocks noGrp="1"/>
          </p:cNvSpPr>
          <p:nvPr>
            <p:ph type="body" sz="half" idx="17"/>
          </p:nvPr>
        </p:nvSpPr>
        <p:spPr>
          <a:xfrm>
            <a:off x="7674431" y="4726143"/>
            <a:ext cx="3672114" cy="1117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07311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lide with left imag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74CE8872-5EA7-4887-8F4E-9F9A823CF3A1}"/>
              </a:ext>
            </a:extLst>
          </p:cNvPr>
          <p:cNvSpPr>
            <a:spLocks noGrp="1"/>
          </p:cNvSpPr>
          <p:nvPr>
            <p:ph type="pic" sz="quarter" idx="10"/>
          </p:nvPr>
        </p:nvSpPr>
        <p:spPr>
          <a:xfrm>
            <a:off x="642939" y="1777734"/>
            <a:ext cx="6775243"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236F6214-1F5D-4DB2-90B1-209CE7FD7E82}"/>
              </a:ext>
            </a:extLst>
          </p:cNvPr>
          <p:cNvSpPr>
            <a:spLocks noGrp="1"/>
          </p:cNvSpPr>
          <p:nvPr>
            <p:ph type="body" sz="half" idx="2"/>
          </p:nvPr>
        </p:nvSpPr>
        <p:spPr>
          <a:xfrm>
            <a:off x="7702171" y="1777734"/>
            <a:ext cx="3846889"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7234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 with right image and text">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74CE8872-5EA7-4887-8F4E-9F9A823CF3A1}"/>
              </a:ext>
            </a:extLst>
          </p:cNvPr>
          <p:cNvSpPr>
            <a:spLocks noGrp="1"/>
          </p:cNvSpPr>
          <p:nvPr>
            <p:ph type="pic" sz="quarter" idx="10"/>
          </p:nvPr>
        </p:nvSpPr>
        <p:spPr>
          <a:xfrm>
            <a:off x="4773817" y="1777734"/>
            <a:ext cx="6775243"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
            <a:extLst>
              <a:ext uri="{FF2B5EF4-FFF2-40B4-BE49-F238E27FC236}">
                <a16:creationId xmlns:a16="http://schemas.microsoft.com/office/drawing/2014/main" id="{236F6214-1F5D-4DB2-90B1-209CE7FD7E82}"/>
              </a:ext>
            </a:extLst>
          </p:cNvPr>
          <p:cNvSpPr>
            <a:spLocks noGrp="1"/>
          </p:cNvSpPr>
          <p:nvPr>
            <p:ph type="body" sz="half" idx="2"/>
          </p:nvPr>
        </p:nvSpPr>
        <p:spPr>
          <a:xfrm>
            <a:off x="642939" y="1777734"/>
            <a:ext cx="3846889"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2580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ide with 4 circle images and tex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F50B2FB-60A4-4248-BF36-EE13FFEFC402}"/>
              </a:ext>
            </a:extLst>
          </p:cNvPr>
          <p:cNvSpPr>
            <a:spLocks noGrp="1"/>
          </p:cNvSpPr>
          <p:nvPr>
            <p:ph type="pic" sz="quarter" idx="14"/>
          </p:nvPr>
        </p:nvSpPr>
        <p:spPr>
          <a:xfrm>
            <a:off x="977900" y="2675335"/>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20" name="Picture Placeholder 19">
            <a:extLst>
              <a:ext uri="{FF2B5EF4-FFF2-40B4-BE49-F238E27FC236}">
                <a16:creationId xmlns:a16="http://schemas.microsoft.com/office/drawing/2014/main" id="{B5887535-EBAE-4817-87F6-FD83C29E7CB0}"/>
              </a:ext>
            </a:extLst>
          </p:cNvPr>
          <p:cNvSpPr>
            <a:spLocks noGrp="1"/>
          </p:cNvSpPr>
          <p:nvPr>
            <p:ph type="pic" sz="quarter" idx="15"/>
          </p:nvPr>
        </p:nvSpPr>
        <p:spPr>
          <a:xfrm>
            <a:off x="977900" y="4047657"/>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EF3237E5-8C09-46C3-BF4C-7E6783013DEF}"/>
              </a:ext>
            </a:extLst>
          </p:cNvPr>
          <p:cNvSpPr>
            <a:spLocks noGrp="1"/>
          </p:cNvSpPr>
          <p:nvPr>
            <p:ph type="pic" sz="quarter" idx="16"/>
          </p:nvPr>
        </p:nvSpPr>
        <p:spPr>
          <a:xfrm>
            <a:off x="977900" y="5402680"/>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89C0D6FC-A386-49E2-9625-AA65CD9199E9}"/>
              </a:ext>
            </a:extLst>
          </p:cNvPr>
          <p:cNvSpPr>
            <a:spLocks noGrp="1"/>
          </p:cNvSpPr>
          <p:nvPr>
            <p:ph type="pic" sz="quarter" idx="13"/>
          </p:nvPr>
        </p:nvSpPr>
        <p:spPr>
          <a:xfrm>
            <a:off x="977900" y="1322075"/>
            <a:ext cx="838200" cy="838200"/>
          </a:xfrm>
          <a:custGeom>
            <a:avLst/>
            <a:gdLst>
              <a:gd name="connsiteX0" fmla="*/ 419100 w 838200"/>
              <a:gd name="connsiteY0" fmla="*/ 0 h 838200"/>
              <a:gd name="connsiteX1" fmla="*/ 838200 w 838200"/>
              <a:gd name="connsiteY1" fmla="*/ 419100 h 838200"/>
              <a:gd name="connsiteX2" fmla="*/ 419100 w 838200"/>
              <a:gd name="connsiteY2" fmla="*/ 838200 h 838200"/>
              <a:gd name="connsiteX3" fmla="*/ 0 w 838200"/>
              <a:gd name="connsiteY3" fmla="*/ 419100 h 838200"/>
              <a:gd name="connsiteX4" fmla="*/ 419100 w 8382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0"/>
                </a:moveTo>
                <a:cubicBezTo>
                  <a:pt x="650563" y="0"/>
                  <a:pt x="838200" y="187637"/>
                  <a:pt x="838200" y="419100"/>
                </a:cubicBezTo>
                <a:cubicBezTo>
                  <a:pt x="838200" y="650563"/>
                  <a:pt x="650563" y="838200"/>
                  <a:pt x="419100" y="838200"/>
                </a:cubicBezTo>
                <a:cubicBezTo>
                  <a:pt x="187637" y="838200"/>
                  <a:pt x="0" y="650563"/>
                  <a:pt x="0" y="419100"/>
                </a:cubicBezTo>
                <a:cubicBezTo>
                  <a:pt x="0" y="187637"/>
                  <a:pt x="187637" y="0"/>
                  <a:pt x="419100"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5DBE340-247C-4587-9D6F-781FA1F62797}"/>
              </a:ext>
            </a:extLst>
          </p:cNvPr>
          <p:cNvSpPr>
            <a:spLocks noGrp="1"/>
          </p:cNvSpPr>
          <p:nvPr>
            <p:ph type="body" sz="half" idx="17"/>
          </p:nvPr>
        </p:nvSpPr>
        <p:spPr>
          <a:xfrm>
            <a:off x="2262982" y="141141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EBA0D00F-E56C-4572-AADE-C88123B20721}"/>
              </a:ext>
            </a:extLst>
          </p:cNvPr>
          <p:cNvSpPr>
            <a:spLocks noGrp="1"/>
          </p:cNvSpPr>
          <p:nvPr>
            <p:ph type="body" sz="half" idx="18"/>
          </p:nvPr>
        </p:nvSpPr>
        <p:spPr>
          <a:xfrm>
            <a:off x="2262982" y="2765011"/>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A1EE97FA-A2E0-40D9-AD0C-E5F5A54AC7BE}"/>
              </a:ext>
            </a:extLst>
          </p:cNvPr>
          <p:cNvSpPr>
            <a:spLocks noGrp="1"/>
          </p:cNvSpPr>
          <p:nvPr>
            <p:ph type="body" sz="half" idx="19"/>
          </p:nvPr>
        </p:nvSpPr>
        <p:spPr>
          <a:xfrm>
            <a:off x="2262982" y="4137000"/>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CC38FB23-9CB3-410C-9F37-8173ACD5B3EF}"/>
              </a:ext>
            </a:extLst>
          </p:cNvPr>
          <p:cNvSpPr>
            <a:spLocks noGrp="1"/>
          </p:cNvSpPr>
          <p:nvPr>
            <p:ph type="body" sz="half" idx="20"/>
          </p:nvPr>
        </p:nvSpPr>
        <p:spPr>
          <a:xfrm>
            <a:off x="2262982" y="554468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73698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with 4 image amd text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33465FB-848D-4E87-B974-7376C03B62FB}"/>
              </a:ext>
            </a:extLst>
          </p:cNvPr>
          <p:cNvSpPr>
            <a:spLocks noGrp="1"/>
          </p:cNvSpPr>
          <p:nvPr>
            <p:ph type="pic" sz="quarter" idx="14"/>
          </p:nvPr>
        </p:nvSpPr>
        <p:spPr>
          <a:xfrm>
            <a:off x="6455228"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0" name="Picture Placeholder 19">
            <a:extLst>
              <a:ext uri="{FF2B5EF4-FFF2-40B4-BE49-F238E27FC236}">
                <a16:creationId xmlns:a16="http://schemas.microsoft.com/office/drawing/2014/main" id="{B30E3C56-A0D9-4B1A-B525-1DA5DF3758AC}"/>
              </a:ext>
            </a:extLst>
          </p:cNvPr>
          <p:cNvSpPr>
            <a:spLocks noGrp="1"/>
          </p:cNvSpPr>
          <p:nvPr>
            <p:ph type="pic" sz="quarter" idx="15"/>
          </p:nvPr>
        </p:nvSpPr>
        <p:spPr>
          <a:xfrm>
            <a:off x="642939"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353A8F77-C95B-4DB5-8768-8629D56B24BB}"/>
              </a:ext>
            </a:extLst>
          </p:cNvPr>
          <p:cNvSpPr>
            <a:spLocks noGrp="1"/>
          </p:cNvSpPr>
          <p:nvPr>
            <p:ph type="pic" sz="quarter" idx="16"/>
          </p:nvPr>
        </p:nvSpPr>
        <p:spPr>
          <a:xfrm>
            <a:off x="6455228"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F166F36-BC57-4179-AEEA-D51A0FFA3B22}"/>
              </a:ext>
            </a:extLst>
          </p:cNvPr>
          <p:cNvSpPr>
            <a:spLocks noGrp="1"/>
          </p:cNvSpPr>
          <p:nvPr>
            <p:ph type="pic" sz="quarter" idx="13"/>
          </p:nvPr>
        </p:nvSpPr>
        <p:spPr>
          <a:xfrm>
            <a:off x="642939"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097F0D63-843C-41BB-B2A8-67C1DC15F490}"/>
              </a:ext>
            </a:extLst>
          </p:cNvPr>
          <p:cNvSpPr>
            <a:spLocks noGrp="1"/>
          </p:cNvSpPr>
          <p:nvPr>
            <p:ph type="body" sz="half" idx="17"/>
          </p:nvPr>
        </p:nvSpPr>
        <p:spPr>
          <a:xfrm>
            <a:off x="2148682"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59BA5D40-58EB-458D-94E5-75BD26DBF6D5}"/>
              </a:ext>
            </a:extLst>
          </p:cNvPr>
          <p:cNvSpPr>
            <a:spLocks noGrp="1"/>
          </p:cNvSpPr>
          <p:nvPr>
            <p:ph type="body" sz="half" idx="18"/>
          </p:nvPr>
        </p:nvSpPr>
        <p:spPr>
          <a:xfrm>
            <a:off x="2148682"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FB07EEED-C3AE-4AFD-B613-2A9A6D0D0DDF}"/>
              </a:ext>
            </a:extLst>
          </p:cNvPr>
          <p:cNvSpPr>
            <a:spLocks noGrp="1"/>
          </p:cNvSpPr>
          <p:nvPr>
            <p:ph type="body" sz="half" idx="19"/>
          </p:nvPr>
        </p:nvSpPr>
        <p:spPr>
          <a:xfrm>
            <a:off x="7952695"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28167569-5195-4D3A-8064-1FA007B2384A}"/>
              </a:ext>
            </a:extLst>
          </p:cNvPr>
          <p:cNvSpPr>
            <a:spLocks noGrp="1"/>
          </p:cNvSpPr>
          <p:nvPr>
            <p:ph type="body" sz="half" idx="20"/>
          </p:nvPr>
        </p:nvSpPr>
        <p:spPr>
          <a:xfrm>
            <a:off x="7952695"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9737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with 4 image amd text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33465FB-848D-4E87-B974-7376C03B62FB}"/>
              </a:ext>
            </a:extLst>
          </p:cNvPr>
          <p:cNvSpPr>
            <a:spLocks noGrp="1"/>
          </p:cNvSpPr>
          <p:nvPr>
            <p:ph type="pic" sz="quarter" idx="14"/>
          </p:nvPr>
        </p:nvSpPr>
        <p:spPr>
          <a:xfrm>
            <a:off x="6455228"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0" name="Picture Placeholder 19">
            <a:extLst>
              <a:ext uri="{FF2B5EF4-FFF2-40B4-BE49-F238E27FC236}">
                <a16:creationId xmlns:a16="http://schemas.microsoft.com/office/drawing/2014/main" id="{B30E3C56-A0D9-4B1A-B525-1DA5DF3758AC}"/>
              </a:ext>
            </a:extLst>
          </p:cNvPr>
          <p:cNvSpPr>
            <a:spLocks noGrp="1"/>
          </p:cNvSpPr>
          <p:nvPr>
            <p:ph type="pic" sz="quarter" idx="15"/>
          </p:nvPr>
        </p:nvSpPr>
        <p:spPr>
          <a:xfrm>
            <a:off x="642939"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353A8F77-C95B-4DB5-8768-8629D56B24BB}"/>
              </a:ext>
            </a:extLst>
          </p:cNvPr>
          <p:cNvSpPr>
            <a:spLocks noGrp="1"/>
          </p:cNvSpPr>
          <p:nvPr>
            <p:ph type="pic" sz="quarter" idx="16"/>
          </p:nvPr>
        </p:nvSpPr>
        <p:spPr>
          <a:xfrm>
            <a:off x="6455228"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F166F36-BC57-4179-AEEA-D51A0FFA3B22}"/>
              </a:ext>
            </a:extLst>
          </p:cNvPr>
          <p:cNvSpPr>
            <a:spLocks noGrp="1"/>
          </p:cNvSpPr>
          <p:nvPr>
            <p:ph type="pic" sz="quarter" idx="13"/>
          </p:nvPr>
        </p:nvSpPr>
        <p:spPr>
          <a:xfrm>
            <a:off x="642939"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097F0D63-843C-41BB-B2A8-67C1DC15F490}"/>
              </a:ext>
            </a:extLst>
          </p:cNvPr>
          <p:cNvSpPr>
            <a:spLocks noGrp="1"/>
          </p:cNvSpPr>
          <p:nvPr>
            <p:ph type="body" sz="half" idx="17"/>
          </p:nvPr>
        </p:nvSpPr>
        <p:spPr>
          <a:xfrm>
            <a:off x="2148682"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59BA5D40-58EB-458D-94E5-75BD26DBF6D5}"/>
              </a:ext>
            </a:extLst>
          </p:cNvPr>
          <p:cNvSpPr>
            <a:spLocks noGrp="1"/>
          </p:cNvSpPr>
          <p:nvPr>
            <p:ph type="body" sz="half" idx="18"/>
          </p:nvPr>
        </p:nvSpPr>
        <p:spPr>
          <a:xfrm>
            <a:off x="2148682"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FB07EEED-C3AE-4AFD-B613-2A9A6D0D0DDF}"/>
              </a:ext>
            </a:extLst>
          </p:cNvPr>
          <p:cNvSpPr>
            <a:spLocks noGrp="1"/>
          </p:cNvSpPr>
          <p:nvPr>
            <p:ph type="body" sz="half" idx="19"/>
          </p:nvPr>
        </p:nvSpPr>
        <p:spPr>
          <a:xfrm>
            <a:off x="7952695"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28167569-5195-4D3A-8064-1FA007B2384A}"/>
              </a:ext>
            </a:extLst>
          </p:cNvPr>
          <p:cNvSpPr>
            <a:spLocks noGrp="1"/>
          </p:cNvSpPr>
          <p:nvPr>
            <p:ph type="body" sz="half" idx="20"/>
          </p:nvPr>
        </p:nvSpPr>
        <p:spPr>
          <a:xfrm>
            <a:off x="7952695"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Slide Number Placeholder 3">
            <a:extLst>
              <a:ext uri="{FF2B5EF4-FFF2-40B4-BE49-F238E27FC236}">
                <a16:creationId xmlns:a16="http://schemas.microsoft.com/office/drawing/2014/main" id="{97C260DB-93EA-8268-1724-498C1A5F913F}"/>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1969737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lide with 4 image amd text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33465FB-848D-4E87-B974-7376C03B62FB}"/>
              </a:ext>
            </a:extLst>
          </p:cNvPr>
          <p:cNvSpPr>
            <a:spLocks noGrp="1"/>
          </p:cNvSpPr>
          <p:nvPr>
            <p:ph type="pic" sz="quarter" idx="14"/>
          </p:nvPr>
        </p:nvSpPr>
        <p:spPr>
          <a:xfrm>
            <a:off x="6455228"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0" name="Picture Placeholder 19">
            <a:extLst>
              <a:ext uri="{FF2B5EF4-FFF2-40B4-BE49-F238E27FC236}">
                <a16:creationId xmlns:a16="http://schemas.microsoft.com/office/drawing/2014/main" id="{B30E3C56-A0D9-4B1A-B525-1DA5DF3758AC}"/>
              </a:ext>
            </a:extLst>
          </p:cNvPr>
          <p:cNvSpPr>
            <a:spLocks noGrp="1"/>
          </p:cNvSpPr>
          <p:nvPr>
            <p:ph type="pic" sz="quarter" idx="15"/>
          </p:nvPr>
        </p:nvSpPr>
        <p:spPr>
          <a:xfrm>
            <a:off x="642939"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353A8F77-C95B-4DB5-8768-8629D56B24BB}"/>
              </a:ext>
            </a:extLst>
          </p:cNvPr>
          <p:cNvSpPr>
            <a:spLocks noGrp="1"/>
          </p:cNvSpPr>
          <p:nvPr>
            <p:ph type="pic" sz="quarter" idx="16"/>
          </p:nvPr>
        </p:nvSpPr>
        <p:spPr>
          <a:xfrm>
            <a:off x="6455228" y="446809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F166F36-BC57-4179-AEEA-D51A0FFA3B22}"/>
              </a:ext>
            </a:extLst>
          </p:cNvPr>
          <p:cNvSpPr>
            <a:spLocks noGrp="1"/>
          </p:cNvSpPr>
          <p:nvPr>
            <p:ph type="pic" sz="quarter" idx="13"/>
          </p:nvPr>
        </p:nvSpPr>
        <p:spPr>
          <a:xfrm>
            <a:off x="642939" y="2512923"/>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097F0D63-843C-41BB-B2A8-67C1DC15F490}"/>
              </a:ext>
            </a:extLst>
          </p:cNvPr>
          <p:cNvSpPr>
            <a:spLocks noGrp="1"/>
          </p:cNvSpPr>
          <p:nvPr>
            <p:ph type="body" sz="half" idx="17"/>
          </p:nvPr>
        </p:nvSpPr>
        <p:spPr>
          <a:xfrm>
            <a:off x="2148682"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59BA5D40-58EB-458D-94E5-75BD26DBF6D5}"/>
              </a:ext>
            </a:extLst>
          </p:cNvPr>
          <p:cNvSpPr>
            <a:spLocks noGrp="1"/>
          </p:cNvSpPr>
          <p:nvPr>
            <p:ph type="body" sz="half" idx="18"/>
          </p:nvPr>
        </p:nvSpPr>
        <p:spPr>
          <a:xfrm>
            <a:off x="2148682"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FB07EEED-C3AE-4AFD-B613-2A9A6D0D0DDF}"/>
              </a:ext>
            </a:extLst>
          </p:cNvPr>
          <p:cNvSpPr>
            <a:spLocks noGrp="1"/>
          </p:cNvSpPr>
          <p:nvPr>
            <p:ph type="body" sz="half" idx="19"/>
          </p:nvPr>
        </p:nvSpPr>
        <p:spPr>
          <a:xfrm>
            <a:off x="7952695" y="2795120"/>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28167569-5195-4D3A-8064-1FA007B2384A}"/>
              </a:ext>
            </a:extLst>
          </p:cNvPr>
          <p:cNvSpPr>
            <a:spLocks noGrp="1"/>
          </p:cNvSpPr>
          <p:nvPr>
            <p:ph type="body" sz="half" idx="20"/>
          </p:nvPr>
        </p:nvSpPr>
        <p:spPr>
          <a:xfrm>
            <a:off x="7952695" y="4747936"/>
            <a:ext cx="3947318"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1652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 with 3 circle image and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CB19AD7-1121-416C-B0D3-2A65953631A9}"/>
              </a:ext>
            </a:extLst>
          </p:cNvPr>
          <p:cNvSpPr>
            <a:spLocks noGrp="1"/>
          </p:cNvSpPr>
          <p:nvPr>
            <p:ph type="pic" sz="quarter" idx="14"/>
          </p:nvPr>
        </p:nvSpPr>
        <p:spPr>
          <a:xfrm>
            <a:off x="642939" y="3322941"/>
            <a:ext cx="1146628" cy="1146628"/>
          </a:xfrm>
          <a:custGeom>
            <a:avLst/>
            <a:gdLst>
              <a:gd name="connsiteX0" fmla="*/ 573314 w 1146628"/>
              <a:gd name="connsiteY0" fmla="*/ 0 h 1146628"/>
              <a:gd name="connsiteX1" fmla="*/ 1146628 w 1146628"/>
              <a:gd name="connsiteY1" fmla="*/ 573314 h 1146628"/>
              <a:gd name="connsiteX2" fmla="*/ 573314 w 1146628"/>
              <a:gd name="connsiteY2" fmla="*/ 1146628 h 1146628"/>
              <a:gd name="connsiteX3" fmla="*/ 0 w 1146628"/>
              <a:gd name="connsiteY3" fmla="*/ 573314 h 1146628"/>
              <a:gd name="connsiteX4" fmla="*/ 573314 w 1146628"/>
              <a:gd name="connsiteY4" fmla="*/ 0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8" h="1146628">
                <a:moveTo>
                  <a:pt x="573314" y="0"/>
                </a:moveTo>
                <a:cubicBezTo>
                  <a:pt x="889947" y="0"/>
                  <a:pt x="1146628" y="256681"/>
                  <a:pt x="1146628" y="573314"/>
                </a:cubicBezTo>
                <a:cubicBezTo>
                  <a:pt x="1146628" y="889947"/>
                  <a:pt x="889947" y="1146628"/>
                  <a:pt x="573314" y="1146628"/>
                </a:cubicBezTo>
                <a:cubicBezTo>
                  <a:pt x="256681" y="1146628"/>
                  <a:pt x="0" y="889947"/>
                  <a:pt x="0" y="573314"/>
                </a:cubicBezTo>
                <a:cubicBezTo>
                  <a:pt x="0" y="256681"/>
                  <a:pt x="256681" y="0"/>
                  <a:pt x="573314" y="0"/>
                </a:cubicBezTo>
                <a:close/>
              </a:path>
            </a:pathLst>
          </a:custGeom>
        </p:spPr>
        <p:txBody>
          <a:bodyPr wrap="square">
            <a:noAutofit/>
          </a:bodyPr>
          <a:lstStyle/>
          <a:p>
            <a:endParaRPr lang="en-ID"/>
          </a:p>
        </p:txBody>
      </p:sp>
      <p:sp>
        <p:nvSpPr>
          <p:cNvPr id="19" name="Picture Placeholder 18">
            <a:extLst>
              <a:ext uri="{FF2B5EF4-FFF2-40B4-BE49-F238E27FC236}">
                <a16:creationId xmlns:a16="http://schemas.microsoft.com/office/drawing/2014/main" id="{1409019B-57C0-4876-9B4F-A75F9A4B7736}"/>
              </a:ext>
            </a:extLst>
          </p:cNvPr>
          <p:cNvSpPr>
            <a:spLocks noGrp="1"/>
          </p:cNvSpPr>
          <p:nvPr>
            <p:ph type="pic" sz="quarter" idx="15"/>
          </p:nvPr>
        </p:nvSpPr>
        <p:spPr>
          <a:xfrm>
            <a:off x="642939" y="5242037"/>
            <a:ext cx="1146628" cy="1146628"/>
          </a:xfrm>
          <a:custGeom>
            <a:avLst/>
            <a:gdLst>
              <a:gd name="connsiteX0" fmla="*/ 573314 w 1146628"/>
              <a:gd name="connsiteY0" fmla="*/ 0 h 1146628"/>
              <a:gd name="connsiteX1" fmla="*/ 1146628 w 1146628"/>
              <a:gd name="connsiteY1" fmla="*/ 573314 h 1146628"/>
              <a:gd name="connsiteX2" fmla="*/ 573314 w 1146628"/>
              <a:gd name="connsiteY2" fmla="*/ 1146628 h 1146628"/>
              <a:gd name="connsiteX3" fmla="*/ 0 w 1146628"/>
              <a:gd name="connsiteY3" fmla="*/ 573314 h 1146628"/>
              <a:gd name="connsiteX4" fmla="*/ 573314 w 1146628"/>
              <a:gd name="connsiteY4" fmla="*/ 0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8" h="1146628">
                <a:moveTo>
                  <a:pt x="573314" y="0"/>
                </a:moveTo>
                <a:cubicBezTo>
                  <a:pt x="889947" y="0"/>
                  <a:pt x="1146628" y="256681"/>
                  <a:pt x="1146628" y="573314"/>
                </a:cubicBezTo>
                <a:cubicBezTo>
                  <a:pt x="1146628" y="889947"/>
                  <a:pt x="889947" y="1146628"/>
                  <a:pt x="573314" y="1146628"/>
                </a:cubicBezTo>
                <a:cubicBezTo>
                  <a:pt x="256681" y="1146628"/>
                  <a:pt x="0" y="889947"/>
                  <a:pt x="0" y="573314"/>
                </a:cubicBezTo>
                <a:cubicBezTo>
                  <a:pt x="0" y="256681"/>
                  <a:pt x="256681" y="0"/>
                  <a:pt x="573314" y="0"/>
                </a:cubicBezTo>
                <a:close/>
              </a:path>
            </a:pathLst>
          </a:custGeom>
        </p:spPr>
        <p:txBody>
          <a:bodyPr wrap="square">
            <a:noAutofit/>
          </a:bodyPr>
          <a:lstStyle/>
          <a:p>
            <a:endParaRPr lang="en-ID"/>
          </a:p>
        </p:txBody>
      </p:sp>
      <p:sp>
        <p:nvSpPr>
          <p:cNvPr id="17" name="Picture Placeholder 16">
            <a:extLst>
              <a:ext uri="{FF2B5EF4-FFF2-40B4-BE49-F238E27FC236}">
                <a16:creationId xmlns:a16="http://schemas.microsoft.com/office/drawing/2014/main" id="{1A98C08E-7C1D-440B-90B0-74CEAB0DB460}"/>
              </a:ext>
            </a:extLst>
          </p:cNvPr>
          <p:cNvSpPr>
            <a:spLocks noGrp="1"/>
          </p:cNvSpPr>
          <p:nvPr>
            <p:ph type="pic" sz="quarter" idx="13"/>
          </p:nvPr>
        </p:nvSpPr>
        <p:spPr>
          <a:xfrm>
            <a:off x="642939" y="1403845"/>
            <a:ext cx="1146628" cy="1146628"/>
          </a:xfrm>
          <a:custGeom>
            <a:avLst/>
            <a:gdLst>
              <a:gd name="connsiteX0" fmla="*/ 573314 w 1146628"/>
              <a:gd name="connsiteY0" fmla="*/ 0 h 1146628"/>
              <a:gd name="connsiteX1" fmla="*/ 1146628 w 1146628"/>
              <a:gd name="connsiteY1" fmla="*/ 573314 h 1146628"/>
              <a:gd name="connsiteX2" fmla="*/ 573314 w 1146628"/>
              <a:gd name="connsiteY2" fmla="*/ 1146628 h 1146628"/>
              <a:gd name="connsiteX3" fmla="*/ 0 w 1146628"/>
              <a:gd name="connsiteY3" fmla="*/ 573314 h 1146628"/>
              <a:gd name="connsiteX4" fmla="*/ 573314 w 1146628"/>
              <a:gd name="connsiteY4" fmla="*/ 0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8" h="1146628">
                <a:moveTo>
                  <a:pt x="573314" y="0"/>
                </a:moveTo>
                <a:cubicBezTo>
                  <a:pt x="889947" y="0"/>
                  <a:pt x="1146628" y="256681"/>
                  <a:pt x="1146628" y="573314"/>
                </a:cubicBezTo>
                <a:cubicBezTo>
                  <a:pt x="1146628" y="889947"/>
                  <a:pt x="889947" y="1146628"/>
                  <a:pt x="573314" y="1146628"/>
                </a:cubicBezTo>
                <a:cubicBezTo>
                  <a:pt x="256681" y="1146628"/>
                  <a:pt x="0" y="889947"/>
                  <a:pt x="0" y="573314"/>
                </a:cubicBezTo>
                <a:cubicBezTo>
                  <a:pt x="0" y="256681"/>
                  <a:pt x="256681" y="0"/>
                  <a:pt x="573314" y="0"/>
                </a:cubicBez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2AF13142-82F9-4108-8E7A-0809D71FC845}"/>
              </a:ext>
            </a:extLst>
          </p:cNvPr>
          <p:cNvSpPr>
            <a:spLocks noGrp="1"/>
          </p:cNvSpPr>
          <p:nvPr>
            <p:ph type="body" sz="half" idx="17"/>
          </p:nvPr>
        </p:nvSpPr>
        <p:spPr>
          <a:xfrm>
            <a:off x="2262982" y="164552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87ABEC42-8423-41E1-A977-70B83630B69E}"/>
              </a:ext>
            </a:extLst>
          </p:cNvPr>
          <p:cNvSpPr>
            <a:spLocks noGrp="1"/>
          </p:cNvSpPr>
          <p:nvPr>
            <p:ph type="body" sz="half" idx="18"/>
          </p:nvPr>
        </p:nvSpPr>
        <p:spPr>
          <a:xfrm>
            <a:off x="2262982" y="3566498"/>
            <a:ext cx="9270000" cy="659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80FC7C9C-9769-4915-A9A0-5DA37C376FAB}"/>
              </a:ext>
            </a:extLst>
          </p:cNvPr>
          <p:cNvSpPr>
            <a:spLocks noGrp="1"/>
          </p:cNvSpPr>
          <p:nvPr>
            <p:ph type="body" sz="half" idx="19"/>
          </p:nvPr>
        </p:nvSpPr>
        <p:spPr>
          <a:xfrm>
            <a:off x="2262982" y="5485594"/>
            <a:ext cx="9270000" cy="659514"/>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822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lide with one column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293685"/>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3">
            <a:extLst>
              <a:ext uri="{FF2B5EF4-FFF2-40B4-BE49-F238E27FC236}">
                <a16:creationId xmlns:a16="http://schemas.microsoft.com/office/drawing/2014/main" id="{060163C6-3F14-7FEC-2244-30E537C6137E}"/>
              </a:ext>
            </a:extLst>
          </p:cNvPr>
          <p:cNvSpPr>
            <a:spLocks noGrp="1"/>
          </p:cNvSpPr>
          <p:nvPr>
            <p:ph type="sldNum" sz="quarter" idx="12"/>
          </p:nvPr>
        </p:nvSpPr>
        <p:spPr>
          <a:xfrm>
            <a:off x="9448800" y="5960226"/>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7" name="TextBox 8">
            <a:extLst>
              <a:ext uri="{FF2B5EF4-FFF2-40B4-BE49-F238E27FC236}">
                <a16:creationId xmlns:a16="http://schemas.microsoft.com/office/drawing/2014/main" id="{8CCD4706-6D14-75C7-CFFB-AE1AE7F34598}"/>
              </a:ext>
            </a:extLst>
          </p:cNvPr>
          <p:cNvSpPr txBox="1"/>
          <p:nvPr userDrawn="1"/>
        </p:nvSpPr>
        <p:spPr>
          <a:xfrm>
            <a:off x="51602" y="6567399"/>
            <a:ext cx="725291" cy="261610"/>
          </a:xfrm>
          <a:prstGeom prst="rect">
            <a:avLst/>
          </a:prstGeom>
          <a:ln w="25400">
            <a:miter lim="400000"/>
          </a:ln>
          <a:extLst>
            <a:ext uri="{C572A759-6A51-4108-AA02-DFA0A04FC94B}">
              <ma14:wrappingTextBoxFlag xmlns="" xmlns:ma14="http://schemas.microsoft.com/office/mac/drawingml/2011/main"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chemeClr val="accent1">
                    <a:lumMod val="60000"/>
                    <a:lumOff val="40000"/>
                  </a:schemeClr>
                </a:solidFill>
                <a:latin typeface="Arial Black" panose="020B0604020202020204" pitchFamily="34" charset="0"/>
                <a:cs typeface="Arial Black" panose="020B0604020202020204" pitchFamily="34" charset="0"/>
              </a:rPr>
              <a:t>MUX</a:t>
            </a:r>
          </a:p>
        </p:txBody>
      </p:sp>
    </p:spTree>
    <p:extLst>
      <p:ext uri="{BB962C8B-B14F-4D97-AF65-F5344CB8AC3E}">
        <p14:creationId xmlns:p14="http://schemas.microsoft.com/office/powerpoint/2010/main" val="28564174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with 4 image and tex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34B4113-D444-4006-8823-F671EE20E453}"/>
              </a:ext>
            </a:extLst>
          </p:cNvPr>
          <p:cNvSpPr>
            <a:spLocks noGrp="1"/>
          </p:cNvSpPr>
          <p:nvPr>
            <p:ph type="pic" sz="quarter" idx="14"/>
          </p:nvPr>
        </p:nvSpPr>
        <p:spPr>
          <a:xfrm>
            <a:off x="3969513" y="1494972"/>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D568E793-D4F9-4475-B677-66E7C6C17115}"/>
              </a:ext>
            </a:extLst>
          </p:cNvPr>
          <p:cNvSpPr>
            <a:spLocks noGrp="1"/>
          </p:cNvSpPr>
          <p:nvPr>
            <p:ph type="pic" sz="quarter" idx="15"/>
          </p:nvPr>
        </p:nvSpPr>
        <p:spPr>
          <a:xfrm>
            <a:off x="642939" y="3918649"/>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19" name="Picture Placeholder 18">
            <a:extLst>
              <a:ext uri="{FF2B5EF4-FFF2-40B4-BE49-F238E27FC236}">
                <a16:creationId xmlns:a16="http://schemas.microsoft.com/office/drawing/2014/main" id="{2E0C6990-672C-4708-BBCA-05AF004DA6CE}"/>
              </a:ext>
            </a:extLst>
          </p:cNvPr>
          <p:cNvSpPr>
            <a:spLocks noGrp="1"/>
          </p:cNvSpPr>
          <p:nvPr>
            <p:ph type="pic" sz="quarter" idx="16"/>
          </p:nvPr>
        </p:nvSpPr>
        <p:spPr>
          <a:xfrm>
            <a:off x="3969513" y="3918649"/>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16" name="Picture Placeholder 15">
            <a:extLst>
              <a:ext uri="{FF2B5EF4-FFF2-40B4-BE49-F238E27FC236}">
                <a16:creationId xmlns:a16="http://schemas.microsoft.com/office/drawing/2014/main" id="{E87FBB30-057F-46D1-B573-AC29C65C81C5}"/>
              </a:ext>
            </a:extLst>
          </p:cNvPr>
          <p:cNvSpPr>
            <a:spLocks noGrp="1"/>
          </p:cNvSpPr>
          <p:nvPr>
            <p:ph type="pic" sz="quarter" idx="13"/>
          </p:nvPr>
        </p:nvSpPr>
        <p:spPr>
          <a:xfrm>
            <a:off x="642939" y="1494972"/>
            <a:ext cx="3127973" cy="2324918"/>
          </a:xfrm>
          <a:custGeom>
            <a:avLst/>
            <a:gdLst>
              <a:gd name="connsiteX0" fmla="*/ 0 w 3127973"/>
              <a:gd name="connsiteY0" fmla="*/ 0 h 2324918"/>
              <a:gd name="connsiteX1" fmla="*/ 3127973 w 3127973"/>
              <a:gd name="connsiteY1" fmla="*/ 0 h 2324918"/>
              <a:gd name="connsiteX2" fmla="*/ 3127973 w 3127973"/>
              <a:gd name="connsiteY2" fmla="*/ 2324918 h 2324918"/>
              <a:gd name="connsiteX3" fmla="*/ 0 w 3127973"/>
              <a:gd name="connsiteY3" fmla="*/ 2324918 h 2324918"/>
            </a:gdLst>
            <a:ahLst/>
            <a:cxnLst>
              <a:cxn ang="0">
                <a:pos x="connsiteX0" y="connsiteY0"/>
              </a:cxn>
              <a:cxn ang="0">
                <a:pos x="connsiteX1" y="connsiteY1"/>
              </a:cxn>
              <a:cxn ang="0">
                <a:pos x="connsiteX2" y="connsiteY2"/>
              </a:cxn>
              <a:cxn ang="0">
                <a:pos x="connsiteX3" y="connsiteY3"/>
              </a:cxn>
            </a:cxnLst>
            <a:rect l="l" t="t" r="r" b="b"/>
            <a:pathLst>
              <a:path w="3127973" h="2324918">
                <a:moveTo>
                  <a:pt x="0" y="0"/>
                </a:moveTo>
                <a:lnTo>
                  <a:pt x="3127973" y="0"/>
                </a:lnTo>
                <a:lnTo>
                  <a:pt x="3127973" y="2324918"/>
                </a:lnTo>
                <a:lnTo>
                  <a:pt x="0" y="2324918"/>
                </a:lnTo>
                <a:close/>
              </a:path>
            </a:pathLst>
          </a:custGeom>
        </p:spPr>
        <p:txBody>
          <a:bodyPr wrap="square">
            <a:noAutofit/>
          </a:bodyPr>
          <a:lstStyle/>
          <a:p>
            <a:endParaRPr lang="en-ID"/>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5" name="Rectangle 14">
            <a:extLst>
              <a:ext uri="{FF2B5EF4-FFF2-40B4-BE49-F238E27FC236}">
                <a16:creationId xmlns:a16="http://schemas.microsoft.com/office/drawing/2014/main" id="{BC605A46-834E-44C4-9ECF-59DC146B003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ECAB3AAD-891D-476D-B242-BDBDD2419250}"/>
              </a:ext>
            </a:extLst>
          </p:cNvPr>
          <p:cNvSpPr>
            <a:spLocks noGrp="1"/>
          </p:cNvSpPr>
          <p:nvPr>
            <p:ph type="body" sz="half" idx="18"/>
          </p:nvPr>
        </p:nvSpPr>
        <p:spPr>
          <a:xfrm>
            <a:off x="642939" y="3454130"/>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Text Placeholder 3">
            <a:extLst>
              <a:ext uri="{FF2B5EF4-FFF2-40B4-BE49-F238E27FC236}">
                <a16:creationId xmlns:a16="http://schemas.microsoft.com/office/drawing/2014/main" id="{18E4601B-EE6A-4EAE-910E-F80FD67FAD75}"/>
              </a:ext>
            </a:extLst>
          </p:cNvPr>
          <p:cNvSpPr>
            <a:spLocks noGrp="1"/>
          </p:cNvSpPr>
          <p:nvPr>
            <p:ph type="body" sz="half" idx="19"/>
          </p:nvPr>
        </p:nvSpPr>
        <p:spPr>
          <a:xfrm>
            <a:off x="642939" y="5877807"/>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8B801677-922D-4506-A14F-968CE874694B}"/>
              </a:ext>
            </a:extLst>
          </p:cNvPr>
          <p:cNvSpPr>
            <a:spLocks noGrp="1"/>
          </p:cNvSpPr>
          <p:nvPr>
            <p:ph type="body" sz="half" idx="20"/>
          </p:nvPr>
        </p:nvSpPr>
        <p:spPr>
          <a:xfrm>
            <a:off x="3969513" y="3454130"/>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57730650-97E9-4B39-A89C-FE725CC5A41E}"/>
              </a:ext>
            </a:extLst>
          </p:cNvPr>
          <p:cNvSpPr>
            <a:spLocks noGrp="1"/>
          </p:cNvSpPr>
          <p:nvPr>
            <p:ph type="body" sz="half" idx="21"/>
          </p:nvPr>
        </p:nvSpPr>
        <p:spPr>
          <a:xfrm>
            <a:off x="3969513" y="5877807"/>
            <a:ext cx="3127973" cy="36576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3">
            <a:extLst>
              <a:ext uri="{FF2B5EF4-FFF2-40B4-BE49-F238E27FC236}">
                <a16:creationId xmlns:a16="http://schemas.microsoft.com/office/drawing/2014/main" id="{5D446254-7FF2-4F36-94AE-36E57D88BE02}"/>
              </a:ext>
            </a:extLst>
          </p:cNvPr>
          <p:cNvSpPr>
            <a:spLocks noGrp="1"/>
          </p:cNvSpPr>
          <p:nvPr>
            <p:ph type="body" sz="half" idx="22"/>
          </p:nvPr>
        </p:nvSpPr>
        <p:spPr>
          <a:xfrm>
            <a:off x="7296086" y="1494971"/>
            <a:ext cx="4252975"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1673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with 4 image and text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1C956E-486E-4807-B4B8-AC672C5EA938}"/>
              </a:ext>
            </a:extLst>
          </p:cNvPr>
          <p:cNvSpPr/>
          <p:nvPr userDrawn="1"/>
        </p:nvSpPr>
        <p:spPr>
          <a:xfrm>
            <a:off x="435429" y="3833740"/>
            <a:ext cx="2743200" cy="24509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0" name="Rectangle 19">
            <a:extLst>
              <a:ext uri="{FF2B5EF4-FFF2-40B4-BE49-F238E27FC236}">
                <a16:creationId xmlns:a16="http://schemas.microsoft.com/office/drawing/2014/main" id="{ACDA3099-C2E6-48D0-B89F-ABB8C9342ECD}"/>
              </a:ext>
            </a:extLst>
          </p:cNvPr>
          <p:cNvSpPr/>
          <p:nvPr userDrawn="1"/>
        </p:nvSpPr>
        <p:spPr>
          <a:xfrm>
            <a:off x="3294743" y="1262742"/>
            <a:ext cx="2743200" cy="24509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a:solidFill>
                <a:schemeClr val="bg1"/>
              </a:solidFill>
            </a:endParaRPr>
          </a:p>
        </p:txBody>
      </p:sp>
      <p:sp>
        <p:nvSpPr>
          <p:cNvPr id="21" name="Rectangle 20">
            <a:extLst>
              <a:ext uri="{FF2B5EF4-FFF2-40B4-BE49-F238E27FC236}">
                <a16:creationId xmlns:a16="http://schemas.microsoft.com/office/drawing/2014/main" id="{49049131-6552-4E41-A2C4-78223ACBA236}"/>
              </a:ext>
            </a:extLst>
          </p:cNvPr>
          <p:cNvSpPr/>
          <p:nvPr userDrawn="1"/>
        </p:nvSpPr>
        <p:spPr>
          <a:xfrm>
            <a:off x="6154057" y="3833740"/>
            <a:ext cx="2743200" cy="24509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2" name="Rectangle 21">
            <a:extLst>
              <a:ext uri="{FF2B5EF4-FFF2-40B4-BE49-F238E27FC236}">
                <a16:creationId xmlns:a16="http://schemas.microsoft.com/office/drawing/2014/main" id="{BE46D4E2-C2A1-44DD-8FF1-608E4F228D6C}"/>
              </a:ext>
            </a:extLst>
          </p:cNvPr>
          <p:cNvSpPr/>
          <p:nvPr userDrawn="1"/>
        </p:nvSpPr>
        <p:spPr>
          <a:xfrm>
            <a:off x="9013371" y="1262742"/>
            <a:ext cx="2743200" cy="24509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a:solidFill>
                <a:schemeClr val="bg1"/>
              </a:solidFill>
            </a:endParaRPr>
          </a:p>
        </p:txBody>
      </p:sp>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Picture Placeholder 30">
            <a:extLst>
              <a:ext uri="{FF2B5EF4-FFF2-40B4-BE49-F238E27FC236}">
                <a16:creationId xmlns:a16="http://schemas.microsoft.com/office/drawing/2014/main" id="{D826F317-3415-46F3-9619-0889249DF8AB}"/>
              </a:ext>
            </a:extLst>
          </p:cNvPr>
          <p:cNvSpPr>
            <a:spLocks noGrp="1"/>
          </p:cNvSpPr>
          <p:nvPr>
            <p:ph type="pic" sz="quarter" idx="14"/>
          </p:nvPr>
        </p:nvSpPr>
        <p:spPr>
          <a:xfrm>
            <a:off x="3263441" y="3824047"/>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32" name="Picture Placeholder 31">
            <a:extLst>
              <a:ext uri="{FF2B5EF4-FFF2-40B4-BE49-F238E27FC236}">
                <a16:creationId xmlns:a16="http://schemas.microsoft.com/office/drawing/2014/main" id="{74255619-8236-4D39-8E64-1134D946DFEB}"/>
              </a:ext>
            </a:extLst>
          </p:cNvPr>
          <p:cNvSpPr>
            <a:spLocks noGrp="1"/>
          </p:cNvSpPr>
          <p:nvPr>
            <p:ph type="pic" sz="quarter" idx="15"/>
          </p:nvPr>
        </p:nvSpPr>
        <p:spPr>
          <a:xfrm>
            <a:off x="6154057" y="1262742"/>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33" name="Picture Placeholder 32">
            <a:extLst>
              <a:ext uri="{FF2B5EF4-FFF2-40B4-BE49-F238E27FC236}">
                <a16:creationId xmlns:a16="http://schemas.microsoft.com/office/drawing/2014/main" id="{DFAFBD7B-1F99-4B00-BC2D-3933C59C91D9}"/>
              </a:ext>
            </a:extLst>
          </p:cNvPr>
          <p:cNvSpPr>
            <a:spLocks noGrp="1"/>
          </p:cNvSpPr>
          <p:nvPr>
            <p:ph type="pic" sz="quarter" idx="16"/>
          </p:nvPr>
        </p:nvSpPr>
        <p:spPr>
          <a:xfrm>
            <a:off x="8982069" y="3824047"/>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30" name="Picture Placeholder 29">
            <a:extLst>
              <a:ext uri="{FF2B5EF4-FFF2-40B4-BE49-F238E27FC236}">
                <a16:creationId xmlns:a16="http://schemas.microsoft.com/office/drawing/2014/main" id="{399FFFBC-9726-418E-B2D9-9D90217A7308}"/>
              </a:ext>
            </a:extLst>
          </p:cNvPr>
          <p:cNvSpPr>
            <a:spLocks noGrp="1"/>
          </p:cNvSpPr>
          <p:nvPr>
            <p:ph type="pic" sz="quarter" idx="13"/>
          </p:nvPr>
        </p:nvSpPr>
        <p:spPr>
          <a:xfrm>
            <a:off x="435429" y="1262742"/>
            <a:ext cx="2743200" cy="2450945"/>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5" name="Rectangle 14">
            <a:extLst>
              <a:ext uri="{FF2B5EF4-FFF2-40B4-BE49-F238E27FC236}">
                <a16:creationId xmlns:a16="http://schemas.microsoft.com/office/drawing/2014/main" id="{DCFC6682-9A26-4575-B1C2-8D8C3EE8C007}"/>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2A2CA332-3DC6-41F8-B560-CE7C9E8CFDBC}"/>
              </a:ext>
            </a:extLst>
          </p:cNvPr>
          <p:cNvSpPr>
            <a:spLocks noGrp="1"/>
          </p:cNvSpPr>
          <p:nvPr>
            <p:ph type="body" sz="half" idx="22"/>
          </p:nvPr>
        </p:nvSpPr>
        <p:spPr>
          <a:xfrm>
            <a:off x="3324789" y="1340405"/>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3C2FDEE4-BA69-4AC8-99BA-88A38BBFE278}"/>
              </a:ext>
            </a:extLst>
          </p:cNvPr>
          <p:cNvSpPr>
            <a:spLocks noGrp="1"/>
          </p:cNvSpPr>
          <p:nvPr>
            <p:ph type="body" sz="half" idx="23"/>
          </p:nvPr>
        </p:nvSpPr>
        <p:spPr>
          <a:xfrm>
            <a:off x="473529" y="3901831"/>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50D20E1A-150E-4E53-8AEC-43CC873C5A17}"/>
              </a:ext>
            </a:extLst>
          </p:cNvPr>
          <p:cNvSpPr>
            <a:spLocks noGrp="1"/>
          </p:cNvSpPr>
          <p:nvPr>
            <p:ph type="body" sz="half" idx="24"/>
          </p:nvPr>
        </p:nvSpPr>
        <p:spPr>
          <a:xfrm>
            <a:off x="9036621" y="1340405"/>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a:extLst>
              <a:ext uri="{FF2B5EF4-FFF2-40B4-BE49-F238E27FC236}">
                <a16:creationId xmlns:a16="http://schemas.microsoft.com/office/drawing/2014/main" id="{EB76C80A-FE22-4D8F-8768-22A71E0205D9}"/>
              </a:ext>
            </a:extLst>
          </p:cNvPr>
          <p:cNvSpPr>
            <a:spLocks noGrp="1"/>
          </p:cNvSpPr>
          <p:nvPr>
            <p:ph type="body" sz="half" idx="25"/>
          </p:nvPr>
        </p:nvSpPr>
        <p:spPr>
          <a:xfrm>
            <a:off x="6185361" y="3901831"/>
            <a:ext cx="2620503" cy="2345551"/>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8999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w big image and blue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3429000"/>
            <a:ext cx="12192000"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3985362F-C30D-461C-8875-EA0300462A08}"/>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29">
            <a:extLst>
              <a:ext uri="{FF2B5EF4-FFF2-40B4-BE49-F238E27FC236}">
                <a16:creationId xmlns:a16="http://schemas.microsoft.com/office/drawing/2014/main" id="{B4D209C3-AAB2-43D0-8E0B-88BC51EA420A}"/>
              </a:ext>
            </a:extLst>
          </p:cNvPr>
          <p:cNvSpPr>
            <a:spLocks noGrp="1"/>
          </p:cNvSpPr>
          <p:nvPr>
            <p:ph type="pic" sz="quarter" idx="13"/>
          </p:nvPr>
        </p:nvSpPr>
        <p:spPr>
          <a:xfrm>
            <a:off x="642939" y="1262742"/>
            <a:ext cx="10906122" cy="4896758"/>
          </a:xfrm>
          <a:custGeom>
            <a:avLst/>
            <a:gdLst>
              <a:gd name="connsiteX0" fmla="*/ 0 w 2743200"/>
              <a:gd name="connsiteY0" fmla="*/ 0 h 2450945"/>
              <a:gd name="connsiteX1" fmla="*/ 2743200 w 2743200"/>
              <a:gd name="connsiteY1" fmla="*/ 0 h 2450945"/>
              <a:gd name="connsiteX2" fmla="*/ 2743200 w 2743200"/>
              <a:gd name="connsiteY2" fmla="*/ 2450945 h 2450945"/>
              <a:gd name="connsiteX3" fmla="*/ 0 w 2743200"/>
              <a:gd name="connsiteY3" fmla="*/ 2450945 h 2450945"/>
            </a:gdLst>
            <a:ahLst/>
            <a:cxnLst>
              <a:cxn ang="0">
                <a:pos x="connsiteX0" y="connsiteY0"/>
              </a:cxn>
              <a:cxn ang="0">
                <a:pos x="connsiteX1" y="connsiteY1"/>
              </a:cxn>
              <a:cxn ang="0">
                <a:pos x="connsiteX2" y="connsiteY2"/>
              </a:cxn>
              <a:cxn ang="0">
                <a:pos x="connsiteX3" y="connsiteY3"/>
              </a:cxn>
            </a:cxnLst>
            <a:rect l="l" t="t" r="r" b="b"/>
            <a:pathLst>
              <a:path w="2743200" h="2450945">
                <a:moveTo>
                  <a:pt x="0" y="0"/>
                </a:moveTo>
                <a:lnTo>
                  <a:pt x="2743200" y="0"/>
                </a:lnTo>
                <a:lnTo>
                  <a:pt x="2743200" y="2450945"/>
                </a:lnTo>
                <a:lnTo>
                  <a:pt x="0" y="2450945"/>
                </a:lnTo>
                <a:close/>
              </a:path>
            </a:pathLst>
          </a:custGeom>
        </p:spPr>
        <p:txBody>
          <a:bodyPr wrap="square">
            <a:noAutofit/>
          </a:bodyPr>
          <a:lstStyle/>
          <a:p>
            <a:endParaRPr lang="en-ID"/>
          </a:p>
        </p:txBody>
      </p:sp>
    </p:spTree>
    <p:extLst>
      <p:ext uri="{BB962C8B-B14F-4D97-AF65-F5344CB8AC3E}">
        <p14:creationId xmlns:p14="http://schemas.microsoft.com/office/powerpoint/2010/main" val="4135689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de w right grey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8374742" y="0"/>
            <a:ext cx="3817257" cy="6858000"/>
          </a:xfrm>
          <a:prstGeom prst="rect">
            <a:avLst/>
          </a:prstGeom>
          <a:gradFill>
            <a:gsLst>
              <a:gs pos="0">
                <a:schemeClr val="bg1">
                  <a:lumMod val="97000"/>
                </a:schemeClr>
              </a:gs>
              <a:gs pos="100000">
                <a:schemeClr val="bg1">
                  <a:lumMod val="9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tx1">
                    <a:lumMod val="50000"/>
                    <a:lumOff val="50000"/>
                  </a:schemeClr>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04B17B2C-7BC1-42C6-B7A8-0D8F8BB222AE}"/>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619DA7CF-8E04-4AF2-950E-8F362758C59B}"/>
              </a:ext>
            </a:extLst>
          </p:cNvPr>
          <p:cNvSpPr>
            <a:spLocks noGrp="1"/>
          </p:cNvSpPr>
          <p:nvPr>
            <p:ph type="pic" sz="quarter" idx="10"/>
          </p:nvPr>
        </p:nvSpPr>
        <p:spPr>
          <a:xfrm>
            <a:off x="7547199" y="1630229"/>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F45C1D4E-5013-4A26-9914-4D2D7CA1E7A1}"/>
              </a:ext>
            </a:extLst>
          </p:cNvPr>
          <p:cNvSpPr>
            <a:spLocks noGrp="1"/>
          </p:cNvSpPr>
          <p:nvPr>
            <p:ph type="body" sz="half" idx="22"/>
          </p:nvPr>
        </p:nvSpPr>
        <p:spPr>
          <a:xfrm>
            <a:off x="1171799" y="1494971"/>
            <a:ext cx="5033961"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8406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with left grey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0"/>
            <a:ext cx="6096000" cy="6858000"/>
          </a:xfrm>
          <a:prstGeom prst="rect">
            <a:avLst/>
          </a:prstGeom>
          <a:gradFill>
            <a:gsLst>
              <a:gs pos="0">
                <a:schemeClr val="bg1">
                  <a:lumMod val="97000"/>
                </a:schemeClr>
              </a:gs>
              <a:gs pos="100000">
                <a:schemeClr val="bg1">
                  <a:lumMod val="9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tx1">
                    <a:lumMod val="50000"/>
                    <a:lumOff val="50000"/>
                  </a:schemeClr>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1F2751C6-B0B0-4007-B5C9-6B0F91492B7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03A33069-12EF-4EA1-8362-1AACE986A1DE}"/>
              </a:ext>
            </a:extLst>
          </p:cNvPr>
          <p:cNvSpPr>
            <a:spLocks noGrp="1"/>
          </p:cNvSpPr>
          <p:nvPr>
            <p:ph type="pic" sz="quarter" idx="10"/>
          </p:nvPr>
        </p:nvSpPr>
        <p:spPr>
          <a:xfrm>
            <a:off x="1311499" y="1630229"/>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6FC94AEA-D77B-45CE-9E7C-0E5560F769C5}"/>
              </a:ext>
            </a:extLst>
          </p:cNvPr>
          <p:cNvSpPr>
            <a:spLocks noGrp="1"/>
          </p:cNvSpPr>
          <p:nvPr>
            <p:ph type="body" sz="half" idx="22"/>
          </p:nvPr>
        </p:nvSpPr>
        <p:spPr>
          <a:xfrm>
            <a:off x="6515100" y="1494971"/>
            <a:ext cx="5033961"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63641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with horizontal image">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421826"/>
            <a:ext cx="12192000" cy="2844800"/>
          </a:xfrm>
        </p:spPr>
        <p:txBody>
          <a:bodyPr>
            <a:normAutofit/>
          </a:bodyPr>
          <a:lstStyle>
            <a:lvl1pPr>
              <a:defRPr sz="1867"/>
            </a:lvl1pPr>
          </a:lstStyle>
          <a:p>
            <a:endParaRPr lang="en-JM"/>
          </a:p>
        </p:txBody>
      </p:sp>
      <p:sp>
        <p:nvSpPr>
          <p:cNvPr id="11" name="Rectangle 10">
            <a:extLst>
              <a:ext uri="{FF2B5EF4-FFF2-40B4-BE49-F238E27FC236}">
                <a16:creationId xmlns:a16="http://schemas.microsoft.com/office/drawing/2014/main" id="{AEF88A8A-ADB5-491D-9D3D-A671444397C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ooter Placeholder 2">
            <a:extLst>
              <a:ext uri="{FF2B5EF4-FFF2-40B4-BE49-F238E27FC236}">
                <a16:creationId xmlns:a16="http://schemas.microsoft.com/office/drawing/2014/main" id="{CF74C48D-A099-4173-834F-3582F39AC446}"/>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3" name="Rectangle: Rounded Corners 12">
            <a:extLst>
              <a:ext uri="{FF2B5EF4-FFF2-40B4-BE49-F238E27FC236}">
                <a16:creationId xmlns:a16="http://schemas.microsoft.com/office/drawing/2014/main" id="{4A15255A-E0D5-4C92-B81B-79831CB330EB}"/>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Slide Number Placeholder 3">
            <a:extLst>
              <a:ext uri="{FF2B5EF4-FFF2-40B4-BE49-F238E27FC236}">
                <a16:creationId xmlns:a16="http://schemas.microsoft.com/office/drawing/2014/main" id="{53593E22-07BC-4D5E-BC23-73B0A7BCC3B7}"/>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5" name="Title 1">
            <a:extLst>
              <a:ext uri="{FF2B5EF4-FFF2-40B4-BE49-F238E27FC236}">
                <a16:creationId xmlns:a16="http://schemas.microsoft.com/office/drawing/2014/main" id="{B94BC7E6-FEEF-4A05-856D-E62954803D31}"/>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6" name="Picture 15">
            <a:extLst>
              <a:ext uri="{FF2B5EF4-FFF2-40B4-BE49-F238E27FC236}">
                <a16:creationId xmlns:a16="http://schemas.microsoft.com/office/drawing/2014/main" id="{97D1807F-938A-4882-B7C0-C08117BE5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Rectangle 16">
            <a:extLst>
              <a:ext uri="{FF2B5EF4-FFF2-40B4-BE49-F238E27FC236}">
                <a16:creationId xmlns:a16="http://schemas.microsoft.com/office/drawing/2014/main" id="{603A47E2-EA57-40B6-935F-BF7D820A8EC4}"/>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 Placeholder 3">
            <a:extLst>
              <a:ext uri="{FF2B5EF4-FFF2-40B4-BE49-F238E27FC236}">
                <a16:creationId xmlns:a16="http://schemas.microsoft.com/office/drawing/2014/main" id="{5120910E-6FC5-4F76-B05F-9351F087CA03}"/>
              </a:ext>
            </a:extLst>
          </p:cNvPr>
          <p:cNvSpPr>
            <a:spLocks noGrp="1"/>
          </p:cNvSpPr>
          <p:nvPr>
            <p:ph type="body" sz="half" idx="22"/>
          </p:nvPr>
        </p:nvSpPr>
        <p:spPr>
          <a:xfrm>
            <a:off x="642939" y="4583552"/>
            <a:ext cx="5122861" cy="16600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3">
            <a:extLst>
              <a:ext uri="{FF2B5EF4-FFF2-40B4-BE49-F238E27FC236}">
                <a16:creationId xmlns:a16="http://schemas.microsoft.com/office/drawing/2014/main" id="{37A0EFB4-7AC3-4A91-BAA3-09DA9FC11CA0}"/>
              </a:ext>
            </a:extLst>
          </p:cNvPr>
          <p:cNvSpPr>
            <a:spLocks noGrp="1"/>
          </p:cNvSpPr>
          <p:nvPr>
            <p:ph type="body" sz="half" idx="64"/>
          </p:nvPr>
        </p:nvSpPr>
        <p:spPr>
          <a:xfrm>
            <a:off x="6426202" y="4583552"/>
            <a:ext cx="5122861" cy="16600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7840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with 4 square image">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6299200" y="2097000"/>
            <a:ext cx="2540000" cy="2037600"/>
          </a:xfrm>
        </p:spPr>
        <p:txBody>
          <a:bodyPr>
            <a:normAutofit/>
          </a:bodyPr>
          <a:lstStyle>
            <a:lvl1pPr marL="0" indent="0">
              <a:buNone/>
              <a:defRPr sz="1400"/>
            </a:lvl1pPr>
          </a:lstStyle>
          <a:p>
            <a:endParaRPr lang="en-US"/>
          </a:p>
        </p:txBody>
      </p:sp>
      <p:sp>
        <p:nvSpPr>
          <p:cNvPr id="19" name="Picture Placeholder 21"/>
          <p:cNvSpPr>
            <a:spLocks noGrp="1"/>
          </p:cNvSpPr>
          <p:nvPr>
            <p:ph type="pic" sz="quarter" idx="27"/>
          </p:nvPr>
        </p:nvSpPr>
        <p:spPr>
          <a:xfrm>
            <a:off x="6299200" y="4236200"/>
            <a:ext cx="2540000" cy="20376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812800" y="2097000"/>
            <a:ext cx="2540000" cy="2037600"/>
          </a:xfrm>
        </p:spPr>
        <p:txBody>
          <a:bodyPr>
            <a:normAutofit/>
          </a:bodyPr>
          <a:lstStyle>
            <a:lvl1pPr marL="0" indent="0">
              <a:buNone/>
              <a:defRPr sz="1400"/>
            </a:lvl1pPr>
          </a:lstStyle>
          <a:p>
            <a:endParaRPr lang="en-US"/>
          </a:p>
        </p:txBody>
      </p:sp>
      <p:sp>
        <p:nvSpPr>
          <p:cNvPr id="21" name="Picture Placeholder 21"/>
          <p:cNvSpPr>
            <a:spLocks noGrp="1"/>
          </p:cNvSpPr>
          <p:nvPr>
            <p:ph type="pic" sz="quarter" idx="29"/>
          </p:nvPr>
        </p:nvSpPr>
        <p:spPr>
          <a:xfrm>
            <a:off x="812800" y="4236200"/>
            <a:ext cx="2540000" cy="2037600"/>
          </a:xfrm>
        </p:spPr>
        <p:txBody>
          <a:bodyPr>
            <a:normAutofit/>
          </a:bodyPr>
          <a:lstStyle>
            <a:lvl1pPr marL="0" indent="0">
              <a:buNone/>
              <a:defRPr sz="1400"/>
            </a:lvl1pPr>
          </a:lstStyle>
          <a:p>
            <a:endParaRPr lang="en-US"/>
          </a:p>
        </p:txBody>
      </p:sp>
      <p:sp>
        <p:nvSpPr>
          <p:cNvPr id="13" name="Rectangle 12">
            <a:extLst>
              <a:ext uri="{FF2B5EF4-FFF2-40B4-BE49-F238E27FC236}">
                <a16:creationId xmlns:a16="http://schemas.microsoft.com/office/drawing/2014/main" id="{22A5103E-EB90-4BDB-9848-50D4ACDD2769}"/>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Footer Placeholder 2">
            <a:extLst>
              <a:ext uri="{FF2B5EF4-FFF2-40B4-BE49-F238E27FC236}">
                <a16:creationId xmlns:a16="http://schemas.microsoft.com/office/drawing/2014/main" id="{1A45D5D8-77DF-447A-BB63-0E30D4A91D29}"/>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5" name="Rectangle: Rounded Corners 12">
            <a:extLst>
              <a:ext uri="{FF2B5EF4-FFF2-40B4-BE49-F238E27FC236}">
                <a16:creationId xmlns:a16="http://schemas.microsoft.com/office/drawing/2014/main" id="{7BAC1EE1-8819-4138-9545-F888055AA36E}"/>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Slide Number Placeholder 3">
            <a:extLst>
              <a:ext uri="{FF2B5EF4-FFF2-40B4-BE49-F238E27FC236}">
                <a16:creationId xmlns:a16="http://schemas.microsoft.com/office/drawing/2014/main" id="{CBF76ACF-B0AF-4A85-BBAD-66F4B85D8D3E}"/>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7" name="Title 1">
            <a:extLst>
              <a:ext uri="{FF2B5EF4-FFF2-40B4-BE49-F238E27FC236}">
                <a16:creationId xmlns:a16="http://schemas.microsoft.com/office/drawing/2014/main" id="{034E216D-1626-40DA-91F3-01A78BBFEB09}"/>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8" name="Picture 17">
            <a:extLst>
              <a:ext uri="{FF2B5EF4-FFF2-40B4-BE49-F238E27FC236}">
                <a16:creationId xmlns:a16="http://schemas.microsoft.com/office/drawing/2014/main" id="{F602A78F-1121-46B5-B4A7-36F3D850C3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22" name="Rectangle 21">
            <a:extLst>
              <a:ext uri="{FF2B5EF4-FFF2-40B4-BE49-F238E27FC236}">
                <a16:creationId xmlns:a16="http://schemas.microsoft.com/office/drawing/2014/main" id="{1553029A-B4DC-4962-9878-60DD2AC52144}"/>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ext Placeholder 3">
            <a:extLst>
              <a:ext uri="{FF2B5EF4-FFF2-40B4-BE49-F238E27FC236}">
                <a16:creationId xmlns:a16="http://schemas.microsoft.com/office/drawing/2014/main" id="{4B3A2149-E9E9-4385-A004-B290097DEB4F}"/>
              </a:ext>
            </a:extLst>
          </p:cNvPr>
          <p:cNvSpPr>
            <a:spLocks noGrp="1"/>
          </p:cNvSpPr>
          <p:nvPr>
            <p:ph type="body" sz="half" idx="22"/>
          </p:nvPr>
        </p:nvSpPr>
        <p:spPr>
          <a:xfrm>
            <a:off x="3534569" y="20970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3">
            <a:extLst>
              <a:ext uri="{FF2B5EF4-FFF2-40B4-BE49-F238E27FC236}">
                <a16:creationId xmlns:a16="http://schemas.microsoft.com/office/drawing/2014/main" id="{58599419-E354-4ADF-8B61-230F26766C2E}"/>
              </a:ext>
            </a:extLst>
          </p:cNvPr>
          <p:cNvSpPr>
            <a:spLocks noGrp="1"/>
          </p:cNvSpPr>
          <p:nvPr>
            <p:ph type="body" sz="half" idx="30"/>
          </p:nvPr>
        </p:nvSpPr>
        <p:spPr>
          <a:xfrm>
            <a:off x="3534569" y="42362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ext Placeholder 3">
            <a:extLst>
              <a:ext uri="{FF2B5EF4-FFF2-40B4-BE49-F238E27FC236}">
                <a16:creationId xmlns:a16="http://schemas.microsoft.com/office/drawing/2014/main" id="{CA64A543-C646-45E6-9C17-5EF8030E2B68}"/>
              </a:ext>
            </a:extLst>
          </p:cNvPr>
          <p:cNvSpPr>
            <a:spLocks noGrp="1"/>
          </p:cNvSpPr>
          <p:nvPr>
            <p:ph type="body" sz="half" idx="31"/>
          </p:nvPr>
        </p:nvSpPr>
        <p:spPr>
          <a:xfrm>
            <a:off x="8977382" y="20970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AEF533E0-DDBE-43C6-85DF-7DCFBBF88F53}"/>
              </a:ext>
            </a:extLst>
          </p:cNvPr>
          <p:cNvSpPr>
            <a:spLocks noGrp="1"/>
          </p:cNvSpPr>
          <p:nvPr>
            <p:ph type="body" sz="half" idx="32"/>
          </p:nvPr>
        </p:nvSpPr>
        <p:spPr>
          <a:xfrm>
            <a:off x="8977382" y="4236200"/>
            <a:ext cx="2650331" cy="203760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2405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lide with 8 square image">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3589867" y="1905000"/>
            <a:ext cx="2235200" cy="13208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812800" y="1905000"/>
            <a:ext cx="2235200" cy="1320800"/>
          </a:xfrm>
        </p:spPr>
        <p:txBody>
          <a:bodyPr>
            <a:normAutofit/>
          </a:bodyPr>
          <a:lstStyle>
            <a:lvl1pPr marL="0" indent="0">
              <a:buNone/>
              <a:defRPr sz="1400"/>
            </a:lvl1pPr>
          </a:lstStyle>
          <a:p>
            <a:endParaRPr lang="en-US"/>
          </a:p>
        </p:txBody>
      </p:sp>
      <p:sp>
        <p:nvSpPr>
          <p:cNvPr id="9" name="Picture Placeholder 21"/>
          <p:cNvSpPr>
            <a:spLocks noGrp="1"/>
          </p:cNvSpPr>
          <p:nvPr>
            <p:ph type="pic" sz="quarter" idx="30"/>
          </p:nvPr>
        </p:nvSpPr>
        <p:spPr>
          <a:xfrm>
            <a:off x="6366933" y="1905000"/>
            <a:ext cx="2235200" cy="1320800"/>
          </a:xfrm>
        </p:spPr>
        <p:txBody>
          <a:bodyPr>
            <a:normAutofit/>
          </a:bodyPr>
          <a:lstStyle>
            <a:lvl1pPr marL="0" indent="0">
              <a:buNone/>
              <a:defRPr sz="1400"/>
            </a:lvl1pPr>
          </a:lstStyle>
          <a:p>
            <a:endParaRPr lang="en-US"/>
          </a:p>
        </p:txBody>
      </p:sp>
      <p:sp>
        <p:nvSpPr>
          <p:cNvPr id="10" name="Picture Placeholder 21"/>
          <p:cNvSpPr>
            <a:spLocks noGrp="1"/>
          </p:cNvSpPr>
          <p:nvPr>
            <p:ph type="pic" sz="quarter" idx="31"/>
          </p:nvPr>
        </p:nvSpPr>
        <p:spPr>
          <a:xfrm>
            <a:off x="9144000" y="1905000"/>
            <a:ext cx="2235200" cy="1320800"/>
          </a:xfrm>
        </p:spPr>
        <p:txBody>
          <a:bodyPr>
            <a:normAutofit/>
          </a:bodyPr>
          <a:lstStyle>
            <a:lvl1pPr marL="0" indent="0">
              <a:buNone/>
              <a:defRPr sz="1400"/>
            </a:lvl1pPr>
          </a:lstStyle>
          <a:p>
            <a:endParaRPr lang="en-US"/>
          </a:p>
        </p:txBody>
      </p:sp>
      <p:sp>
        <p:nvSpPr>
          <p:cNvPr id="11" name="Picture Placeholder 21"/>
          <p:cNvSpPr>
            <a:spLocks noGrp="1"/>
          </p:cNvSpPr>
          <p:nvPr>
            <p:ph type="pic" sz="quarter" idx="32"/>
          </p:nvPr>
        </p:nvSpPr>
        <p:spPr>
          <a:xfrm>
            <a:off x="3556000" y="4038600"/>
            <a:ext cx="2235200" cy="1320800"/>
          </a:xfrm>
        </p:spPr>
        <p:txBody>
          <a:bodyPr>
            <a:normAutofit/>
          </a:bodyPr>
          <a:lstStyle>
            <a:lvl1pPr marL="0" indent="0">
              <a:buNone/>
              <a:defRPr sz="1400"/>
            </a:lvl1pPr>
          </a:lstStyle>
          <a:p>
            <a:endParaRPr lang="en-US"/>
          </a:p>
        </p:txBody>
      </p:sp>
      <p:sp>
        <p:nvSpPr>
          <p:cNvPr id="12" name="Picture Placeholder 21"/>
          <p:cNvSpPr>
            <a:spLocks noGrp="1"/>
          </p:cNvSpPr>
          <p:nvPr>
            <p:ph type="pic" sz="quarter" idx="33"/>
          </p:nvPr>
        </p:nvSpPr>
        <p:spPr>
          <a:xfrm>
            <a:off x="812800" y="4038600"/>
            <a:ext cx="2235200" cy="1320800"/>
          </a:xfrm>
        </p:spPr>
        <p:txBody>
          <a:bodyPr>
            <a:normAutofit/>
          </a:bodyPr>
          <a:lstStyle>
            <a:lvl1pPr marL="0" indent="0">
              <a:buNone/>
              <a:defRPr sz="1400"/>
            </a:lvl1pPr>
          </a:lstStyle>
          <a:p>
            <a:endParaRPr lang="en-US"/>
          </a:p>
        </p:txBody>
      </p:sp>
      <p:sp>
        <p:nvSpPr>
          <p:cNvPr id="13" name="Picture Placeholder 21"/>
          <p:cNvSpPr>
            <a:spLocks noGrp="1"/>
          </p:cNvSpPr>
          <p:nvPr>
            <p:ph type="pic" sz="quarter" idx="34"/>
          </p:nvPr>
        </p:nvSpPr>
        <p:spPr>
          <a:xfrm>
            <a:off x="6400800" y="4038600"/>
            <a:ext cx="2235200" cy="1320800"/>
          </a:xfrm>
        </p:spPr>
        <p:txBody>
          <a:bodyPr>
            <a:normAutofit/>
          </a:bodyPr>
          <a:lstStyle>
            <a:lvl1pPr marL="0" indent="0">
              <a:buNone/>
              <a:defRPr sz="1400"/>
            </a:lvl1pPr>
          </a:lstStyle>
          <a:p>
            <a:endParaRPr lang="en-US"/>
          </a:p>
        </p:txBody>
      </p:sp>
      <p:sp>
        <p:nvSpPr>
          <p:cNvPr id="14" name="Picture Placeholder 21"/>
          <p:cNvSpPr>
            <a:spLocks noGrp="1"/>
          </p:cNvSpPr>
          <p:nvPr>
            <p:ph type="pic" sz="quarter" idx="35"/>
          </p:nvPr>
        </p:nvSpPr>
        <p:spPr>
          <a:xfrm>
            <a:off x="9144000" y="4038600"/>
            <a:ext cx="2235200" cy="1320800"/>
          </a:xfrm>
        </p:spPr>
        <p:txBody>
          <a:bodyPr>
            <a:normAutofit/>
          </a:bodyPr>
          <a:lstStyle>
            <a:lvl1pPr marL="0" indent="0">
              <a:buNone/>
              <a:defRPr sz="1400"/>
            </a:lvl1pPr>
          </a:lstStyle>
          <a:p>
            <a:endParaRPr lang="en-US"/>
          </a:p>
        </p:txBody>
      </p:sp>
      <p:sp>
        <p:nvSpPr>
          <p:cNvPr id="24" name="Rectangle 23">
            <a:extLst>
              <a:ext uri="{FF2B5EF4-FFF2-40B4-BE49-F238E27FC236}">
                <a16:creationId xmlns:a16="http://schemas.microsoft.com/office/drawing/2014/main" id="{2D04FC2F-476F-4A74-93F0-3652DC7152BB}"/>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Footer Placeholder 2">
            <a:extLst>
              <a:ext uri="{FF2B5EF4-FFF2-40B4-BE49-F238E27FC236}">
                <a16:creationId xmlns:a16="http://schemas.microsoft.com/office/drawing/2014/main" id="{9F9C63C7-FC23-41B5-96F7-2011089CB4E2}"/>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26" name="Rectangle: Rounded Corners 12">
            <a:extLst>
              <a:ext uri="{FF2B5EF4-FFF2-40B4-BE49-F238E27FC236}">
                <a16:creationId xmlns:a16="http://schemas.microsoft.com/office/drawing/2014/main" id="{F6BF62DD-D37B-46D2-922E-C2E0F4B65ADB}"/>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Slide Number Placeholder 3">
            <a:extLst>
              <a:ext uri="{FF2B5EF4-FFF2-40B4-BE49-F238E27FC236}">
                <a16:creationId xmlns:a16="http://schemas.microsoft.com/office/drawing/2014/main" id="{4DC96E6B-7B37-4265-BEA8-1C38F1455233}"/>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28" name="Title 1">
            <a:extLst>
              <a:ext uri="{FF2B5EF4-FFF2-40B4-BE49-F238E27FC236}">
                <a16:creationId xmlns:a16="http://schemas.microsoft.com/office/drawing/2014/main" id="{46AFEEFD-B1D0-453F-A02F-43E33B8F3365}"/>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29" name="Picture 28">
            <a:extLst>
              <a:ext uri="{FF2B5EF4-FFF2-40B4-BE49-F238E27FC236}">
                <a16:creationId xmlns:a16="http://schemas.microsoft.com/office/drawing/2014/main" id="{DF870EAC-5FAC-48C8-B434-A67421BC9E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30" name="Rectangle 29">
            <a:extLst>
              <a:ext uri="{FF2B5EF4-FFF2-40B4-BE49-F238E27FC236}">
                <a16:creationId xmlns:a16="http://schemas.microsoft.com/office/drawing/2014/main" id="{5D916C32-F4FE-46FB-A85F-41B778C79C18}"/>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 Placeholder 3">
            <a:extLst>
              <a:ext uri="{FF2B5EF4-FFF2-40B4-BE49-F238E27FC236}">
                <a16:creationId xmlns:a16="http://schemas.microsoft.com/office/drawing/2014/main" id="{304FC3DB-3373-4919-A8A4-FF011D66FCFD}"/>
              </a:ext>
            </a:extLst>
          </p:cNvPr>
          <p:cNvSpPr>
            <a:spLocks noGrp="1"/>
          </p:cNvSpPr>
          <p:nvPr>
            <p:ph type="body" sz="half" idx="36"/>
          </p:nvPr>
        </p:nvSpPr>
        <p:spPr>
          <a:xfrm>
            <a:off x="825501"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2" name="Text Placeholder 3">
            <a:extLst>
              <a:ext uri="{FF2B5EF4-FFF2-40B4-BE49-F238E27FC236}">
                <a16:creationId xmlns:a16="http://schemas.microsoft.com/office/drawing/2014/main" id="{C6F24652-66AD-4C50-9D0B-BCD884456211}"/>
              </a:ext>
            </a:extLst>
          </p:cNvPr>
          <p:cNvSpPr>
            <a:spLocks noGrp="1"/>
          </p:cNvSpPr>
          <p:nvPr>
            <p:ph type="body" sz="half" idx="37"/>
          </p:nvPr>
        </p:nvSpPr>
        <p:spPr>
          <a:xfrm>
            <a:off x="825501"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3" name="Text Placeholder 3">
            <a:extLst>
              <a:ext uri="{FF2B5EF4-FFF2-40B4-BE49-F238E27FC236}">
                <a16:creationId xmlns:a16="http://schemas.microsoft.com/office/drawing/2014/main" id="{3FC574E0-47DD-45EC-9842-3732337036E6}"/>
              </a:ext>
            </a:extLst>
          </p:cNvPr>
          <p:cNvSpPr>
            <a:spLocks noGrp="1"/>
          </p:cNvSpPr>
          <p:nvPr>
            <p:ph type="body" sz="half" idx="38"/>
          </p:nvPr>
        </p:nvSpPr>
        <p:spPr>
          <a:xfrm>
            <a:off x="3589867"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Text Placeholder 3">
            <a:extLst>
              <a:ext uri="{FF2B5EF4-FFF2-40B4-BE49-F238E27FC236}">
                <a16:creationId xmlns:a16="http://schemas.microsoft.com/office/drawing/2014/main" id="{4F855FDA-1F30-40F7-9B3C-E0FA81CCF3F2}"/>
              </a:ext>
            </a:extLst>
          </p:cNvPr>
          <p:cNvSpPr>
            <a:spLocks noGrp="1"/>
          </p:cNvSpPr>
          <p:nvPr>
            <p:ph type="body" sz="half" idx="39"/>
          </p:nvPr>
        </p:nvSpPr>
        <p:spPr>
          <a:xfrm>
            <a:off x="3589867"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5" name="Text Placeholder 3">
            <a:extLst>
              <a:ext uri="{FF2B5EF4-FFF2-40B4-BE49-F238E27FC236}">
                <a16:creationId xmlns:a16="http://schemas.microsoft.com/office/drawing/2014/main" id="{6BB7FA24-6574-486D-8453-1397EAB54762}"/>
              </a:ext>
            </a:extLst>
          </p:cNvPr>
          <p:cNvSpPr>
            <a:spLocks noGrp="1"/>
          </p:cNvSpPr>
          <p:nvPr>
            <p:ph type="body" sz="half" idx="40"/>
          </p:nvPr>
        </p:nvSpPr>
        <p:spPr>
          <a:xfrm>
            <a:off x="6388100"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6" name="Text Placeholder 3">
            <a:extLst>
              <a:ext uri="{FF2B5EF4-FFF2-40B4-BE49-F238E27FC236}">
                <a16:creationId xmlns:a16="http://schemas.microsoft.com/office/drawing/2014/main" id="{620AAD91-539D-4729-8592-212EB0C28BF3}"/>
              </a:ext>
            </a:extLst>
          </p:cNvPr>
          <p:cNvSpPr>
            <a:spLocks noGrp="1"/>
          </p:cNvSpPr>
          <p:nvPr>
            <p:ph type="body" sz="half" idx="41"/>
          </p:nvPr>
        </p:nvSpPr>
        <p:spPr>
          <a:xfrm>
            <a:off x="6388100"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7" name="Text Placeholder 3">
            <a:extLst>
              <a:ext uri="{FF2B5EF4-FFF2-40B4-BE49-F238E27FC236}">
                <a16:creationId xmlns:a16="http://schemas.microsoft.com/office/drawing/2014/main" id="{E2540823-5097-41D2-A14C-5112B011111C}"/>
              </a:ext>
            </a:extLst>
          </p:cNvPr>
          <p:cNvSpPr>
            <a:spLocks noGrp="1"/>
          </p:cNvSpPr>
          <p:nvPr>
            <p:ph type="body" sz="half" idx="42"/>
          </p:nvPr>
        </p:nvSpPr>
        <p:spPr>
          <a:xfrm>
            <a:off x="9156701" y="3300136"/>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8" name="Text Placeholder 3">
            <a:extLst>
              <a:ext uri="{FF2B5EF4-FFF2-40B4-BE49-F238E27FC236}">
                <a16:creationId xmlns:a16="http://schemas.microsoft.com/office/drawing/2014/main" id="{5C268DC2-6F9D-4E97-A59A-59D687AF40C1}"/>
              </a:ext>
            </a:extLst>
          </p:cNvPr>
          <p:cNvSpPr>
            <a:spLocks noGrp="1"/>
          </p:cNvSpPr>
          <p:nvPr>
            <p:ph type="body" sz="half" idx="43"/>
          </p:nvPr>
        </p:nvSpPr>
        <p:spPr>
          <a:xfrm>
            <a:off x="9156701" y="5433142"/>
            <a:ext cx="2235200" cy="49267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08215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 with big horizonta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74E6C5E-004D-4601-ABE9-1DF6D1EC6805}"/>
              </a:ext>
            </a:extLst>
          </p:cNvPr>
          <p:cNvSpPr>
            <a:spLocks noGrp="1"/>
          </p:cNvSpPr>
          <p:nvPr>
            <p:ph type="pic" sz="quarter" idx="10"/>
          </p:nvPr>
        </p:nvSpPr>
        <p:spPr>
          <a:xfrm>
            <a:off x="0" y="1600199"/>
            <a:ext cx="12192000" cy="3657600"/>
          </a:xfrm>
        </p:spPr>
        <p:txBody>
          <a:bodyPr/>
          <a:lstStyle/>
          <a:p>
            <a:endParaRPr lang="en-US"/>
          </a:p>
        </p:txBody>
      </p:sp>
      <p:sp>
        <p:nvSpPr>
          <p:cNvPr id="11" name="Rectangle 10">
            <a:extLst>
              <a:ext uri="{FF2B5EF4-FFF2-40B4-BE49-F238E27FC236}">
                <a16:creationId xmlns:a16="http://schemas.microsoft.com/office/drawing/2014/main" id="{D997CEC2-AD77-4431-B000-4E6A7EDEF9DA}"/>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ooter Placeholder 2">
            <a:extLst>
              <a:ext uri="{FF2B5EF4-FFF2-40B4-BE49-F238E27FC236}">
                <a16:creationId xmlns:a16="http://schemas.microsoft.com/office/drawing/2014/main" id="{CD9A2CC9-46CC-4A61-92FA-E201848D22F9}"/>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3" name="Rectangle: Rounded Corners 12">
            <a:extLst>
              <a:ext uri="{FF2B5EF4-FFF2-40B4-BE49-F238E27FC236}">
                <a16:creationId xmlns:a16="http://schemas.microsoft.com/office/drawing/2014/main" id="{3CEFC3EE-71E0-461F-8C79-857DC3DC67E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Slide Number Placeholder 3">
            <a:extLst>
              <a:ext uri="{FF2B5EF4-FFF2-40B4-BE49-F238E27FC236}">
                <a16:creationId xmlns:a16="http://schemas.microsoft.com/office/drawing/2014/main" id="{A4141247-E946-4FA9-AE27-5A784D68D964}"/>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15" name="Title 1">
            <a:extLst>
              <a:ext uri="{FF2B5EF4-FFF2-40B4-BE49-F238E27FC236}">
                <a16:creationId xmlns:a16="http://schemas.microsoft.com/office/drawing/2014/main" id="{CA4C08E5-8B23-4FD5-AB6E-615EE8955463}"/>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6" name="Picture 15">
            <a:extLst>
              <a:ext uri="{FF2B5EF4-FFF2-40B4-BE49-F238E27FC236}">
                <a16:creationId xmlns:a16="http://schemas.microsoft.com/office/drawing/2014/main" id="{376F4B49-6002-43AE-80B9-DFC2E33A2D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Rectangle 16">
            <a:extLst>
              <a:ext uri="{FF2B5EF4-FFF2-40B4-BE49-F238E27FC236}">
                <a16:creationId xmlns:a16="http://schemas.microsoft.com/office/drawing/2014/main" id="{B4157864-00F0-4268-B8E2-84FFDCEF569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 Placeholder 3">
            <a:extLst>
              <a:ext uri="{FF2B5EF4-FFF2-40B4-BE49-F238E27FC236}">
                <a16:creationId xmlns:a16="http://schemas.microsoft.com/office/drawing/2014/main" id="{FA612C61-5FE7-4048-9103-3C85EDC89BB3}"/>
              </a:ext>
            </a:extLst>
          </p:cNvPr>
          <p:cNvSpPr>
            <a:spLocks noGrp="1"/>
          </p:cNvSpPr>
          <p:nvPr>
            <p:ph type="body" sz="half" idx="22"/>
          </p:nvPr>
        </p:nvSpPr>
        <p:spPr>
          <a:xfrm>
            <a:off x="505620" y="5542792"/>
            <a:ext cx="11180761" cy="744466"/>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734135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 with top horizonta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7F2D083-BF51-4157-BA24-1F6798B7F89E}"/>
              </a:ext>
            </a:extLst>
          </p:cNvPr>
          <p:cNvSpPr>
            <a:spLocks noGrp="1"/>
          </p:cNvSpPr>
          <p:nvPr>
            <p:ph type="pic" sz="quarter" idx="10"/>
          </p:nvPr>
        </p:nvSpPr>
        <p:spPr>
          <a:xfrm>
            <a:off x="0" y="0"/>
            <a:ext cx="12192000" cy="2514600"/>
          </a:xfrm>
        </p:spPr>
        <p:txBody>
          <a:bodyPr/>
          <a:lstStyle/>
          <a:p>
            <a:endParaRPr lang="en-US"/>
          </a:p>
        </p:txBody>
      </p:sp>
      <p:sp>
        <p:nvSpPr>
          <p:cNvPr id="11" name="Title 1">
            <a:extLst>
              <a:ext uri="{FF2B5EF4-FFF2-40B4-BE49-F238E27FC236}">
                <a16:creationId xmlns:a16="http://schemas.microsoft.com/office/drawing/2014/main" id="{191F66B2-B34D-4464-8BDC-1F5F3D0A2A2D}"/>
              </a:ext>
            </a:extLst>
          </p:cNvPr>
          <p:cNvSpPr>
            <a:spLocks noGrp="1"/>
          </p:cNvSpPr>
          <p:nvPr>
            <p:ph type="title"/>
          </p:nvPr>
        </p:nvSpPr>
        <p:spPr>
          <a:xfrm>
            <a:off x="642939" y="2899456"/>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2" name="Picture 11">
            <a:extLst>
              <a:ext uri="{FF2B5EF4-FFF2-40B4-BE49-F238E27FC236}">
                <a16:creationId xmlns:a16="http://schemas.microsoft.com/office/drawing/2014/main" id="{1D1A060E-CF43-4656-A2F0-F2FC678BD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2841835"/>
            <a:ext cx="2571680" cy="584774"/>
          </a:xfrm>
          <a:prstGeom prst="rect">
            <a:avLst/>
          </a:prstGeom>
        </p:spPr>
      </p:pic>
      <p:sp>
        <p:nvSpPr>
          <p:cNvPr id="13" name="Rectangle 12">
            <a:extLst>
              <a:ext uri="{FF2B5EF4-FFF2-40B4-BE49-F238E27FC236}">
                <a16:creationId xmlns:a16="http://schemas.microsoft.com/office/drawing/2014/main" id="{AEACD687-DFBD-4C4A-83D1-BD8C0A5E849B}"/>
              </a:ext>
            </a:extLst>
          </p:cNvPr>
          <p:cNvSpPr/>
          <p:nvPr userDrawn="1"/>
        </p:nvSpPr>
        <p:spPr>
          <a:xfrm>
            <a:off x="1007952" y="2514600"/>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CEE81BFE-03B2-42D0-82DB-22DCDD89175E}"/>
              </a:ext>
            </a:extLst>
          </p:cNvPr>
          <p:cNvSpPr>
            <a:spLocks noGrp="1"/>
          </p:cNvSpPr>
          <p:nvPr>
            <p:ph type="body" sz="half" idx="22"/>
          </p:nvPr>
        </p:nvSpPr>
        <p:spPr>
          <a:xfrm>
            <a:off x="642939" y="3841207"/>
            <a:ext cx="5122861"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920B2533-B7A0-4C40-877E-93F6E771E118}"/>
              </a:ext>
            </a:extLst>
          </p:cNvPr>
          <p:cNvSpPr>
            <a:spLocks noGrp="1"/>
          </p:cNvSpPr>
          <p:nvPr>
            <p:ph type="body" sz="half" idx="64"/>
          </p:nvPr>
        </p:nvSpPr>
        <p:spPr>
          <a:xfrm>
            <a:off x="6426202" y="3841207"/>
            <a:ext cx="5122861"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Rectangle 15">
            <a:extLst>
              <a:ext uri="{FF2B5EF4-FFF2-40B4-BE49-F238E27FC236}">
                <a16:creationId xmlns:a16="http://schemas.microsoft.com/office/drawing/2014/main" id="{AFE83671-F6AC-4986-A26A-AF30D1F5EF1E}"/>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Footer Placeholder 2">
            <a:extLst>
              <a:ext uri="{FF2B5EF4-FFF2-40B4-BE49-F238E27FC236}">
                <a16:creationId xmlns:a16="http://schemas.microsoft.com/office/drawing/2014/main" id="{60E8F7F4-22AA-497C-8E48-3E815EFE5237}"/>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8" name="Rectangle: Rounded Corners 12">
            <a:extLst>
              <a:ext uri="{FF2B5EF4-FFF2-40B4-BE49-F238E27FC236}">
                <a16:creationId xmlns:a16="http://schemas.microsoft.com/office/drawing/2014/main" id="{EC783883-8748-4E42-9191-487144867A0A}"/>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Slide Number Placeholder 3">
            <a:extLst>
              <a:ext uri="{FF2B5EF4-FFF2-40B4-BE49-F238E27FC236}">
                <a16:creationId xmlns:a16="http://schemas.microsoft.com/office/drawing/2014/main" id="{EBFC8420-4522-4489-970E-D24A75C032C3}"/>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404145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with one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293685"/>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Box 8">
            <a:extLst>
              <a:ext uri="{FF2B5EF4-FFF2-40B4-BE49-F238E27FC236}">
                <a16:creationId xmlns:a16="http://schemas.microsoft.com/office/drawing/2014/main" id="{94FAE725-3677-057E-8D6B-FFC18FD62806}"/>
              </a:ext>
            </a:extLst>
          </p:cNvPr>
          <p:cNvSpPr txBox="1"/>
          <p:nvPr userDrawn="1"/>
        </p:nvSpPr>
        <p:spPr>
          <a:xfrm>
            <a:off x="51602" y="6567399"/>
            <a:ext cx="725291" cy="261610"/>
          </a:xfrm>
          <a:prstGeom prst="rect">
            <a:avLst/>
          </a:prstGeom>
          <a:ln w="25400">
            <a:miter lim="400000"/>
          </a:ln>
          <a:extLst>
            <a:ext uri="{C572A759-6A51-4108-AA02-DFA0A04FC94B}">
              <ma14:wrappingTextBoxFlag xmlns="" xmlns:ma14="http://schemas.microsoft.com/office/mac/drawingml/2011/main"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chemeClr val="accent1">
                    <a:lumMod val="60000"/>
                    <a:lumOff val="40000"/>
                  </a:schemeClr>
                </a:solidFill>
                <a:latin typeface="Arial Black" panose="020B0604020202020204" pitchFamily="34" charset="0"/>
                <a:cs typeface="Arial Black" panose="020B0604020202020204" pitchFamily="34" charset="0"/>
              </a:rPr>
              <a:t>MUX</a:t>
            </a:r>
          </a:p>
        </p:txBody>
      </p:sp>
    </p:spTree>
    <p:extLst>
      <p:ext uri="{BB962C8B-B14F-4D97-AF65-F5344CB8AC3E}">
        <p14:creationId xmlns:p14="http://schemas.microsoft.com/office/powerpoint/2010/main" val="928640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 with 3 imag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CE7F8C-B564-447C-B6A3-59D649AF1063}"/>
              </a:ext>
            </a:extLst>
          </p:cNvPr>
          <p:cNvSpPr/>
          <p:nvPr userDrawn="1"/>
        </p:nvSpPr>
        <p:spPr>
          <a:xfrm>
            <a:off x="913392" y="0"/>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D87844-8852-4E8A-8D2E-F8C5988CCE88}"/>
              </a:ext>
            </a:extLst>
          </p:cNvPr>
          <p:cNvSpPr/>
          <p:nvPr userDrawn="1"/>
        </p:nvSpPr>
        <p:spPr>
          <a:xfrm>
            <a:off x="3528808" y="2080609"/>
            <a:ext cx="2468880" cy="2011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FD4DA1-5E7F-4F1E-9934-031D1FB48B97}"/>
              </a:ext>
            </a:extLst>
          </p:cNvPr>
          <p:cNvSpPr/>
          <p:nvPr userDrawn="1"/>
        </p:nvSpPr>
        <p:spPr>
          <a:xfrm>
            <a:off x="913392" y="4137402"/>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D779EA1D-88A5-4829-B2C8-F76BACC0DD07}"/>
              </a:ext>
            </a:extLst>
          </p:cNvPr>
          <p:cNvSpPr>
            <a:spLocks noGrp="1"/>
          </p:cNvSpPr>
          <p:nvPr>
            <p:ph type="pic" sz="quarter" idx="10"/>
          </p:nvPr>
        </p:nvSpPr>
        <p:spPr>
          <a:xfrm>
            <a:off x="3528810" y="0"/>
            <a:ext cx="2472745" cy="1957589"/>
          </a:xfrm>
        </p:spPr>
        <p:txBody>
          <a:bodyPr/>
          <a:lstStyle/>
          <a:p>
            <a:endParaRPr lang="en-US"/>
          </a:p>
        </p:txBody>
      </p:sp>
      <p:sp>
        <p:nvSpPr>
          <p:cNvPr id="6" name="Picture Placeholder 8">
            <a:extLst>
              <a:ext uri="{FF2B5EF4-FFF2-40B4-BE49-F238E27FC236}">
                <a16:creationId xmlns:a16="http://schemas.microsoft.com/office/drawing/2014/main" id="{6B127437-17AB-47EB-84F5-144189E69789}"/>
              </a:ext>
            </a:extLst>
          </p:cNvPr>
          <p:cNvSpPr>
            <a:spLocks noGrp="1"/>
          </p:cNvSpPr>
          <p:nvPr>
            <p:ph type="pic" sz="quarter" idx="11"/>
          </p:nvPr>
        </p:nvSpPr>
        <p:spPr>
          <a:xfrm>
            <a:off x="913394" y="2107655"/>
            <a:ext cx="2472745" cy="1957589"/>
          </a:xfrm>
        </p:spPr>
        <p:txBody>
          <a:bodyPr/>
          <a:lstStyle/>
          <a:p>
            <a:endParaRPr lang="en-US"/>
          </a:p>
        </p:txBody>
      </p:sp>
      <p:sp>
        <p:nvSpPr>
          <p:cNvPr id="7" name="Picture Placeholder 8">
            <a:extLst>
              <a:ext uri="{FF2B5EF4-FFF2-40B4-BE49-F238E27FC236}">
                <a16:creationId xmlns:a16="http://schemas.microsoft.com/office/drawing/2014/main" id="{90A63F32-28A3-460A-B8EA-BDD770A249D2}"/>
              </a:ext>
            </a:extLst>
          </p:cNvPr>
          <p:cNvSpPr>
            <a:spLocks noGrp="1"/>
          </p:cNvSpPr>
          <p:nvPr>
            <p:ph type="pic" sz="quarter" idx="12"/>
          </p:nvPr>
        </p:nvSpPr>
        <p:spPr>
          <a:xfrm>
            <a:off x="3528809" y="4164448"/>
            <a:ext cx="2472745" cy="1957589"/>
          </a:xfrm>
        </p:spPr>
        <p:txBody>
          <a:bodyPr/>
          <a:lstStyle/>
          <a:p>
            <a:endParaRPr lang="en-US"/>
          </a:p>
        </p:txBody>
      </p:sp>
      <p:sp>
        <p:nvSpPr>
          <p:cNvPr id="8" name="Rectangle 7">
            <a:extLst>
              <a:ext uri="{FF2B5EF4-FFF2-40B4-BE49-F238E27FC236}">
                <a16:creationId xmlns:a16="http://schemas.microsoft.com/office/drawing/2014/main" id="{5FAA5F8B-E0AE-48CD-87F5-45B93822BB8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ooter Placeholder 2">
            <a:extLst>
              <a:ext uri="{FF2B5EF4-FFF2-40B4-BE49-F238E27FC236}">
                <a16:creationId xmlns:a16="http://schemas.microsoft.com/office/drawing/2014/main" id="{A642863C-442C-4A6F-B29B-29AE90958399}"/>
              </a:ext>
            </a:extLst>
          </p:cNvPr>
          <p:cNvSpPr>
            <a:spLocks noGrp="1"/>
          </p:cNvSpPr>
          <p:nvPr>
            <p:ph type="ftr" sz="quarter" idx="13"/>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1" name="Rectangle: Rounded Corners 12">
            <a:extLst>
              <a:ext uri="{FF2B5EF4-FFF2-40B4-BE49-F238E27FC236}">
                <a16:creationId xmlns:a16="http://schemas.microsoft.com/office/drawing/2014/main" id="{C7EE06A2-D873-438C-8E87-930C1BD2E108}"/>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Slide Number Placeholder 3">
            <a:extLst>
              <a:ext uri="{FF2B5EF4-FFF2-40B4-BE49-F238E27FC236}">
                <a16:creationId xmlns:a16="http://schemas.microsoft.com/office/drawing/2014/main" id="{22B6D5AD-9E6C-44A5-B5B2-8A44AC379D9B}"/>
              </a:ext>
            </a:extLst>
          </p:cNvPr>
          <p:cNvSpPr>
            <a:spLocks noGrp="1"/>
          </p:cNvSpPr>
          <p:nvPr>
            <p:ph type="sldNum" sz="quarter" idx="14"/>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6" name="Picture 15">
            <a:extLst>
              <a:ext uri="{FF2B5EF4-FFF2-40B4-BE49-F238E27FC236}">
                <a16:creationId xmlns:a16="http://schemas.microsoft.com/office/drawing/2014/main" id="{E3997895-C346-4498-A2F6-576726D0EA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Title 1">
            <a:extLst>
              <a:ext uri="{FF2B5EF4-FFF2-40B4-BE49-F238E27FC236}">
                <a16:creationId xmlns:a16="http://schemas.microsoft.com/office/drawing/2014/main" id="{F610F1B7-260A-425B-8519-13C7DFAF8BDE}"/>
              </a:ext>
            </a:extLst>
          </p:cNvPr>
          <p:cNvSpPr>
            <a:spLocks noGrp="1"/>
          </p:cNvSpPr>
          <p:nvPr>
            <p:ph type="title"/>
          </p:nvPr>
        </p:nvSpPr>
        <p:spPr>
          <a:xfrm>
            <a:off x="6815340" y="1948162"/>
            <a:ext cx="3695700" cy="1162731"/>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18" name="Text Placeholder 3">
            <a:extLst>
              <a:ext uri="{FF2B5EF4-FFF2-40B4-BE49-F238E27FC236}">
                <a16:creationId xmlns:a16="http://schemas.microsoft.com/office/drawing/2014/main" id="{54B53C32-FA30-4C9F-89BB-2075ADF08CF4}"/>
              </a:ext>
            </a:extLst>
          </p:cNvPr>
          <p:cNvSpPr>
            <a:spLocks noGrp="1"/>
          </p:cNvSpPr>
          <p:nvPr>
            <p:ph type="body" sz="half" idx="64"/>
          </p:nvPr>
        </p:nvSpPr>
        <p:spPr>
          <a:xfrm>
            <a:off x="6815341" y="3296730"/>
            <a:ext cx="4733722"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DB8C27D5-34D3-49A3-8AFB-EE102BE38CA6}"/>
              </a:ext>
            </a:extLst>
          </p:cNvPr>
          <p:cNvSpPr>
            <a:spLocks noGrp="1"/>
          </p:cNvSpPr>
          <p:nvPr>
            <p:ph type="body" sz="half" idx="65"/>
          </p:nvPr>
        </p:nvSpPr>
        <p:spPr>
          <a:xfrm>
            <a:off x="1086746" y="164335"/>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3">
            <a:extLst>
              <a:ext uri="{FF2B5EF4-FFF2-40B4-BE49-F238E27FC236}">
                <a16:creationId xmlns:a16="http://schemas.microsoft.com/office/drawing/2014/main" id="{F5F9CC3F-45A2-4611-8C13-F2F4E14F9EEA}"/>
              </a:ext>
            </a:extLst>
          </p:cNvPr>
          <p:cNvSpPr>
            <a:spLocks noGrp="1"/>
          </p:cNvSpPr>
          <p:nvPr>
            <p:ph type="body" sz="half" idx="66"/>
          </p:nvPr>
        </p:nvSpPr>
        <p:spPr>
          <a:xfrm>
            <a:off x="3769921" y="2300747"/>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CCDA0550-3806-4D45-A410-ADE613AB7786}"/>
              </a:ext>
            </a:extLst>
          </p:cNvPr>
          <p:cNvSpPr>
            <a:spLocks noGrp="1"/>
          </p:cNvSpPr>
          <p:nvPr>
            <p:ph type="body" sz="half" idx="67"/>
          </p:nvPr>
        </p:nvSpPr>
        <p:spPr>
          <a:xfrm>
            <a:off x="1133329" y="4328982"/>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69643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lide with 3 imag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CE7F8C-B564-447C-B6A3-59D649AF1063}"/>
              </a:ext>
            </a:extLst>
          </p:cNvPr>
          <p:cNvSpPr/>
          <p:nvPr userDrawn="1"/>
        </p:nvSpPr>
        <p:spPr>
          <a:xfrm>
            <a:off x="913392" y="0"/>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D87844-8852-4E8A-8D2E-F8C5988CCE88}"/>
              </a:ext>
            </a:extLst>
          </p:cNvPr>
          <p:cNvSpPr/>
          <p:nvPr userDrawn="1"/>
        </p:nvSpPr>
        <p:spPr>
          <a:xfrm>
            <a:off x="3528808" y="2080609"/>
            <a:ext cx="2468880" cy="2011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FD4DA1-5E7F-4F1E-9934-031D1FB48B97}"/>
              </a:ext>
            </a:extLst>
          </p:cNvPr>
          <p:cNvSpPr/>
          <p:nvPr userDrawn="1"/>
        </p:nvSpPr>
        <p:spPr>
          <a:xfrm>
            <a:off x="913392" y="4137402"/>
            <a:ext cx="2468880" cy="20116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D779EA1D-88A5-4829-B2C8-F76BACC0DD07}"/>
              </a:ext>
            </a:extLst>
          </p:cNvPr>
          <p:cNvSpPr>
            <a:spLocks noGrp="1"/>
          </p:cNvSpPr>
          <p:nvPr>
            <p:ph type="pic" sz="quarter" idx="10"/>
          </p:nvPr>
        </p:nvSpPr>
        <p:spPr>
          <a:xfrm>
            <a:off x="3528810" y="0"/>
            <a:ext cx="2472745" cy="1957589"/>
          </a:xfrm>
        </p:spPr>
        <p:txBody>
          <a:bodyPr/>
          <a:lstStyle/>
          <a:p>
            <a:endParaRPr lang="en-US"/>
          </a:p>
        </p:txBody>
      </p:sp>
      <p:sp>
        <p:nvSpPr>
          <p:cNvPr id="6" name="Picture Placeholder 8">
            <a:extLst>
              <a:ext uri="{FF2B5EF4-FFF2-40B4-BE49-F238E27FC236}">
                <a16:creationId xmlns:a16="http://schemas.microsoft.com/office/drawing/2014/main" id="{6B127437-17AB-47EB-84F5-144189E69789}"/>
              </a:ext>
            </a:extLst>
          </p:cNvPr>
          <p:cNvSpPr>
            <a:spLocks noGrp="1"/>
          </p:cNvSpPr>
          <p:nvPr>
            <p:ph type="pic" sz="quarter" idx="11"/>
          </p:nvPr>
        </p:nvSpPr>
        <p:spPr>
          <a:xfrm>
            <a:off x="913394" y="2107655"/>
            <a:ext cx="2472745" cy="1957589"/>
          </a:xfrm>
        </p:spPr>
        <p:txBody>
          <a:bodyPr/>
          <a:lstStyle/>
          <a:p>
            <a:endParaRPr lang="en-US"/>
          </a:p>
        </p:txBody>
      </p:sp>
      <p:sp>
        <p:nvSpPr>
          <p:cNvPr id="7" name="Picture Placeholder 8">
            <a:extLst>
              <a:ext uri="{FF2B5EF4-FFF2-40B4-BE49-F238E27FC236}">
                <a16:creationId xmlns:a16="http://schemas.microsoft.com/office/drawing/2014/main" id="{90A63F32-28A3-460A-B8EA-BDD770A249D2}"/>
              </a:ext>
            </a:extLst>
          </p:cNvPr>
          <p:cNvSpPr>
            <a:spLocks noGrp="1"/>
          </p:cNvSpPr>
          <p:nvPr>
            <p:ph type="pic" sz="quarter" idx="12"/>
          </p:nvPr>
        </p:nvSpPr>
        <p:spPr>
          <a:xfrm>
            <a:off x="3528809" y="4164448"/>
            <a:ext cx="2472745" cy="1957589"/>
          </a:xfrm>
        </p:spPr>
        <p:txBody>
          <a:bodyPr/>
          <a:lstStyle/>
          <a:p>
            <a:endParaRPr lang="en-US"/>
          </a:p>
        </p:txBody>
      </p:sp>
      <p:sp>
        <p:nvSpPr>
          <p:cNvPr id="8" name="Rectangle 7">
            <a:extLst>
              <a:ext uri="{FF2B5EF4-FFF2-40B4-BE49-F238E27FC236}">
                <a16:creationId xmlns:a16="http://schemas.microsoft.com/office/drawing/2014/main" id="{5FAA5F8B-E0AE-48CD-87F5-45B93822BB8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6" name="Picture 15">
            <a:extLst>
              <a:ext uri="{FF2B5EF4-FFF2-40B4-BE49-F238E27FC236}">
                <a16:creationId xmlns:a16="http://schemas.microsoft.com/office/drawing/2014/main" id="{E3997895-C346-4498-A2F6-576726D0EA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7" name="Title 1">
            <a:extLst>
              <a:ext uri="{FF2B5EF4-FFF2-40B4-BE49-F238E27FC236}">
                <a16:creationId xmlns:a16="http://schemas.microsoft.com/office/drawing/2014/main" id="{F610F1B7-260A-425B-8519-13C7DFAF8BDE}"/>
              </a:ext>
            </a:extLst>
          </p:cNvPr>
          <p:cNvSpPr>
            <a:spLocks noGrp="1"/>
          </p:cNvSpPr>
          <p:nvPr>
            <p:ph type="title"/>
          </p:nvPr>
        </p:nvSpPr>
        <p:spPr>
          <a:xfrm>
            <a:off x="6815340" y="1948162"/>
            <a:ext cx="3695700" cy="1162731"/>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sp>
        <p:nvSpPr>
          <p:cNvPr id="18" name="Text Placeholder 3">
            <a:extLst>
              <a:ext uri="{FF2B5EF4-FFF2-40B4-BE49-F238E27FC236}">
                <a16:creationId xmlns:a16="http://schemas.microsoft.com/office/drawing/2014/main" id="{54B53C32-FA30-4C9F-89BB-2075ADF08CF4}"/>
              </a:ext>
            </a:extLst>
          </p:cNvPr>
          <p:cNvSpPr>
            <a:spLocks noGrp="1"/>
          </p:cNvSpPr>
          <p:nvPr>
            <p:ph type="body" sz="half" idx="64"/>
          </p:nvPr>
        </p:nvSpPr>
        <p:spPr>
          <a:xfrm>
            <a:off x="6815341" y="3296730"/>
            <a:ext cx="4733722" cy="240235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DB8C27D5-34D3-49A3-8AFB-EE102BE38CA6}"/>
              </a:ext>
            </a:extLst>
          </p:cNvPr>
          <p:cNvSpPr>
            <a:spLocks noGrp="1"/>
          </p:cNvSpPr>
          <p:nvPr>
            <p:ph type="body" sz="half" idx="65"/>
          </p:nvPr>
        </p:nvSpPr>
        <p:spPr>
          <a:xfrm>
            <a:off x="1086746" y="164335"/>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3">
            <a:extLst>
              <a:ext uri="{FF2B5EF4-FFF2-40B4-BE49-F238E27FC236}">
                <a16:creationId xmlns:a16="http://schemas.microsoft.com/office/drawing/2014/main" id="{F5F9CC3F-45A2-4611-8C13-F2F4E14F9EEA}"/>
              </a:ext>
            </a:extLst>
          </p:cNvPr>
          <p:cNvSpPr>
            <a:spLocks noGrp="1"/>
          </p:cNvSpPr>
          <p:nvPr>
            <p:ph type="body" sz="half" idx="66"/>
          </p:nvPr>
        </p:nvSpPr>
        <p:spPr>
          <a:xfrm>
            <a:off x="3769921" y="2300747"/>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CCDA0550-3806-4D45-A410-ADE613AB7786}"/>
              </a:ext>
            </a:extLst>
          </p:cNvPr>
          <p:cNvSpPr>
            <a:spLocks noGrp="1"/>
          </p:cNvSpPr>
          <p:nvPr>
            <p:ph type="body" sz="half" idx="67"/>
          </p:nvPr>
        </p:nvSpPr>
        <p:spPr>
          <a:xfrm>
            <a:off x="1133329" y="4328982"/>
            <a:ext cx="1986654" cy="1628520"/>
          </a:xfr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Slide Number Placeholder 3">
            <a:extLst>
              <a:ext uri="{FF2B5EF4-FFF2-40B4-BE49-F238E27FC236}">
                <a16:creationId xmlns:a16="http://schemas.microsoft.com/office/drawing/2014/main" id="{6162CC09-E8B1-BE32-2895-1F3CBD4B5134}"/>
              </a:ext>
            </a:extLst>
          </p:cNvPr>
          <p:cNvSpPr>
            <a:spLocks noGrp="1"/>
          </p:cNvSpPr>
          <p:nvPr>
            <p:ph type="sldNum" sz="quarter" idx="68"/>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Tree>
    <p:extLst>
      <p:ext uri="{BB962C8B-B14F-4D97-AF65-F5344CB8AC3E}">
        <p14:creationId xmlns:p14="http://schemas.microsoft.com/office/powerpoint/2010/main" val="1086297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 with 4 image w 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779EA1D-88A5-4829-B2C8-F76BACC0DD07}"/>
              </a:ext>
            </a:extLst>
          </p:cNvPr>
          <p:cNvSpPr>
            <a:spLocks noGrp="1"/>
          </p:cNvSpPr>
          <p:nvPr>
            <p:ph type="pic" sz="quarter" idx="10"/>
          </p:nvPr>
        </p:nvSpPr>
        <p:spPr>
          <a:xfrm>
            <a:off x="3721098" y="1714499"/>
            <a:ext cx="2235199" cy="2527300"/>
          </a:xfrm>
        </p:spPr>
        <p:txBody>
          <a:bodyPr/>
          <a:lstStyle/>
          <a:p>
            <a:endParaRPr lang="en-US"/>
          </a:p>
        </p:txBody>
      </p:sp>
      <p:sp>
        <p:nvSpPr>
          <p:cNvPr id="6" name="Picture Placeholder 8">
            <a:extLst>
              <a:ext uri="{FF2B5EF4-FFF2-40B4-BE49-F238E27FC236}">
                <a16:creationId xmlns:a16="http://schemas.microsoft.com/office/drawing/2014/main" id="{6B127437-17AB-47EB-84F5-144189E69789}"/>
              </a:ext>
            </a:extLst>
          </p:cNvPr>
          <p:cNvSpPr>
            <a:spLocks noGrp="1"/>
          </p:cNvSpPr>
          <p:nvPr>
            <p:ph type="pic" sz="quarter" idx="11"/>
          </p:nvPr>
        </p:nvSpPr>
        <p:spPr>
          <a:xfrm>
            <a:off x="1206498" y="1714500"/>
            <a:ext cx="2235199" cy="2527299"/>
          </a:xfrm>
        </p:spPr>
        <p:txBody>
          <a:bodyPr/>
          <a:lstStyle/>
          <a:p>
            <a:endParaRPr lang="en-US"/>
          </a:p>
        </p:txBody>
      </p:sp>
      <p:sp>
        <p:nvSpPr>
          <p:cNvPr id="7" name="Picture Placeholder 8">
            <a:extLst>
              <a:ext uri="{FF2B5EF4-FFF2-40B4-BE49-F238E27FC236}">
                <a16:creationId xmlns:a16="http://schemas.microsoft.com/office/drawing/2014/main" id="{90A63F32-28A3-460A-B8EA-BDD770A249D2}"/>
              </a:ext>
            </a:extLst>
          </p:cNvPr>
          <p:cNvSpPr>
            <a:spLocks noGrp="1"/>
          </p:cNvSpPr>
          <p:nvPr>
            <p:ph type="pic" sz="quarter" idx="12"/>
          </p:nvPr>
        </p:nvSpPr>
        <p:spPr>
          <a:xfrm>
            <a:off x="6235698" y="1714499"/>
            <a:ext cx="2235199" cy="2527299"/>
          </a:xfrm>
        </p:spPr>
        <p:txBody>
          <a:bodyPr/>
          <a:lstStyle/>
          <a:p>
            <a:endParaRPr lang="en-US"/>
          </a:p>
        </p:txBody>
      </p:sp>
      <p:sp>
        <p:nvSpPr>
          <p:cNvPr id="12" name="Picture Placeholder 8">
            <a:extLst>
              <a:ext uri="{FF2B5EF4-FFF2-40B4-BE49-F238E27FC236}">
                <a16:creationId xmlns:a16="http://schemas.microsoft.com/office/drawing/2014/main" id="{9687FD04-D538-460C-9CC1-212F49FE8CF6}"/>
              </a:ext>
            </a:extLst>
          </p:cNvPr>
          <p:cNvSpPr>
            <a:spLocks noGrp="1"/>
          </p:cNvSpPr>
          <p:nvPr>
            <p:ph type="pic" sz="quarter" idx="13"/>
          </p:nvPr>
        </p:nvSpPr>
        <p:spPr>
          <a:xfrm>
            <a:off x="8750296" y="1714499"/>
            <a:ext cx="2235199" cy="2527299"/>
          </a:xfrm>
        </p:spPr>
        <p:txBody>
          <a:bodyPr/>
          <a:lstStyle/>
          <a:p>
            <a:endParaRPr lang="en-US"/>
          </a:p>
        </p:txBody>
      </p:sp>
      <p:sp>
        <p:nvSpPr>
          <p:cNvPr id="13" name="Rectangle 12">
            <a:extLst>
              <a:ext uri="{FF2B5EF4-FFF2-40B4-BE49-F238E27FC236}">
                <a16:creationId xmlns:a16="http://schemas.microsoft.com/office/drawing/2014/main" id="{41BBF6C0-9877-40ED-8DB6-43F07E728E11}"/>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Footer Placeholder 2">
            <a:extLst>
              <a:ext uri="{FF2B5EF4-FFF2-40B4-BE49-F238E27FC236}">
                <a16:creationId xmlns:a16="http://schemas.microsoft.com/office/drawing/2014/main" id="{EA7E02EE-111B-42A8-AABC-A21E46EF56DE}"/>
              </a:ext>
            </a:extLst>
          </p:cNvPr>
          <p:cNvSpPr>
            <a:spLocks noGrp="1"/>
          </p:cNvSpPr>
          <p:nvPr>
            <p:ph type="ftr" sz="quarter" idx="14"/>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21" name="Rectangle: Rounded Corners 12">
            <a:extLst>
              <a:ext uri="{FF2B5EF4-FFF2-40B4-BE49-F238E27FC236}">
                <a16:creationId xmlns:a16="http://schemas.microsoft.com/office/drawing/2014/main" id="{B35F7722-B19B-4CB7-8B98-A2F127CCA6ED}"/>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Slide Number Placeholder 3">
            <a:extLst>
              <a:ext uri="{FF2B5EF4-FFF2-40B4-BE49-F238E27FC236}">
                <a16:creationId xmlns:a16="http://schemas.microsoft.com/office/drawing/2014/main" id="{2620330A-2641-468C-9E1B-4D3923B61478}"/>
              </a:ext>
            </a:extLst>
          </p:cNvPr>
          <p:cNvSpPr>
            <a:spLocks noGrp="1"/>
          </p:cNvSpPr>
          <p:nvPr>
            <p:ph type="sldNum" sz="quarter" idx="15"/>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sp>
        <p:nvSpPr>
          <p:cNvPr id="23" name="Title 1">
            <a:extLst>
              <a:ext uri="{FF2B5EF4-FFF2-40B4-BE49-F238E27FC236}">
                <a16:creationId xmlns:a16="http://schemas.microsoft.com/office/drawing/2014/main" id="{79741FE3-605C-4E6F-8867-B61EBE22F352}"/>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24" name="Picture 23">
            <a:extLst>
              <a:ext uri="{FF2B5EF4-FFF2-40B4-BE49-F238E27FC236}">
                <a16:creationId xmlns:a16="http://schemas.microsoft.com/office/drawing/2014/main" id="{F5561F3F-5AF8-4AE9-9C18-F81D5B28C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25" name="Rectangle 24">
            <a:extLst>
              <a:ext uri="{FF2B5EF4-FFF2-40B4-BE49-F238E27FC236}">
                <a16:creationId xmlns:a16="http://schemas.microsoft.com/office/drawing/2014/main" id="{064865FD-F1D3-41D8-A5BF-270D5D01340F}"/>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 Placeholder 3">
            <a:extLst>
              <a:ext uri="{FF2B5EF4-FFF2-40B4-BE49-F238E27FC236}">
                <a16:creationId xmlns:a16="http://schemas.microsoft.com/office/drawing/2014/main" id="{4CE79576-B575-4179-B13C-71A8F1951AE5}"/>
              </a:ext>
            </a:extLst>
          </p:cNvPr>
          <p:cNvSpPr>
            <a:spLocks noGrp="1"/>
          </p:cNvSpPr>
          <p:nvPr>
            <p:ph type="body" sz="half" idx="64"/>
          </p:nvPr>
        </p:nvSpPr>
        <p:spPr>
          <a:xfrm>
            <a:off x="1206498"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E9BB3FEA-27C0-42B8-98B2-6B1C7047F906}"/>
              </a:ext>
            </a:extLst>
          </p:cNvPr>
          <p:cNvSpPr>
            <a:spLocks noGrp="1"/>
          </p:cNvSpPr>
          <p:nvPr>
            <p:ph type="body" sz="half" idx="65"/>
          </p:nvPr>
        </p:nvSpPr>
        <p:spPr>
          <a:xfrm>
            <a:off x="3721098"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Text Placeholder 3">
            <a:extLst>
              <a:ext uri="{FF2B5EF4-FFF2-40B4-BE49-F238E27FC236}">
                <a16:creationId xmlns:a16="http://schemas.microsoft.com/office/drawing/2014/main" id="{7A25EF57-0908-4417-A208-EBEA41B696BA}"/>
              </a:ext>
            </a:extLst>
          </p:cNvPr>
          <p:cNvSpPr>
            <a:spLocks noGrp="1"/>
          </p:cNvSpPr>
          <p:nvPr>
            <p:ph type="body" sz="half" idx="66"/>
          </p:nvPr>
        </p:nvSpPr>
        <p:spPr>
          <a:xfrm>
            <a:off x="6235697"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2B8FC5CC-9BCC-4A64-8022-410377815FBD}"/>
              </a:ext>
            </a:extLst>
          </p:cNvPr>
          <p:cNvSpPr>
            <a:spLocks noGrp="1"/>
          </p:cNvSpPr>
          <p:nvPr>
            <p:ph type="body" sz="half" idx="67"/>
          </p:nvPr>
        </p:nvSpPr>
        <p:spPr>
          <a:xfrm>
            <a:off x="8750296" y="4349310"/>
            <a:ext cx="2235199" cy="502090"/>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0" name="Text Placeholder 3">
            <a:extLst>
              <a:ext uri="{FF2B5EF4-FFF2-40B4-BE49-F238E27FC236}">
                <a16:creationId xmlns:a16="http://schemas.microsoft.com/office/drawing/2014/main" id="{1ACCF694-112D-4B2F-B1C3-73FFCAA2BCCF}"/>
              </a:ext>
            </a:extLst>
          </p:cNvPr>
          <p:cNvSpPr>
            <a:spLocks noGrp="1"/>
          </p:cNvSpPr>
          <p:nvPr>
            <p:ph type="body" sz="half" idx="68"/>
          </p:nvPr>
        </p:nvSpPr>
        <p:spPr>
          <a:xfrm>
            <a:off x="1206498" y="5020041"/>
            <a:ext cx="9778997" cy="1231219"/>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8489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slide with imag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E768-D595-4582-A0AB-B18152D17422}"/>
              </a:ext>
            </a:extLst>
          </p:cNvPr>
          <p:cNvSpPr>
            <a:spLocks noGrp="1"/>
          </p:cNvSpPr>
          <p:nvPr>
            <p:ph type="title"/>
          </p:nvPr>
        </p:nvSpPr>
        <p:spPr>
          <a:xfrm>
            <a:off x="839788" y="429215"/>
            <a:ext cx="3932237" cy="1069975"/>
          </a:xfrm>
        </p:spPr>
        <p:txBody>
          <a:bodyPr anchor="b"/>
          <a:lstStyle>
            <a:lvl1pPr>
              <a:defRPr sz="3200" b="1">
                <a:solidFill>
                  <a:schemeClr val="tx1">
                    <a:lumMod val="50000"/>
                    <a:lumOff val="50000"/>
                  </a:schemeClr>
                </a:solidFill>
                <a:latin typeface="+mn-lt"/>
              </a:defRPr>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41F4C140-556A-4DAF-816F-1B75D087165F}"/>
              </a:ext>
            </a:extLst>
          </p:cNvPr>
          <p:cNvSpPr>
            <a:spLocks noGrp="1"/>
          </p:cNvSpPr>
          <p:nvPr>
            <p:ph type="pic" idx="1"/>
          </p:nvPr>
        </p:nvSpPr>
        <p:spPr>
          <a:xfrm>
            <a:off x="5183188" y="1814286"/>
            <a:ext cx="6172200" cy="44118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7E6066A8-1D99-4B66-9BA2-C2A4957E60DC}"/>
              </a:ext>
            </a:extLst>
          </p:cNvPr>
          <p:cNvSpPr>
            <a:spLocks noGrp="1"/>
          </p:cNvSpPr>
          <p:nvPr>
            <p:ph type="body" sz="half" idx="2"/>
          </p:nvPr>
        </p:nvSpPr>
        <p:spPr>
          <a:xfrm>
            <a:off x="839788" y="1814286"/>
            <a:ext cx="3932237" cy="4419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9ACB7E5-B6A5-42D8-911C-971CF97F3876}"/>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Footer Placeholder 2">
            <a:extLst>
              <a:ext uri="{FF2B5EF4-FFF2-40B4-BE49-F238E27FC236}">
                <a16:creationId xmlns:a16="http://schemas.microsoft.com/office/drawing/2014/main" id="{F663EAC0-52C0-490B-B477-4F0E8B4EE204}"/>
              </a:ext>
            </a:extLst>
          </p:cNvPr>
          <p:cNvSpPr>
            <a:spLocks noGrp="1"/>
          </p:cNvSpPr>
          <p:nvPr>
            <p:ph type="ftr" sz="quarter" idx="14"/>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0" name="Rectangle: Rounded Corners 12">
            <a:extLst>
              <a:ext uri="{FF2B5EF4-FFF2-40B4-BE49-F238E27FC236}">
                <a16:creationId xmlns:a16="http://schemas.microsoft.com/office/drawing/2014/main" id="{55DFBC81-E947-4189-8345-035AEC80D5C2}"/>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Slide Number Placeholder 3">
            <a:extLst>
              <a:ext uri="{FF2B5EF4-FFF2-40B4-BE49-F238E27FC236}">
                <a16:creationId xmlns:a16="http://schemas.microsoft.com/office/drawing/2014/main" id="{764167E4-D8D2-4CF9-AD0E-0076859FA4CF}"/>
              </a:ext>
            </a:extLst>
          </p:cNvPr>
          <p:cNvSpPr>
            <a:spLocks noGrp="1"/>
          </p:cNvSpPr>
          <p:nvPr>
            <p:ph type="sldNum" sz="quarter" idx="15"/>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2" name="Picture 11">
            <a:extLst>
              <a:ext uri="{FF2B5EF4-FFF2-40B4-BE49-F238E27FC236}">
                <a16:creationId xmlns:a16="http://schemas.microsoft.com/office/drawing/2014/main" id="{EA1D9A62-6AB3-490D-A276-70553CF6F8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3" name="Rectangle 12">
            <a:extLst>
              <a:ext uri="{FF2B5EF4-FFF2-40B4-BE49-F238E27FC236}">
                <a16:creationId xmlns:a16="http://schemas.microsoft.com/office/drawing/2014/main" id="{C6C4E2B9-533B-43E0-9F65-89B5AC8B3324}"/>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610524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1" preserve="1" userDrawn="1">
  <p:cSld name="slide and three columns 1">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flipH="1">
            <a:off x="4514800" y="4625868"/>
            <a:ext cx="3162400" cy="34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2400" b="1" i="1">
                <a:solidFill>
                  <a:schemeClr val="tx1">
                    <a:lumMod val="50000"/>
                    <a:lumOff val="50000"/>
                  </a:schemeClr>
                </a:solidFill>
                <a:latin typeface="+mn-lt"/>
              </a:defRPr>
            </a:lvl1pPr>
            <a:lvl2pPr lvl="1" algn="r" rtl="0">
              <a:spcBef>
                <a:spcPts val="0"/>
              </a:spcBef>
              <a:spcAft>
                <a:spcPts val="0"/>
              </a:spcAft>
              <a:buClr>
                <a:schemeClr val="lt1"/>
              </a:buClr>
              <a:buSzPts val="2800"/>
              <a:buNone/>
              <a:defRPr>
                <a:solidFill>
                  <a:schemeClr val="lt1"/>
                </a:solidFill>
              </a:defRPr>
            </a:lvl2pPr>
            <a:lvl3pPr lvl="2" algn="r" rtl="0">
              <a:spcBef>
                <a:spcPts val="0"/>
              </a:spcBef>
              <a:spcAft>
                <a:spcPts val="0"/>
              </a:spcAft>
              <a:buClr>
                <a:schemeClr val="lt1"/>
              </a:buClr>
              <a:buSzPts val="2800"/>
              <a:buNone/>
              <a:defRPr>
                <a:solidFill>
                  <a:schemeClr val="lt1"/>
                </a:solidFill>
              </a:defRPr>
            </a:lvl3pPr>
            <a:lvl4pPr lvl="3" algn="r" rtl="0">
              <a:spcBef>
                <a:spcPts val="0"/>
              </a:spcBef>
              <a:spcAft>
                <a:spcPts val="0"/>
              </a:spcAft>
              <a:buClr>
                <a:schemeClr val="lt1"/>
              </a:buClr>
              <a:buSzPts val="2800"/>
              <a:buNone/>
              <a:defRPr>
                <a:solidFill>
                  <a:schemeClr val="lt1"/>
                </a:solidFill>
              </a:defRPr>
            </a:lvl4pPr>
            <a:lvl5pPr lvl="4" algn="r" rtl="0">
              <a:spcBef>
                <a:spcPts val="0"/>
              </a:spcBef>
              <a:spcAft>
                <a:spcPts val="0"/>
              </a:spcAft>
              <a:buClr>
                <a:schemeClr val="lt1"/>
              </a:buClr>
              <a:buSzPts val="2800"/>
              <a:buNone/>
              <a:defRPr>
                <a:solidFill>
                  <a:schemeClr val="lt1"/>
                </a:solidFill>
              </a:defRPr>
            </a:lvl5pPr>
            <a:lvl6pPr lvl="5" algn="r" rtl="0">
              <a:spcBef>
                <a:spcPts val="0"/>
              </a:spcBef>
              <a:spcAft>
                <a:spcPts val="0"/>
              </a:spcAft>
              <a:buClr>
                <a:schemeClr val="lt1"/>
              </a:buClr>
              <a:buSzPts val="2800"/>
              <a:buNone/>
              <a:defRPr>
                <a:solidFill>
                  <a:schemeClr val="lt1"/>
                </a:solidFill>
              </a:defRPr>
            </a:lvl6pPr>
            <a:lvl7pPr lvl="6" algn="r" rtl="0">
              <a:spcBef>
                <a:spcPts val="0"/>
              </a:spcBef>
              <a:spcAft>
                <a:spcPts val="0"/>
              </a:spcAft>
              <a:buClr>
                <a:schemeClr val="lt1"/>
              </a:buClr>
              <a:buSzPts val="2800"/>
              <a:buNone/>
              <a:defRPr>
                <a:solidFill>
                  <a:schemeClr val="lt1"/>
                </a:solidFill>
              </a:defRPr>
            </a:lvl7pPr>
            <a:lvl8pPr lvl="7" algn="r" rtl="0">
              <a:spcBef>
                <a:spcPts val="0"/>
              </a:spcBef>
              <a:spcAft>
                <a:spcPts val="0"/>
              </a:spcAft>
              <a:buClr>
                <a:schemeClr val="lt1"/>
              </a:buClr>
              <a:buSzPts val="2800"/>
              <a:buNone/>
              <a:defRPr>
                <a:solidFill>
                  <a:schemeClr val="lt1"/>
                </a:solidFill>
              </a:defRPr>
            </a:lvl8pPr>
            <a:lvl9pPr lvl="8" algn="r" rtl="0">
              <a:spcBef>
                <a:spcPts val="0"/>
              </a:spcBef>
              <a:spcAft>
                <a:spcPts val="0"/>
              </a:spcAft>
              <a:buClr>
                <a:schemeClr val="lt1"/>
              </a:buClr>
              <a:buSzPts val="2800"/>
              <a:buNone/>
              <a:defRPr>
                <a:solidFill>
                  <a:schemeClr val="lt1"/>
                </a:solidFill>
              </a:defRPr>
            </a:lvl9pPr>
          </a:lstStyle>
          <a:p>
            <a:endParaRPr/>
          </a:p>
        </p:txBody>
      </p:sp>
      <p:sp>
        <p:nvSpPr>
          <p:cNvPr id="70" name="Google Shape;70;p15"/>
          <p:cNvSpPr txBox="1">
            <a:spLocks noGrp="1"/>
          </p:cNvSpPr>
          <p:nvPr>
            <p:ph type="subTitle" idx="1"/>
          </p:nvPr>
        </p:nvSpPr>
        <p:spPr>
          <a:xfrm flipH="1">
            <a:off x="4514800" y="5042935"/>
            <a:ext cx="316240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67">
                <a:solidFill>
                  <a:schemeClr val="tx1">
                    <a:lumMod val="50000"/>
                    <a:lumOff val="50000"/>
                  </a:schemeClr>
                </a:solidFill>
                <a:latin typeface="+mn-lt"/>
                <a:ea typeface="DM Sans"/>
                <a:cs typeface="DM Sans"/>
                <a:sym typeface="DM Sans"/>
              </a:defRPr>
            </a:lvl1pPr>
            <a:lvl2pPr lvl="1" algn="r" rtl="0">
              <a:spcBef>
                <a:spcPts val="0"/>
              </a:spcBef>
              <a:spcAft>
                <a:spcPts val="0"/>
              </a:spcAft>
              <a:buClr>
                <a:schemeClr val="lt1"/>
              </a:buClr>
              <a:buSzPts val="1400"/>
              <a:buNone/>
              <a:defRPr>
                <a:solidFill>
                  <a:schemeClr val="lt1"/>
                </a:solidFill>
              </a:defRPr>
            </a:lvl2pPr>
            <a:lvl3pPr lvl="2" algn="r" rtl="0">
              <a:spcBef>
                <a:spcPts val="0"/>
              </a:spcBef>
              <a:spcAft>
                <a:spcPts val="0"/>
              </a:spcAft>
              <a:buClr>
                <a:schemeClr val="lt1"/>
              </a:buClr>
              <a:buSzPts val="1400"/>
              <a:buNone/>
              <a:defRPr>
                <a:solidFill>
                  <a:schemeClr val="lt1"/>
                </a:solidFill>
              </a:defRPr>
            </a:lvl3pPr>
            <a:lvl4pPr lvl="3" algn="r" rtl="0">
              <a:spcBef>
                <a:spcPts val="0"/>
              </a:spcBef>
              <a:spcAft>
                <a:spcPts val="0"/>
              </a:spcAft>
              <a:buClr>
                <a:schemeClr val="lt1"/>
              </a:buClr>
              <a:buSzPts val="1400"/>
              <a:buNone/>
              <a:defRPr>
                <a:solidFill>
                  <a:schemeClr val="lt1"/>
                </a:solidFill>
              </a:defRPr>
            </a:lvl4pPr>
            <a:lvl5pPr lvl="4" algn="r" rtl="0">
              <a:spcBef>
                <a:spcPts val="0"/>
              </a:spcBef>
              <a:spcAft>
                <a:spcPts val="0"/>
              </a:spcAft>
              <a:buClr>
                <a:schemeClr val="lt1"/>
              </a:buClr>
              <a:buSzPts val="1400"/>
              <a:buNone/>
              <a:defRPr>
                <a:solidFill>
                  <a:schemeClr val="lt1"/>
                </a:solidFill>
              </a:defRPr>
            </a:lvl5pPr>
            <a:lvl6pPr lvl="5" algn="r" rtl="0">
              <a:spcBef>
                <a:spcPts val="0"/>
              </a:spcBef>
              <a:spcAft>
                <a:spcPts val="0"/>
              </a:spcAft>
              <a:buClr>
                <a:schemeClr val="lt1"/>
              </a:buClr>
              <a:buSzPts val="1400"/>
              <a:buNone/>
              <a:defRPr>
                <a:solidFill>
                  <a:schemeClr val="lt1"/>
                </a:solidFill>
              </a:defRPr>
            </a:lvl6pPr>
            <a:lvl7pPr lvl="6" algn="r" rtl="0">
              <a:spcBef>
                <a:spcPts val="0"/>
              </a:spcBef>
              <a:spcAft>
                <a:spcPts val="0"/>
              </a:spcAft>
              <a:buClr>
                <a:schemeClr val="lt1"/>
              </a:buClr>
              <a:buSzPts val="1400"/>
              <a:buNone/>
              <a:defRPr>
                <a:solidFill>
                  <a:schemeClr val="lt1"/>
                </a:solidFill>
              </a:defRPr>
            </a:lvl7pPr>
            <a:lvl8pPr lvl="7" algn="r" rtl="0">
              <a:spcBef>
                <a:spcPts val="0"/>
              </a:spcBef>
              <a:spcAft>
                <a:spcPts val="0"/>
              </a:spcAft>
              <a:buClr>
                <a:schemeClr val="lt1"/>
              </a:buClr>
              <a:buSzPts val="1400"/>
              <a:buNone/>
              <a:defRPr>
                <a:solidFill>
                  <a:schemeClr val="lt1"/>
                </a:solidFill>
              </a:defRPr>
            </a:lvl8pPr>
            <a:lvl9pPr lvl="8" algn="r" rtl="0">
              <a:spcBef>
                <a:spcPts val="0"/>
              </a:spcBef>
              <a:spcAft>
                <a:spcPts val="0"/>
              </a:spcAft>
              <a:buClr>
                <a:schemeClr val="lt1"/>
              </a:buClr>
              <a:buSzPts val="1400"/>
              <a:buNone/>
              <a:defRPr>
                <a:solidFill>
                  <a:schemeClr val="lt1"/>
                </a:solidFill>
              </a:defRPr>
            </a:lvl9pPr>
          </a:lstStyle>
          <a:p>
            <a:endParaRPr/>
          </a:p>
        </p:txBody>
      </p:sp>
      <p:sp>
        <p:nvSpPr>
          <p:cNvPr id="71" name="Google Shape;71;p15"/>
          <p:cNvSpPr txBox="1">
            <a:spLocks noGrp="1"/>
          </p:cNvSpPr>
          <p:nvPr>
            <p:ph type="title" idx="2"/>
          </p:nvPr>
        </p:nvSpPr>
        <p:spPr>
          <a:xfrm flipH="1">
            <a:off x="985200" y="4625903"/>
            <a:ext cx="3162400" cy="34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5"/>
          <p:cNvSpPr txBox="1">
            <a:spLocks noGrp="1"/>
          </p:cNvSpPr>
          <p:nvPr>
            <p:ph type="subTitle" idx="3"/>
          </p:nvPr>
        </p:nvSpPr>
        <p:spPr>
          <a:xfrm flipH="1">
            <a:off x="985200" y="5042975"/>
            <a:ext cx="316240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67">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73" name="Google Shape;73;p15"/>
          <p:cNvSpPr txBox="1">
            <a:spLocks noGrp="1"/>
          </p:cNvSpPr>
          <p:nvPr>
            <p:ph type="title" idx="4"/>
          </p:nvPr>
        </p:nvSpPr>
        <p:spPr>
          <a:xfrm flipH="1">
            <a:off x="8044400" y="4625868"/>
            <a:ext cx="3162400" cy="34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4" name="Google Shape;74;p15"/>
          <p:cNvSpPr txBox="1">
            <a:spLocks noGrp="1"/>
          </p:cNvSpPr>
          <p:nvPr>
            <p:ph type="subTitle" idx="5"/>
          </p:nvPr>
        </p:nvSpPr>
        <p:spPr>
          <a:xfrm flipH="1">
            <a:off x="8044400" y="5042957"/>
            <a:ext cx="316240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67">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75" name="Google Shape;75;p15"/>
          <p:cNvSpPr txBox="1">
            <a:spLocks noGrp="1"/>
          </p:cNvSpPr>
          <p:nvPr>
            <p:ph type="title" idx="6"/>
          </p:nvPr>
        </p:nvSpPr>
        <p:spPr>
          <a:xfrm>
            <a:off x="954267" y="420786"/>
            <a:ext cx="7522983" cy="81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sz="3600" b="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 name="Rectangle 8">
            <a:extLst>
              <a:ext uri="{FF2B5EF4-FFF2-40B4-BE49-F238E27FC236}">
                <a16:creationId xmlns:a16="http://schemas.microsoft.com/office/drawing/2014/main" id="{96F113CA-8F0C-41AC-B11E-BA6EC6831D95}"/>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ooter Placeholder 2">
            <a:extLst>
              <a:ext uri="{FF2B5EF4-FFF2-40B4-BE49-F238E27FC236}">
                <a16:creationId xmlns:a16="http://schemas.microsoft.com/office/drawing/2014/main" id="{9E32EF2B-D98C-407D-AC00-7DB7C939D52E}"/>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1" name="Rectangle: Rounded Corners 12">
            <a:extLst>
              <a:ext uri="{FF2B5EF4-FFF2-40B4-BE49-F238E27FC236}">
                <a16:creationId xmlns:a16="http://schemas.microsoft.com/office/drawing/2014/main" id="{0DD87572-2AE3-443F-950B-8150BDC24762}"/>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Slide Number Placeholder 3">
            <a:extLst>
              <a:ext uri="{FF2B5EF4-FFF2-40B4-BE49-F238E27FC236}">
                <a16:creationId xmlns:a16="http://schemas.microsoft.com/office/drawing/2014/main" id="{721B82B2-8281-47B4-88E3-52DACF5975DA}"/>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4" name="Picture 13">
            <a:extLst>
              <a:ext uri="{FF2B5EF4-FFF2-40B4-BE49-F238E27FC236}">
                <a16:creationId xmlns:a16="http://schemas.microsoft.com/office/drawing/2014/main" id="{8F815986-0DA8-437E-960C-7D5A7490B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5" name="Rectangle 14">
            <a:extLst>
              <a:ext uri="{FF2B5EF4-FFF2-40B4-BE49-F238E27FC236}">
                <a16:creationId xmlns:a16="http://schemas.microsoft.com/office/drawing/2014/main" id="{DBD17CB3-729F-40E6-ADB9-F80F54078040}"/>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Picture Placeholder 2">
            <a:extLst>
              <a:ext uri="{FF2B5EF4-FFF2-40B4-BE49-F238E27FC236}">
                <a16:creationId xmlns:a16="http://schemas.microsoft.com/office/drawing/2014/main" id="{DFAA57F2-7A95-4E2C-842D-DEF321C3837C}"/>
              </a:ext>
            </a:extLst>
          </p:cNvPr>
          <p:cNvSpPr>
            <a:spLocks noGrp="1"/>
          </p:cNvSpPr>
          <p:nvPr>
            <p:ph type="pic" idx="13"/>
          </p:nvPr>
        </p:nvSpPr>
        <p:spPr>
          <a:xfrm>
            <a:off x="954266" y="1631612"/>
            <a:ext cx="10252533" cy="26469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Tree>
    <p:extLst>
      <p:ext uri="{BB962C8B-B14F-4D97-AF65-F5344CB8AC3E}">
        <p14:creationId xmlns:p14="http://schemas.microsoft.com/office/powerpoint/2010/main" val="1810591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2" preserve="1" userDrawn="1">
  <p:cSld name="slide with three columns 2">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7418182" y="3588749"/>
            <a:ext cx="3819552" cy="34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2800"/>
              <a:buNone/>
              <a:defRPr sz="2400" b="1" i="1">
                <a:solidFill>
                  <a:schemeClr val="tx1">
                    <a:lumMod val="50000"/>
                    <a:lumOff val="50000"/>
                  </a:schemeClr>
                </a:solidFill>
                <a:latin typeface="+mn-lt"/>
              </a:defRPr>
            </a:lvl1pPr>
            <a:lvl2pPr lvl="1" algn="r" rtl="0">
              <a:spcBef>
                <a:spcPts val="0"/>
              </a:spcBef>
              <a:spcAft>
                <a:spcPts val="0"/>
              </a:spcAft>
              <a:buClr>
                <a:schemeClr val="lt1"/>
              </a:buClr>
              <a:buSzPts val="2800"/>
              <a:buNone/>
              <a:defRPr>
                <a:solidFill>
                  <a:schemeClr val="lt1"/>
                </a:solidFill>
              </a:defRPr>
            </a:lvl2pPr>
            <a:lvl3pPr lvl="2" algn="r" rtl="0">
              <a:spcBef>
                <a:spcPts val="0"/>
              </a:spcBef>
              <a:spcAft>
                <a:spcPts val="0"/>
              </a:spcAft>
              <a:buClr>
                <a:schemeClr val="lt1"/>
              </a:buClr>
              <a:buSzPts val="2800"/>
              <a:buNone/>
              <a:defRPr>
                <a:solidFill>
                  <a:schemeClr val="lt1"/>
                </a:solidFill>
              </a:defRPr>
            </a:lvl3pPr>
            <a:lvl4pPr lvl="3" algn="r" rtl="0">
              <a:spcBef>
                <a:spcPts val="0"/>
              </a:spcBef>
              <a:spcAft>
                <a:spcPts val="0"/>
              </a:spcAft>
              <a:buClr>
                <a:schemeClr val="lt1"/>
              </a:buClr>
              <a:buSzPts val="2800"/>
              <a:buNone/>
              <a:defRPr>
                <a:solidFill>
                  <a:schemeClr val="lt1"/>
                </a:solidFill>
              </a:defRPr>
            </a:lvl4pPr>
            <a:lvl5pPr lvl="4" algn="r" rtl="0">
              <a:spcBef>
                <a:spcPts val="0"/>
              </a:spcBef>
              <a:spcAft>
                <a:spcPts val="0"/>
              </a:spcAft>
              <a:buClr>
                <a:schemeClr val="lt1"/>
              </a:buClr>
              <a:buSzPts val="2800"/>
              <a:buNone/>
              <a:defRPr>
                <a:solidFill>
                  <a:schemeClr val="lt1"/>
                </a:solidFill>
              </a:defRPr>
            </a:lvl5pPr>
            <a:lvl6pPr lvl="5" algn="r" rtl="0">
              <a:spcBef>
                <a:spcPts val="0"/>
              </a:spcBef>
              <a:spcAft>
                <a:spcPts val="0"/>
              </a:spcAft>
              <a:buClr>
                <a:schemeClr val="lt1"/>
              </a:buClr>
              <a:buSzPts val="2800"/>
              <a:buNone/>
              <a:defRPr>
                <a:solidFill>
                  <a:schemeClr val="lt1"/>
                </a:solidFill>
              </a:defRPr>
            </a:lvl6pPr>
            <a:lvl7pPr lvl="6" algn="r" rtl="0">
              <a:spcBef>
                <a:spcPts val="0"/>
              </a:spcBef>
              <a:spcAft>
                <a:spcPts val="0"/>
              </a:spcAft>
              <a:buClr>
                <a:schemeClr val="lt1"/>
              </a:buClr>
              <a:buSzPts val="2800"/>
              <a:buNone/>
              <a:defRPr>
                <a:solidFill>
                  <a:schemeClr val="lt1"/>
                </a:solidFill>
              </a:defRPr>
            </a:lvl7pPr>
            <a:lvl8pPr lvl="7" algn="r" rtl="0">
              <a:spcBef>
                <a:spcPts val="0"/>
              </a:spcBef>
              <a:spcAft>
                <a:spcPts val="0"/>
              </a:spcAft>
              <a:buClr>
                <a:schemeClr val="lt1"/>
              </a:buClr>
              <a:buSzPts val="2800"/>
              <a:buNone/>
              <a:defRPr>
                <a:solidFill>
                  <a:schemeClr val="lt1"/>
                </a:solidFill>
              </a:defRPr>
            </a:lvl8pPr>
            <a:lvl9pPr lvl="8" algn="r" rtl="0">
              <a:spcBef>
                <a:spcPts val="0"/>
              </a:spcBef>
              <a:spcAft>
                <a:spcPts val="0"/>
              </a:spcAft>
              <a:buClr>
                <a:schemeClr val="lt1"/>
              </a:buClr>
              <a:buSzPts val="2800"/>
              <a:buNone/>
              <a:defRPr>
                <a:solidFill>
                  <a:schemeClr val="lt1"/>
                </a:solidFill>
              </a:defRPr>
            </a:lvl9pPr>
          </a:lstStyle>
          <a:p>
            <a:endParaRPr/>
          </a:p>
        </p:txBody>
      </p:sp>
      <p:sp>
        <p:nvSpPr>
          <p:cNvPr id="78" name="Google Shape;78;p16"/>
          <p:cNvSpPr txBox="1">
            <a:spLocks noGrp="1"/>
          </p:cNvSpPr>
          <p:nvPr>
            <p:ph type="subTitle" idx="1"/>
          </p:nvPr>
        </p:nvSpPr>
        <p:spPr>
          <a:xfrm>
            <a:off x="7418182" y="3989958"/>
            <a:ext cx="3819552" cy="75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sz="1600">
                <a:solidFill>
                  <a:schemeClr val="tx1">
                    <a:lumMod val="50000"/>
                    <a:lumOff val="50000"/>
                  </a:schemeClr>
                </a:solidFill>
                <a:latin typeface="+mn-lt"/>
                <a:ea typeface="DM Sans"/>
                <a:cs typeface="DM Sans"/>
                <a:sym typeface="DM Sans"/>
              </a:defRPr>
            </a:lvl1pPr>
            <a:lvl2pPr lvl="1" algn="r" rtl="0">
              <a:spcBef>
                <a:spcPts val="0"/>
              </a:spcBef>
              <a:spcAft>
                <a:spcPts val="0"/>
              </a:spcAft>
              <a:buClr>
                <a:schemeClr val="lt1"/>
              </a:buClr>
              <a:buSzPts val="1400"/>
              <a:buNone/>
              <a:defRPr>
                <a:solidFill>
                  <a:schemeClr val="lt1"/>
                </a:solidFill>
              </a:defRPr>
            </a:lvl2pPr>
            <a:lvl3pPr lvl="2" algn="r" rtl="0">
              <a:spcBef>
                <a:spcPts val="0"/>
              </a:spcBef>
              <a:spcAft>
                <a:spcPts val="0"/>
              </a:spcAft>
              <a:buClr>
                <a:schemeClr val="lt1"/>
              </a:buClr>
              <a:buSzPts val="1400"/>
              <a:buNone/>
              <a:defRPr>
                <a:solidFill>
                  <a:schemeClr val="lt1"/>
                </a:solidFill>
              </a:defRPr>
            </a:lvl3pPr>
            <a:lvl4pPr lvl="3" algn="r" rtl="0">
              <a:spcBef>
                <a:spcPts val="0"/>
              </a:spcBef>
              <a:spcAft>
                <a:spcPts val="0"/>
              </a:spcAft>
              <a:buClr>
                <a:schemeClr val="lt1"/>
              </a:buClr>
              <a:buSzPts val="1400"/>
              <a:buNone/>
              <a:defRPr>
                <a:solidFill>
                  <a:schemeClr val="lt1"/>
                </a:solidFill>
              </a:defRPr>
            </a:lvl4pPr>
            <a:lvl5pPr lvl="4" algn="r" rtl="0">
              <a:spcBef>
                <a:spcPts val="0"/>
              </a:spcBef>
              <a:spcAft>
                <a:spcPts val="0"/>
              </a:spcAft>
              <a:buClr>
                <a:schemeClr val="lt1"/>
              </a:buClr>
              <a:buSzPts val="1400"/>
              <a:buNone/>
              <a:defRPr>
                <a:solidFill>
                  <a:schemeClr val="lt1"/>
                </a:solidFill>
              </a:defRPr>
            </a:lvl5pPr>
            <a:lvl6pPr lvl="5" algn="r" rtl="0">
              <a:spcBef>
                <a:spcPts val="0"/>
              </a:spcBef>
              <a:spcAft>
                <a:spcPts val="0"/>
              </a:spcAft>
              <a:buClr>
                <a:schemeClr val="lt1"/>
              </a:buClr>
              <a:buSzPts val="1400"/>
              <a:buNone/>
              <a:defRPr>
                <a:solidFill>
                  <a:schemeClr val="lt1"/>
                </a:solidFill>
              </a:defRPr>
            </a:lvl6pPr>
            <a:lvl7pPr lvl="6" algn="r" rtl="0">
              <a:spcBef>
                <a:spcPts val="0"/>
              </a:spcBef>
              <a:spcAft>
                <a:spcPts val="0"/>
              </a:spcAft>
              <a:buClr>
                <a:schemeClr val="lt1"/>
              </a:buClr>
              <a:buSzPts val="1400"/>
              <a:buNone/>
              <a:defRPr>
                <a:solidFill>
                  <a:schemeClr val="lt1"/>
                </a:solidFill>
              </a:defRPr>
            </a:lvl7pPr>
            <a:lvl8pPr lvl="7" algn="r" rtl="0">
              <a:spcBef>
                <a:spcPts val="0"/>
              </a:spcBef>
              <a:spcAft>
                <a:spcPts val="0"/>
              </a:spcAft>
              <a:buClr>
                <a:schemeClr val="lt1"/>
              </a:buClr>
              <a:buSzPts val="1400"/>
              <a:buNone/>
              <a:defRPr>
                <a:solidFill>
                  <a:schemeClr val="lt1"/>
                </a:solidFill>
              </a:defRPr>
            </a:lvl8pPr>
            <a:lvl9pPr lvl="8" algn="r" rtl="0">
              <a:spcBef>
                <a:spcPts val="0"/>
              </a:spcBef>
              <a:spcAft>
                <a:spcPts val="0"/>
              </a:spcAft>
              <a:buClr>
                <a:schemeClr val="lt1"/>
              </a:buClr>
              <a:buSzPts val="1400"/>
              <a:buNone/>
              <a:defRPr>
                <a:solidFill>
                  <a:schemeClr val="lt1"/>
                </a:solidFill>
              </a:defRPr>
            </a:lvl9pPr>
          </a:lstStyle>
          <a:p>
            <a:endParaRPr/>
          </a:p>
        </p:txBody>
      </p:sp>
      <p:sp>
        <p:nvSpPr>
          <p:cNvPr id="79" name="Google Shape;79;p16"/>
          <p:cNvSpPr txBox="1">
            <a:spLocks noGrp="1"/>
          </p:cNvSpPr>
          <p:nvPr>
            <p:ph type="title" idx="2"/>
          </p:nvPr>
        </p:nvSpPr>
        <p:spPr>
          <a:xfrm>
            <a:off x="7418182" y="2112167"/>
            <a:ext cx="3819552" cy="34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0" name="Google Shape;80;p16"/>
          <p:cNvSpPr txBox="1">
            <a:spLocks noGrp="1"/>
          </p:cNvSpPr>
          <p:nvPr>
            <p:ph type="subTitle" idx="3"/>
          </p:nvPr>
        </p:nvSpPr>
        <p:spPr>
          <a:xfrm>
            <a:off x="7418182" y="2513358"/>
            <a:ext cx="3819552" cy="75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sz="1600">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81" name="Google Shape;81;p16"/>
          <p:cNvSpPr txBox="1">
            <a:spLocks noGrp="1"/>
          </p:cNvSpPr>
          <p:nvPr>
            <p:ph type="title" idx="4"/>
          </p:nvPr>
        </p:nvSpPr>
        <p:spPr>
          <a:xfrm>
            <a:off x="7418182" y="5065333"/>
            <a:ext cx="3819552" cy="34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2800"/>
              <a:buNone/>
              <a:defRPr sz="2400" b="1" i="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2" name="Google Shape;82;p16"/>
          <p:cNvSpPr txBox="1">
            <a:spLocks noGrp="1"/>
          </p:cNvSpPr>
          <p:nvPr>
            <p:ph type="subTitle" idx="5"/>
          </p:nvPr>
        </p:nvSpPr>
        <p:spPr>
          <a:xfrm>
            <a:off x="7418182" y="5466558"/>
            <a:ext cx="3819552" cy="75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sz="1600">
                <a:solidFill>
                  <a:schemeClr val="tx1">
                    <a:lumMod val="50000"/>
                    <a:lumOff val="50000"/>
                  </a:schemeClr>
                </a:solidFill>
                <a:latin typeface="+mn-lt"/>
                <a:ea typeface="DM Sans"/>
                <a:cs typeface="DM Sans"/>
                <a:sym typeface="DM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83" name="Google Shape;83;p16"/>
          <p:cNvSpPr txBox="1">
            <a:spLocks noGrp="1"/>
          </p:cNvSpPr>
          <p:nvPr>
            <p:ph type="title" idx="6"/>
          </p:nvPr>
        </p:nvSpPr>
        <p:spPr>
          <a:xfrm flipH="1">
            <a:off x="954266" y="482878"/>
            <a:ext cx="7618224" cy="818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2800"/>
              <a:buNone/>
              <a:defRPr sz="3600" b="1">
                <a:solidFill>
                  <a:schemeClr val="tx1">
                    <a:lumMod val="50000"/>
                    <a:lumOff val="50000"/>
                  </a:schemeClr>
                </a:solidFill>
                <a:latin typeface="+mn-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 name="Rectangle 8">
            <a:extLst>
              <a:ext uri="{FF2B5EF4-FFF2-40B4-BE49-F238E27FC236}">
                <a16:creationId xmlns:a16="http://schemas.microsoft.com/office/drawing/2014/main" id="{01DF9D00-2D66-4F1D-8FC5-0CCBB82B7214}"/>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ooter Placeholder 2">
            <a:extLst>
              <a:ext uri="{FF2B5EF4-FFF2-40B4-BE49-F238E27FC236}">
                <a16:creationId xmlns:a16="http://schemas.microsoft.com/office/drawing/2014/main" id="{4699832B-B634-4BCF-BBBF-6367E9C45B53}"/>
              </a:ext>
            </a:extLst>
          </p:cNvPr>
          <p:cNvSpPr>
            <a:spLocks noGrp="1"/>
          </p:cNvSpPr>
          <p:nvPr>
            <p:ph type="ftr" sz="quarter" idx="11"/>
          </p:nvPr>
        </p:nvSpPr>
        <p:spPr>
          <a:xfrm>
            <a:off x="7418182" y="6492875"/>
            <a:ext cx="4114800" cy="365125"/>
          </a:xfrm>
          <a:noFill/>
        </p:spPr>
        <p:txBody>
          <a:bodyPr/>
          <a:lstStyle>
            <a:lvl1pPr algn="r">
              <a:defRPr sz="1400" i="1">
                <a:solidFill>
                  <a:schemeClr val="bg1"/>
                </a:solidFill>
              </a:defRPr>
            </a:lvl1pPr>
          </a:lstStyle>
          <a:p>
            <a:r>
              <a:rPr lang="en-US"/>
              <a:t>www.mcewenmining.com</a:t>
            </a:r>
            <a:endParaRPr lang="en-ID"/>
          </a:p>
        </p:txBody>
      </p:sp>
      <p:sp>
        <p:nvSpPr>
          <p:cNvPr id="11" name="Rectangle: Rounded Corners 12">
            <a:extLst>
              <a:ext uri="{FF2B5EF4-FFF2-40B4-BE49-F238E27FC236}">
                <a16:creationId xmlns:a16="http://schemas.microsoft.com/office/drawing/2014/main" id="{EC681304-A400-4070-88C5-E279E0412853}"/>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Slide Number Placeholder 3">
            <a:extLst>
              <a:ext uri="{FF2B5EF4-FFF2-40B4-BE49-F238E27FC236}">
                <a16:creationId xmlns:a16="http://schemas.microsoft.com/office/drawing/2014/main" id="{A931D147-C770-46EB-858C-9434BADD3904}"/>
              </a:ext>
            </a:extLst>
          </p:cNvPr>
          <p:cNvSpPr>
            <a:spLocks noGrp="1"/>
          </p:cNvSpPr>
          <p:nvPr>
            <p:ph type="sldNum" sz="quarter" idx="12"/>
          </p:nvPr>
        </p:nvSpPr>
        <p:spPr>
          <a:xfrm>
            <a:off x="642939" y="6463883"/>
            <a:ext cx="2743200" cy="365125"/>
          </a:xfrm>
          <a:noFill/>
        </p:spPr>
        <p:txBody>
          <a:bodyPr/>
          <a:lstStyle>
            <a:lvl1pPr algn="l">
              <a:defRPr>
                <a:solidFill>
                  <a:schemeClr val="bg1"/>
                </a:solidFill>
              </a:defRPr>
            </a:lvl1pPr>
          </a:lstStyle>
          <a:p>
            <a:fld id="{D8955D86-EBE6-46A3-AC78-27FE558A77BB}" type="slidenum">
              <a:rPr lang="en-ID" smtClean="0"/>
              <a:pPr/>
              <a:t>‹#›</a:t>
            </a:fld>
            <a:endParaRPr lang="en-ID"/>
          </a:p>
        </p:txBody>
      </p:sp>
      <p:pic>
        <p:nvPicPr>
          <p:cNvPr id="13" name="Picture 12">
            <a:extLst>
              <a:ext uri="{FF2B5EF4-FFF2-40B4-BE49-F238E27FC236}">
                <a16:creationId xmlns:a16="http://schemas.microsoft.com/office/drawing/2014/main" id="{E11A3CBD-409D-43DA-9C4F-5E6C6306B1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14" name="Rectangle 13">
            <a:extLst>
              <a:ext uri="{FF2B5EF4-FFF2-40B4-BE49-F238E27FC236}">
                <a16:creationId xmlns:a16="http://schemas.microsoft.com/office/drawing/2014/main" id="{C294C1D7-06DD-48C5-9D8A-0F8AE06C8D43}"/>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Picture Placeholder 2">
            <a:extLst>
              <a:ext uri="{FF2B5EF4-FFF2-40B4-BE49-F238E27FC236}">
                <a16:creationId xmlns:a16="http://schemas.microsoft.com/office/drawing/2014/main" id="{4F737328-3362-4771-B70F-8DDE7A9737EA}"/>
              </a:ext>
            </a:extLst>
          </p:cNvPr>
          <p:cNvSpPr>
            <a:spLocks noGrp="1"/>
          </p:cNvSpPr>
          <p:nvPr>
            <p:ph type="pic" idx="13"/>
          </p:nvPr>
        </p:nvSpPr>
        <p:spPr>
          <a:xfrm>
            <a:off x="954266" y="2090984"/>
            <a:ext cx="5976133" cy="41351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Tree>
    <p:extLst>
      <p:ext uri="{BB962C8B-B14F-4D97-AF65-F5344CB8AC3E}">
        <p14:creationId xmlns:p14="http://schemas.microsoft.com/office/powerpoint/2010/main" val="2660900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lide with right grey sha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0"/>
            <a:ext cx="6096000" cy="6858000"/>
          </a:xfrm>
          <a:prstGeom prst="rect">
            <a:avLst/>
          </a:prstGeom>
          <a:gradFill>
            <a:gsLst>
              <a:gs pos="0">
                <a:schemeClr val="bg1">
                  <a:lumMod val="97000"/>
                </a:schemeClr>
              </a:gs>
              <a:gs pos="100000">
                <a:schemeClr val="bg1">
                  <a:lumMod val="9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tx1">
                    <a:lumMod val="50000"/>
                    <a:lumOff val="50000"/>
                  </a:schemeClr>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1F2751C6-B0B0-4007-B5C9-6B0F91492B7C}"/>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3">
            <a:extLst>
              <a:ext uri="{FF2B5EF4-FFF2-40B4-BE49-F238E27FC236}">
                <a16:creationId xmlns:a16="http://schemas.microsoft.com/office/drawing/2014/main" id="{03A33069-12EF-4EA1-8362-1AACE986A1DE}"/>
              </a:ext>
            </a:extLst>
          </p:cNvPr>
          <p:cNvSpPr>
            <a:spLocks noGrp="1"/>
          </p:cNvSpPr>
          <p:nvPr>
            <p:ph type="pic" sz="quarter" idx="10"/>
          </p:nvPr>
        </p:nvSpPr>
        <p:spPr>
          <a:xfrm>
            <a:off x="1311499" y="1630229"/>
            <a:ext cx="3473002" cy="4337316"/>
          </a:xfrm>
          <a:custGeom>
            <a:avLst/>
            <a:gdLst>
              <a:gd name="connsiteX0" fmla="*/ 0 w 3473002"/>
              <a:gd name="connsiteY0" fmla="*/ 0 h 3723179"/>
              <a:gd name="connsiteX1" fmla="*/ 3473002 w 3473002"/>
              <a:gd name="connsiteY1" fmla="*/ 0 h 3723179"/>
              <a:gd name="connsiteX2" fmla="*/ 3473002 w 3473002"/>
              <a:gd name="connsiteY2" fmla="*/ 3723179 h 3723179"/>
              <a:gd name="connsiteX3" fmla="*/ 0 w 3473002"/>
              <a:gd name="connsiteY3" fmla="*/ 3723179 h 3723179"/>
            </a:gdLst>
            <a:ahLst/>
            <a:cxnLst>
              <a:cxn ang="0">
                <a:pos x="connsiteX0" y="connsiteY0"/>
              </a:cxn>
              <a:cxn ang="0">
                <a:pos x="connsiteX1" y="connsiteY1"/>
              </a:cxn>
              <a:cxn ang="0">
                <a:pos x="connsiteX2" y="connsiteY2"/>
              </a:cxn>
              <a:cxn ang="0">
                <a:pos x="connsiteX3" y="connsiteY3"/>
              </a:cxn>
            </a:cxnLst>
            <a:rect l="l" t="t" r="r" b="b"/>
            <a:pathLst>
              <a:path w="3473002" h="3723179">
                <a:moveTo>
                  <a:pt x="0" y="0"/>
                </a:moveTo>
                <a:lnTo>
                  <a:pt x="3473002" y="0"/>
                </a:lnTo>
                <a:lnTo>
                  <a:pt x="3473002" y="3723179"/>
                </a:lnTo>
                <a:lnTo>
                  <a:pt x="0" y="3723179"/>
                </a:lnTo>
                <a:close/>
              </a:path>
            </a:pathLst>
          </a:custGeom>
        </p:spPr>
        <p:txBody>
          <a:bodyPr wrap="square">
            <a:noAutofit/>
          </a:bodyPr>
          <a:lstStyle/>
          <a:p>
            <a:endParaRPr lang="en-ID"/>
          </a:p>
        </p:txBody>
      </p:sp>
      <p:sp>
        <p:nvSpPr>
          <p:cNvPr id="15" name="Text Placeholder 3">
            <a:extLst>
              <a:ext uri="{FF2B5EF4-FFF2-40B4-BE49-F238E27FC236}">
                <a16:creationId xmlns:a16="http://schemas.microsoft.com/office/drawing/2014/main" id="{6FC94AEA-D77B-45CE-9E7C-0E5560F769C5}"/>
              </a:ext>
            </a:extLst>
          </p:cNvPr>
          <p:cNvSpPr>
            <a:spLocks noGrp="1"/>
          </p:cNvSpPr>
          <p:nvPr>
            <p:ph type="body" sz="half" idx="22"/>
          </p:nvPr>
        </p:nvSpPr>
        <p:spPr>
          <a:xfrm>
            <a:off x="6515100" y="1494971"/>
            <a:ext cx="5033961" cy="4748595"/>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6908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71DF3-49AC-329E-9C0D-4383C60EC879}"/>
              </a:ext>
            </a:extLst>
          </p:cNvPr>
          <p:cNvSpPr>
            <a:spLocks noGrp="1"/>
          </p:cNvSpPr>
          <p:nvPr>
            <p:ph type="dt" sz="half" idx="10"/>
          </p:nvPr>
        </p:nvSpPr>
        <p:spPr/>
        <p:txBody>
          <a:bodyPr/>
          <a:lstStyle/>
          <a:p>
            <a:fld id="{141C51F7-8629-4BBE-BF75-502D772D76D7}" type="datetimeFigureOut">
              <a:rPr lang="en-CA" smtClean="0"/>
              <a:t>2023-04-12</a:t>
            </a:fld>
            <a:endParaRPr lang="en-CA"/>
          </a:p>
        </p:txBody>
      </p:sp>
      <p:sp>
        <p:nvSpPr>
          <p:cNvPr id="3" name="Footer Placeholder 2">
            <a:extLst>
              <a:ext uri="{FF2B5EF4-FFF2-40B4-BE49-F238E27FC236}">
                <a16:creationId xmlns:a16="http://schemas.microsoft.com/office/drawing/2014/main" id="{D5A16DD3-7D98-9ABC-081D-60F5349575F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9779A9D-DC4F-ED8B-3BDB-3A40B3B7A6F9}"/>
              </a:ext>
            </a:extLst>
          </p:cNvPr>
          <p:cNvSpPr>
            <a:spLocks noGrp="1"/>
          </p:cNvSpPr>
          <p:nvPr>
            <p:ph type="sldNum" sz="quarter" idx="12"/>
          </p:nvPr>
        </p:nvSpPr>
        <p:spPr/>
        <p:txBody>
          <a:bodyPr/>
          <a:lstStyle/>
          <a:p>
            <a:fld id="{9AFB1BA9-DCE7-44F5-A8E1-2624320B7AC7}" type="slidenum">
              <a:rPr lang="en-CA" smtClean="0"/>
              <a:t>‹#›</a:t>
            </a:fld>
            <a:endParaRPr lang="en-CA"/>
          </a:p>
        </p:txBody>
      </p:sp>
    </p:spTree>
    <p:extLst>
      <p:ext uri="{BB962C8B-B14F-4D97-AF65-F5344CB8AC3E}">
        <p14:creationId xmlns:p14="http://schemas.microsoft.com/office/powerpoint/2010/main" val="4127253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6BE8-4B49-6DC6-3B40-8199D3F2173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151E6C9-4E96-F155-A449-586AC39E1650}"/>
              </a:ext>
            </a:extLst>
          </p:cNvPr>
          <p:cNvSpPr>
            <a:spLocks noGrp="1"/>
          </p:cNvSpPr>
          <p:nvPr>
            <p:ph type="dt" sz="half" idx="10"/>
          </p:nvPr>
        </p:nvSpPr>
        <p:spPr/>
        <p:txBody>
          <a:bodyPr/>
          <a:lstStyle/>
          <a:p>
            <a:fld id="{141C51F7-8629-4BBE-BF75-502D772D76D7}" type="datetimeFigureOut">
              <a:rPr lang="en-CA" smtClean="0"/>
              <a:t>2023-04-12</a:t>
            </a:fld>
            <a:endParaRPr lang="en-CA"/>
          </a:p>
        </p:txBody>
      </p:sp>
      <p:sp>
        <p:nvSpPr>
          <p:cNvPr id="4" name="Footer Placeholder 3">
            <a:extLst>
              <a:ext uri="{FF2B5EF4-FFF2-40B4-BE49-F238E27FC236}">
                <a16:creationId xmlns:a16="http://schemas.microsoft.com/office/drawing/2014/main" id="{24EF0B34-9E3B-8C17-81D2-37ED04EFC31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C09B6EA-FC85-EC52-AE85-23EB80A4E026}"/>
              </a:ext>
            </a:extLst>
          </p:cNvPr>
          <p:cNvSpPr>
            <a:spLocks noGrp="1"/>
          </p:cNvSpPr>
          <p:nvPr>
            <p:ph type="sldNum" sz="quarter" idx="12"/>
          </p:nvPr>
        </p:nvSpPr>
        <p:spPr/>
        <p:txBody>
          <a:bodyPr/>
          <a:lstStyle/>
          <a:p>
            <a:fld id="{9AFB1BA9-DCE7-44F5-A8E1-2624320B7AC7}" type="slidenum">
              <a:rPr lang="en-CA" smtClean="0"/>
              <a:t>‹#›</a:t>
            </a:fld>
            <a:endParaRPr lang="en-CA"/>
          </a:p>
        </p:txBody>
      </p:sp>
    </p:spTree>
    <p:extLst>
      <p:ext uri="{BB962C8B-B14F-4D97-AF65-F5344CB8AC3E}">
        <p14:creationId xmlns:p14="http://schemas.microsoft.com/office/powerpoint/2010/main" val="301189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lide with one column text">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9448800" y="5943600"/>
            <a:ext cx="2743200" cy="885409"/>
          </a:xfrm>
        </p:spPr>
        <p:txBody>
          <a:bodyPr/>
          <a:lstStyle>
            <a:lvl1pPr algn="r">
              <a:defRPr sz="8800" b="1" i="0">
                <a:solidFill>
                  <a:schemeClr val="bg1">
                    <a:lumMod val="85000"/>
                    <a:alpha val="49831"/>
                  </a:schemeClr>
                </a:solidFill>
                <a:latin typeface="Arial Black" panose="020B0604020202020204" pitchFamily="34" charset="0"/>
                <a:cs typeface="Arial Black" panose="020B0604020202020204" pitchFamily="34" charset="0"/>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286541"/>
            <a:ext cx="8101011" cy="739775"/>
          </a:xfrm>
        </p:spPr>
        <p:txBody>
          <a:bodyPr>
            <a:normAutofit/>
          </a:bodyPr>
          <a:lstStyle>
            <a:lvl1pPr>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653540"/>
            <a:ext cx="10906123" cy="4461510"/>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Box 8">
            <a:extLst>
              <a:ext uri="{FF2B5EF4-FFF2-40B4-BE49-F238E27FC236}">
                <a16:creationId xmlns:a16="http://schemas.microsoft.com/office/drawing/2014/main" id="{403A3233-54C0-E4E1-1DF6-43C4DD9BC608}"/>
              </a:ext>
            </a:extLst>
          </p:cNvPr>
          <p:cNvSpPr txBox="1"/>
          <p:nvPr userDrawn="1"/>
        </p:nvSpPr>
        <p:spPr>
          <a:xfrm>
            <a:off x="51602" y="6567399"/>
            <a:ext cx="725291" cy="261610"/>
          </a:xfrm>
          <a:prstGeom prst="rect">
            <a:avLst/>
          </a:prstGeom>
          <a:ln w="25400">
            <a:miter lim="400000"/>
          </a:ln>
          <a:extLst>
            <a:ext uri="{C572A759-6A51-4108-AA02-DFA0A04FC94B}">
              <ma14:wrappingTextBoxFlag xmlns="" xmlns:ma14="http://schemas.microsoft.com/office/mac/drawingml/2011/main" val="1"/>
            </a:ext>
          </a:extLst>
        </p:spPr>
        <p:txBody>
          <a:bodyPr tIns="45720" bIns="45720">
            <a:spAutoFit/>
          </a:bodyPr>
          <a:lstStyle>
            <a:lvl1pPr>
              <a:defRPr spc="-120">
                <a:solidFill>
                  <a:srgbClr val="C4BD97"/>
                </a:solidFill>
                <a:latin typeface="Montserrat Black"/>
                <a:ea typeface="Montserrat Black"/>
                <a:cs typeface="Montserrat Black"/>
                <a:sym typeface="Montserrat Black"/>
              </a:defRPr>
            </a:lvl1pPr>
          </a:lstStyle>
          <a:p>
            <a:r>
              <a:rPr sz="1100" b="1" i="0">
                <a:solidFill>
                  <a:schemeClr val="accent1">
                    <a:lumMod val="60000"/>
                    <a:lumOff val="40000"/>
                  </a:schemeClr>
                </a:solidFill>
                <a:latin typeface="Arial Black" panose="020B0604020202020204" pitchFamily="34" charset="0"/>
                <a:cs typeface="Arial Black" panose="020B0604020202020204" pitchFamily="34" charset="0"/>
              </a:rPr>
              <a:t>MUX</a:t>
            </a:r>
          </a:p>
        </p:txBody>
      </p:sp>
    </p:spTree>
    <p:extLst>
      <p:ext uri="{BB962C8B-B14F-4D97-AF65-F5344CB8AC3E}">
        <p14:creationId xmlns:p14="http://schemas.microsoft.com/office/powerpoint/2010/main" val="346599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two colum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44963-871C-4185-95BE-92F9C2A670D3}"/>
              </a:ext>
            </a:extLst>
          </p:cNvPr>
          <p:cNvSpPr/>
          <p:nvPr userDrawn="1"/>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ooter Placeholder 2">
            <a:extLst>
              <a:ext uri="{FF2B5EF4-FFF2-40B4-BE49-F238E27FC236}">
                <a16:creationId xmlns:a16="http://schemas.microsoft.com/office/drawing/2014/main" id="{F4AF70E1-6EF6-4222-A4D2-B9B942E8BD6C}"/>
              </a:ext>
            </a:extLst>
          </p:cNvPr>
          <p:cNvSpPr>
            <a:spLocks noGrp="1"/>
          </p:cNvSpPr>
          <p:nvPr>
            <p:ph type="ftr" sz="quarter" idx="11"/>
          </p:nvPr>
        </p:nvSpPr>
        <p:spPr>
          <a:xfrm>
            <a:off x="7418182" y="6492875"/>
            <a:ext cx="4114800" cy="365125"/>
          </a:xfrm>
        </p:spPr>
        <p:txBody>
          <a:bodyPr/>
          <a:lstStyle>
            <a:lvl1pPr algn="r">
              <a:defRPr sz="1400" i="1">
                <a:solidFill>
                  <a:schemeClr val="bg1"/>
                </a:solidFill>
              </a:defRPr>
            </a:lvl1pPr>
          </a:lstStyle>
          <a:p>
            <a:r>
              <a:rPr lang="en-US"/>
              <a:t>www.mcewenmining.com</a:t>
            </a:r>
            <a:endParaRPr lang="en-ID"/>
          </a:p>
        </p:txBody>
      </p:sp>
      <p:sp>
        <p:nvSpPr>
          <p:cNvPr id="7" name="Rectangle: Rounded Corners 12">
            <a:extLst>
              <a:ext uri="{FF2B5EF4-FFF2-40B4-BE49-F238E27FC236}">
                <a16:creationId xmlns:a16="http://schemas.microsoft.com/office/drawing/2014/main" id="{9770F31F-A623-46D2-BB0A-62E44A02FD29}"/>
              </a:ext>
            </a:extLst>
          </p:cNvPr>
          <p:cNvSpPr/>
          <p:nvPr userDrawn="1"/>
        </p:nvSpPr>
        <p:spPr>
          <a:xfrm>
            <a:off x="647009" y="6526077"/>
            <a:ext cx="337689" cy="307777"/>
          </a:xfrm>
          <a:custGeom>
            <a:avLst/>
            <a:gdLst>
              <a:gd name="connsiteX0" fmla="*/ 0 w 652463"/>
              <a:gd name="connsiteY0" fmla="*/ 73652 h 584774"/>
              <a:gd name="connsiteX1" fmla="*/ 73652 w 652463"/>
              <a:gd name="connsiteY1" fmla="*/ 0 h 584774"/>
              <a:gd name="connsiteX2" fmla="*/ 578811 w 652463"/>
              <a:gd name="connsiteY2" fmla="*/ 0 h 584774"/>
              <a:gd name="connsiteX3" fmla="*/ 652463 w 652463"/>
              <a:gd name="connsiteY3" fmla="*/ 73652 h 584774"/>
              <a:gd name="connsiteX4" fmla="*/ 652463 w 652463"/>
              <a:gd name="connsiteY4" fmla="*/ 511122 h 584774"/>
              <a:gd name="connsiteX5" fmla="*/ 578811 w 652463"/>
              <a:gd name="connsiteY5" fmla="*/ 584774 h 584774"/>
              <a:gd name="connsiteX6" fmla="*/ 73652 w 652463"/>
              <a:gd name="connsiteY6" fmla="*/ 584774 h 584774"/>
              <a:gd name="connsiteX7" fmla="*/ 0 w 652463"/>
              <a:gd name="connsiteY7" fmla="*/ 511122 h 584774"/>
              <a:gd name="connsiteX8" fmla="*/ 0 w 652463"/>
              <a:gd name="connsiteY8" fmla="*/ 73652 h 584774"/>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0 w 652463"/>
              <a:gd name="connsiteY7" fmla="*/ 511122 h 799087"/>
              <a:gd name="connsiteX8" fmla="*/ 0 w 652463"/>
              <a:gd name="connsiteY8" fmla="*/ 73652 h 799087"/>
              <a:gd name="connsiteX0" fmla="*/ 0 w 652463"/>
              <a:gd name="connsiteY0" fmla="*/ 73652 h 799087"/>
              <a:gd name="connsiteX1" fmla="*/ 73652 w 652463"/>
              <a:gd name="connsiteY1" fmla="*/ 0 h 799087"/>
              <a:gd name="connsiteX2" fmla="*/ 578811 w 652463"/>
              <a:gd name="connsiteY2" fmla="*/ 0 h 799087"/>
              <a:gd name="connsiteX3" fmla="*/ 652463 w 652463"/>
              <a:gd name="connsiteY3" fmla="*/ 73652 h 799087"/>
              <a:gd name="connsiteX4" fmla="*/ 652463 w 652463"/>
              <a:gd name="connsiteY4" fmla="*/ 511122 h 799087"/>
              <a:gd name="connsiteX5" fmla="*/ 578811 w 652463"/>
              <a:gd name="connsiteY5" fmla="*/ 584774 h 799087"/>
              <a:gd name="connsiteX6" fmla="*/ 87940 w 652463"/>
              <a:gd name="connsiteY6" fmla="*/ 799087 h 799087"/>
              <a:gd name="connsiteX7" fmla="*/ 4763 w 652463"/>
              <a:gd name="connsiteY7" fmla="*/ 739722 h 799087"/>
              <a:gd name="connsiteX8" fmla="*/ 0 w 652463"/>
              <a:gd name="connsiteY8" fmla="*/ 73652 h 7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799087">
                <a:moveTo>
                  <a:pt x="0" y="73652"/>
                </a:moveTo>
                <a:cubicBezTo>
                  <a:pt x="0" y="32975"/>
                  <a:pt x="32975" y="0"/>
                  <a:pt x="73652" y="0"/>
                </a:cubicBezTo>
                <a:lnTo>
                  <a:pt x="578811" y="0"/>
                </a:lnTo>
                <a:cubicBezTo>
                  <a:pt x="619488" y="0"/>
                  <a:pt x="652463" y="32975"/>
                  <a:pt x="652463" y="73652"/>
                </a:cubicBezTo>
                <a:lnTo>
                  <a:pt x="652463" y="511122"/>
                </a:lnTo>
                <a:cubicBezTo>
                  <a:pt x="652463" y="551799"/>
                  <a:pt x="619488" y="584774"/>
                  <a:pt x="578811" y="584774"/>
                </a:cubicBezTo>
                <a:cubicBezTo>
                  <a:pt x="410425" y="584774"/>
                  <a:pt x="256326" y="799087"/>
                  <a:pt x="87940" y="799087"/>
                </a:cubicBezTo>
                <a:cubicBezTo>
                  <a:pt x="47263" y="799087"/>
                  <a:pt x="4763" y="780399"/>
                  <a:pt x="4763" y="739722"/>
                </a:cubicBezTo>
                <a:cubicBezTo>
                  <a:pt x="3175" y="517699"/>
                  <a:pt x="1588" y="295675"/>
                  <a:pt x="0" y="73652"/>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lide Number Placeholder 3">
            <a:extLst>
              <a:ext uri="{FF2B5EF4-FFF2-40B4-BE49-F238E27FC236}">
                <a16:creationId xmlns:a16="http://schemas.microsoft.com/office/drawing/2014/main" id="{262942EC-6C60-4645-8166-A687D55B09AF}"/>
              </a:ext>
            </a:extLst>
          </p:cNvPr>
          <p:cNvSpPr>
            <a:spLocks noGrp="1"/>
          </p:cNvSpPr>
          <p:nvPr>
            <p:ph type="sldNum" sz="quarter" idx="12"/>
          </p:nvPr>
        </p:nvSpPr>
        <p:spPr>
          <a:xfrm>
            <a:off x="642939" y="6463883"/>
            <a:ext cx="2743200" cy="365125"/>
          </a:xfrm>
        </p:spPr>
        <p:txBody>
          <a:bodyPr/>
          <a:lstStyle>
            <a:lvl1pPr algn="l">
              <a:defRPr>
                <a:solidFill>
                  <a:schemeClr val="bg1"/>
                </a:solidFill>
              </a:defRPr>
            </a:lvl1pPr>
          </a:lstStyle>
          <a:p>
            <a:fld id="{D8955D86-EBE6-46A3-AC78-27FE558A77BB}" type="slidenum">
              <a:rPr lang="en-ID" smtClean="0"/>
              <a:pPr/>
              <a:t>‹#›</a:t>
            </a:fld>
            <a:endParaRPr lang="en-ID"/>
          </a:p>
        </p:txBody>
      </p:sp>
      <p:sp>
        <p:nvSpPr>
          <p:cNvPr id="12" name="Title 1">
            <a:extLst>
              <a:ext uri="{FF2B5EF4-FFF2-40B4-BE49-F238E27FC236}">
                <a16:creationId xmlns:a16="http://schemas.microsoft.com/office/drawing/2014/main" id="{9247A4C6-62DC-4F6C-83E8-D33F6966023F}"/>
              </a:ext>
            </a:extLst>
          </p:cNvPr>
          <p:cNvSpPr>
            <a:spLocks noGrp="1"/>
          </p:cNvSpPr>
          <p:nvPr>
            <p:ph type="title"/>
          </p:nvPr>
        </p:nvSpPr>
        <p:spPr>
          <a:xfrm>
            <a:off x="642939" y="365125"/>
            <a:ext cx="8101011" cy="739775"/>
          </a:xfrm>
        </p:spPr>
        <p:txBody>
          <a:bodyPr>
            <a:normAutofit/>
          </a:bodyPr>
          <a:lstStyle>
            <a:lvl1pPr>
              <a:defRPr sz="3600" b="1">
                <a:solidFill>
                  <a:schemeClr val="tx1">
                    <a:lumMod val="50000"/>
                    <a:lumOff val="50000"/>
                  </a:schemeClr>
                </a:solidFill>
                <a:latin typeface="+mn-lt"/>
              </a:defRPr>
            </a:lvl1pPr>
          </a:lstStyle>
          <a:p>
            <a:r>
              <a:rPr lang="en-US"/>
              <a:t>Click to edit Master title style</a:t>
            </a:r>
            <a:endParaRPr lang="en-ID"/>
          </a:p>
        </p:txBody>
      </p:sp>
      <p:pic>
        <p:nvPicPr>
          <p:cNvPr id="13" name="Picture 12">
            <a:extLst>
              <a:ext uri="{FF2B5EF4-FFF2-40B4-BE49-F238E27FC236}">
                <a16:creationId xmlns:a16="http://schemas.microsoft.com/office/drawing/2014/main" id="{F38E7A4D-7350-4ACA-94D6-96138BDC4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7382" y="307504"/>
            <a:ext cx="2571680" cy="584774"/>
          </a:xfrm>
          <a:prstGeom prst="rect">
            <a:avLst/>
          </a:prstGeom>
        </p:spPr>
      </p:pic>
      <p:sp>
        <p:nvSpPr>
          <p:cNvPr id="9" name="Rectangle 8">
            <a:extLst>
              <a:ext uri="{FF2B5EF4-FFF2-40B4-BE49-F238E27FC236}">
                <a16:creationId xmlns:a16="http://schemas.microsoft.com/office/drawing/2014/main" id="{C1D315ED-4C38-40FA-ACAB-4379BF865299}"/>
              </a:ext>
            </a:extLst>
          </p:cNvPr>
          <p:cNvSpPr/>
          <p:nvPr userDrawn="1"/>
        </p:nvSpPr>
        <p:spPr>
          <a:xfrm>
            <a:off x="1007952" y="-19731"/>
            <a:ext cx="1955118"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3">
            <a:extLst>
              <a:ext uri="{FF2B5EF4-FFF2-40B4-BE49-F238E27FC236}">
                <a16:creationId xmlns:a16="http://schemas.microsoft.com/office/drawing/2014/main" id="{D60B0C85-E707-446A-8380-B95904216ABD}"/>
              </a:ext>
            </a:extLst>
          </p:cNvPr>
          <p:cNvSpPr>
            <a:spLocks noGrp="1"/>
          </p:cNvSpPr>
          <p:nvPr>
            <p:ph type="body" sz="half" idx="2"/>
          </p:nvPr>
        </p:nvSpPr>
        <p:spPr>
          <a:xfrm>
            <a:off x="642939" y="1777734"/>
            <a:ext cx="53133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D88A6941-7081-4166-AC72-774067B00994}"/>
              </a:ext>
            </a:extLst>
          </p:cNvPr>
          <p:cNvSpPr>
            <a:spLocks noGrp="1"/>
          </p:cNvSpPr>
          <p:nvPr>
            <p:ph type="body" sz="half" idx="13"/>
          </p:nvPr>
        </p:nvSpPr>
        <p:spPr>
          <a:xfrm>
            <a:off x="6235702" y="1777734"/>
            <a:ext cx="5313361" cy="4337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46340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theme" Target="../theme/theme2.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88B25-35AB-4F7B-9955-2EBB6EF12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3EBD13B-5743-4336-B4AC-24B635AC9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C9EEA29-0BBA-49FF-A808-B1A4BAA007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D"/>
          </a:p>
        </p:txBody>
      </p:sp>
      <p:sp>
        <p:nvSpPr>
          <p:cNvPr id="5" name="Footer Placeholder 4">
            <a:extLst>
              <a:ext uri="{FF2B5EF4-FFF2-40B4-BE49-F238E27FC236}">
                <a16:creationId xmlns:a16="http://schemas.microsoft.com/office/drawing/2014/main" id="{65D131D1-E218-42EC-85C8-D2B868540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D"/>
              <a:t>www.mcewenmining.com</a:t>
            </a:r>
          </a:p>
        </p:txBody>
      </p:sp>
      <p:sp>
        <p:nvSpPr>
          <p:cNvPr id="6" name="Slide Number Placeholder 5">
            <a:extLst>
              <a:ext uri="{FF2B5EF4-FFF2-40B4-BE49-F238E27FC236}">
                <a16:creationId xmlns:a16="http://schemas.microsoft.com/office/drawing/2014/main" id="{B8B7FD00-B620-445E-93ED-ACAAF4A18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55D86-EBE6-46A3-AC78-27FE558A77BB}" type="slidenum">
              <a:rPr lang="en-ID" smtClean="0"/>
              <a:t>‹#›</a:t>
            </a:fld>
            <a:endParaRPr lang="en-ID"/>
          </a:p>
        </p:txBody>
      </p:sp>
    </p:spTree>
    <p:extLst>
      <p:ext uri="{BB962C8B-B14F-4D97-AF65-F5344CB8AC3E}">
        <p14:creationId xmlns:p14="http://schemas.microsoft.com/office/powerpoint/2010/main" val="250405198"/>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744" r:id="rId3"/>
    <p:sldLayoutId id="2147483745" r:id="rId4"/>
    <p:sldLayoutId id="2147483675" r:id="rId5"/>
    <p:sldLayoutId id="2147483696" r:id="rId6"/>
    <p:sldLayoutId id="2147483694" r:id="rId7"/>
    <p:sldLayoutId id="2147483695" r:id="rId8"/>
    <p:sldLayoutId id="2147483673" r:id="rId9"/>
    <p:sldLayoutId id="2147483676" r:id="rId10"/>
    <p:sldLayoutId id="2147483677" r:id="rId11"/>
    <p:sldLayoutId id="2147483674" r:id="rId12"/>
    <p:sldLayoutId id="2147483672" r:id="rId13"/>
    <p:sldLayoutId id="2147483678" r:id="rId14"/>
    <p:sldLayoutId id="2147483670" r:id="rId15"/>
    <p:sldLayoutId id="2147483669" r:id="rId16"/>
    <p:sldLayoutId id="2147483698" r:id="rId17"/>
    <p:sldLayoutId id="2147483668" r:id="rId18"/>
    <p:sldLayoutId id="2147483667" r:id="rId19"/>
    <p:sldLayoutId id="2147483666" r:id="rId20"/>
    <p:sldLayoutId id="2147483662" r:id="rId21"/>
    <p:sldLayoutId id="2147483660" r:id="rId22"/>
    <p:sldLayoutId id="2147483661" r:id="rId23"/>
    <p:sldLayoutId id="2147483679" r:id="rId24"/>
    <p:sldLayoutId id="2147483680" r:id="rId25"/>
    <p:sldLayoutId id="2147483741" r:id="rId26"/>
    <p:sldLayoutId id="2147483681" r:id="rId27"/>
    <p:sldLayoutId id="2147483682" r:id="rId28"/>
    <p:sldLayoutId id="2147483683" r:id="rId29"/>
    <p:sldLayoutId id="2147483684" r:id="rId30"/>
    <p:sldLayoutId id="2147483697" r:id="rId31"/>
    <p:sldLayoutId id="2147483685" r:id="rId32"/>
    <p:sldLayoutId id="2147483686" r:id="rId33"/>
    <p:sldLayoutId id="2147483687" r:id="rId34"/>
    <p:sldLayoutId id="2147483688" r:id="rId35"/>
    <p:sldLayoutId id="2147483739" r:id="rId36"/>
    <p:sldLayoutId id="2147483689" r:id="rId37"/>
    <p:sldLayoutId id="2147483746" r:id="rId3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88B25-35AB-4F7B-9955-2EBB6EF12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3EBD13B-5743-4336-B4AC-24B635AC9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C9EEA29-0BBA-49FF-A808-B1A4BAA007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D"/>
          </a:p>
        </p:txBody>
      </p:sp>
      <p:sp>
        <p:nvSpPr>
          <p:cNvPr id="5" name="Footer Placeholder 4">
            <a:extLst>
              <a:ext uri="{FF2B5EF4-FFF2-40B4-BE49-F238E27FC236}">
                <a16:creationId xmlns:a16="http://schemas.microsoft.com/office/drawing/2014/main" id="{65D131D1-E218-42EC-85C8-D2B868540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D"/>
              <a:t>www.mcewenmining.com</a:t>
            </a:r>
          </a:p>
        </p:txBody>
      </p:sp>
      <p:sp>
        <p:nvSpPr>
          <p:cNvPr id="6" name="Slide Number Placeholder 5">
            <a:extLst>
              <a:ext uri="{FF2B5EF4-FFF2-40B4-BE49-F238E27FC236}">
                <a16:creationId xmlns:a16="http://schemas.microsoft.com/office/drawing/2014/main" id="{B8B7FD00-B620-445E-93ED-ACAAF4A18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55D86-EBE6-46A3-AC78-27FE558A77BB}" type="slidenum">
              <a:rPr lang="en-ID" smtClean="0"/>
              <a:t>‹#›</a:t>
            </a:fld>
            <a:endParaRPr lang="en-ID"/>
          </a:p>
        </p:txBody>
      </p:sp>
    </p:spTree>
    <p:extLst>
      <p:ext uri="{BB962C8B-B14F-4D97-AF65-F5344CB8AC3E}">
        <p14:creationId xmlns:p14="http://schemas.microsoft.com/office/powerpoint/2010/main" val="25040519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36" r:id="rId4"/>
    <p:sldLayoutId id="2147483737"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38"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690" r:id="rId39"/>
    <p:sldLayoutId id="2147483691" r:id="rId4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6E2CC0-362E-0078-F938-9E3B8A685880}"/>
              </a:ext>
            </a:extLst>
          </p:cNvPr>
          <p:cNvPicPr>
            <a:picLocks noChangeAspect="1"/>
          </p:cNvPicPr>
          <p:nvPr/>
        </p:nvPicPr>
        <p:blipFill>
          <a:blip r:embed="rId2"/>
          <a:stretch>
            <a:fillRect/>
          </a:stretch>
        </p:blipFill>
        <p:spPr>
          <a:xfrm>
            <a:off x="3052746" y="642821"/>
            <a:ext cx="6086507" cy="1900891"/>
          </a:xfrm>
          <a:prstGeom prst="rect">
            <a:avLst/>
          </a:prstGeom>
          <a:effectLst>
            <a:outerShdw blurRad="50800" dist="38100" dir="2700000" sx="100218" sy="100218" algn="tl" rotWithShape="0">
              <a:prstClr val="black">
                <a:alpha val="40000"/>
              </a:prstClr>
            </a:outerShdw>
          </a:effectLst>
        </p:spPr>
      </p:pic>
      <p:sp>
        <p:nvSpPr>
          <p:cNvPr id="10" name="TextBox 9">
            <a:extLst>
              <a:ext uri="{FF2B5EF4-FFF2-40B4-BE49-F238E27FC236}">
                <a16:creationId xmlns:a16="http://schemas.microsoft.com/office/drawing/2014/main" id="{35EB363B-FE09-108B-8FA6-C0D5F4B8541D}"/>
              </a:ext>
            </a:extLst>
          </p:cNvPr>
          <p:cNvSpPr txBox="1"/>
          <p:nvPr/>
        </p:nvSpPr>
        <p:spPr>
          <a:xfrm>
            <a:off x="8090317" y="5591048"/>
            <a:ext cx="3844194" cy="911019"/>
          </a:xfrm>
          <a:prstGeom prst="rect">
            <a:avLst/>
          </a:prstGeom>
          <a:noFill/>
        </p:spPr>
        <p:txBody>
          <a:bodyPr wrap="none" rtlCol="0">
            <a:spAutoFit/>
          </a:bodyPr>
          <a:lstStyle/>
          <a:p>
            <a:pPr>
              <a:lnSpc>
                <a:spcPct val="90000"/>
              </a:lnSpc>
              <a:spcAft>
                <a:spcPts val="600"/>
              </a:spcAft>
            </a:pPr>
            <a:r>
              <a:rPr lang="en-US" sz="1600">
                <a:solidFill>
                  <a:srgbClr val="A29061"/>
                </a:solidFill>
              </a:rPr>
              <a:t>John Tumazos</a:t>
            </a:r>
          </a:p>
          <a:p>
            <a:pPr>
              <a:lnSpc>
                <a:spcPct val="90000"/>
              </a:lnSpc>
              <a:spcAft>
                <a:spcPts val="600"/>
              </a:spcAft>
            </a:pPr>
            <a:r>
              <a:rPr lang="en-US" sz="1600">
                <a:solidFill>
                  <a:srgbClr val="A29061"/>
                </a:solidFill>
              </a:rPr>
              <a:t>Very Independent Research Conference</a:t>
            </a:r>
          </a:p>
          <a:p>
            <a:pPr>
              <a:lnSpc>
                <a:spcPct val="90000"/>
              </a:lnSpc>
              <a:spcAft>
                <a:spcPts val="600"/>
              </a:spcAft>
            </a:pPr>
            <a:r>
              <a:rPr lang="en-US" sz="1600">
                <a:solidFill>
                  <a:srgbClr val="A29061"/>
                </a:solidFill>
              </a:rPr>
              <a:t>April 12, 2023</a:t>
            </a:r>
          </a:p>
        </p:txBody>
      </p:sp>
      <p:sp>
        <p:nvSpPr>
          <p:cNvPr id="11" name="TextBox 10">
            <a:extLst>
              <a:ext uri="{FF2B5EF4-FFF2-40B4-BE49-F238E27FC236}">
                <a16:creationId xmlns:a16="http://schemas.microsoft.com/office/drawing/2014/main" id="{2299A7BC-FB24-3B34-A934-9D7236B4D31E}"/>
              </a:ext>
            </a:extLst>
          </p:cNvPr>
          <p:cNvSpPr txBox="1"/>
          <p:nvPr/>
        </p:nvSpPr>
        <p:spPr>
          <a:xfrm>
            <a:off x="2981208" y="2929294"/>
            <a:ext cx="6229589" cy="1815882"/>
          </a:xfrm>
          <a:prstGeom prst="rect">
            <a:avLst/>
          </a:prstGeom>
          <a:noFill/>
        </p:spPr>
        <p:txBody>
          <a:bodyPr wrap="none" rtlCol="0">
            <a:spAutoFit/>
          </a:bodyPr>
          <a:lstStyle/>
          <a:p>
            <a:pPr algn="ctr"/>
            <a:r>
              <a:rPr lang="en-US" sz="2800" i="1" dirty="0">
                <a:solidFill>
                  <a:schemeClr val="tx1">
                    <a:lumMod val="75000"/>
                    <a:lumOff val="25000"/>
                  </a:schemeClr>
                </a:solidFill>
                <a:latin typeface="Arial Black" panose="020B0604020202020204" pitchFamily="34" charset="0"/>
                <a:cs typeface="Arial Black" panose="020B0604020202020204" pitchFamily="34" charset="0"/>
              </a:rPr>
              <a:t>Turbo-Charged</a:t>
            </a:r>
            <a:r>
              <a:rPr lang="en-US" sz="2800" dirty="0">
                <a:solidFill>
                  <a:schemeClr val="tx1">
                    <a:lumMod val="75000"/>
                    <a:lumOff val="25000"/>
                  </a:schemeClr>
                </a:solidFill>
                <a:latin typeface="Arial Black" panose="020B0604020202020204" pitchFamily="34" charset="0"/>
                <a:cs typeface="Arial Black" panose="020B0604020202020204" pitchFamily="34" charset="0"/>
              </a:rPr>
              <a:t> by </a:t>
            </a:r>
            <a:r>
              <a:rPr lang="en-US" sz="2800" dirty="0">
                <a:solidFill>
                  <a:srgbClr val="B96E2A"/>
                </a:solidFill>
                <a:latin typeface="Arial Black" panose="020B0604020202020204" pitchFamily="34" charset="0"/>
                <a:cs typeface="Arial Black" panose="020B0604020202020204" pitchFamily="34" charset="0"/>
              </a:rPr>
              <a:t>Copper</a:t>
            </a:r>
          </a:p>
          <a:p>
            <a:pPr algn="ctr"/>
            <a:r>
              <a:rPr lang="en-US" sz="2800" dirty="0">
                <a:solidFill>
                  <a:schemeClr val="tx1">
                    <a:lumMod val="75000"/>
                    <a:lumOff val="25000"/>
                  </a:schemeClr>
                </a:solidFill>
                <a:latin typeface="Arial Black" panose="020B0604020202020204" pitchFamily="34" charset="0"/>
                <a:cs typeface="Arial Black" panose="020B0604020202020204" pitchFamily="34" charset="0"/>
              </a:rPr>
              <a:t>Increasing </a:t>
            </a:r>
            <a:r>
              <a:rPr lang="en-US" sz="2800" dirty="0">
                <a:solidFill>
                  <a:srgbClr val="A29061"/>
                </a:solidFill>
                <a:latin typeface="Arial Black" panose="020B0604020202020204" pitchFamily="34" charset="0"/>
                <a:cs typeface="Arial Black" panose="020B0604020202020204" pitchFamily="34" charset="0"/>
              </a:rPr>
              <a:t>Au</a:t>
            </a:r>
            <a:r>
              <a:rPr lang="en-US" sz="2800" dirty="0">
                <a:solidFill>
                  <a:schemeClr val="tx1">
                    <a:lumMod val="75000"/>
                    <a:lumOff val="25000"/>
                  </a:schemeClr>
                </a:solidFill>
                <a:latin typeface="Arial Black" panose="020B0604020202020204" pitchFamily="34" charset="0"/>
                <a:cs typeface="Arial Black" panose="020B0604020202020204" pitchFamily="34" charset="0"/>
              </a:rPr>
              <a:t> &amp; </a:t>
            </a:r>
            <a:r>
              <a:rPr lang="en-US" sz="2800" dirty="0">
                <a:solidFill>
                  <a:schemeClr val="tx1">
                    <a:lumMod val="50000"/>
                    <a:lumOff val="50000"/>
                  </a:schemeClr>
                </a:solidFill>
                <a:latin typeface="Arial Black" panose="020B0604020202020204" pitchFamily="34" charset="0"/>
                <a:cs typeface="Arial Black" panose="020B0604020202020204" pitchFamily="34" charset="0"/>
              </a:rPr>
              <a:t>Ag</a:t>
            </a:r>
            <a:r>
              <a:rPr lang="en-US" sz="2800" dirty="0">
                <a:solidFill>
                  <a:schemeClr val="tx1">
                    <a:lumMod val="75000"/>
                    <a:lumOff val="25000"/>
                  </a:schemeClr>
                </a:solidFill>
                <a:latin typeface="Arial Black" panose="020B0604020202020204" pitchFamily="34" charset="0"/>
                <a:cs typeface="Arial Black" panose="020B0604020202020204" pitchFamily="34" charset="0"/>
              </a:rPr>
              <a:t> Production</a:t>
            </a:r>
          </a:p>
          <a:p>
            <a:pPr algn="ctr"/>
            <a:r>
              <a:rPr lang="en-US" sz="2800" dirty="0">
                <a:solidFill>
                  <a:schemeClr val="tx1">
                    <a:lumMod val="75000"/>
                    <a:lumOff val="25000"/>
                  </a:schemeClr>
                </a:solidFill>
                <a:latin typeface="Arial Black" panose="020B0604020202020204" pitchFamily="34" charset="0"/>
                <a:cs typeface="Arial Black" panose="020B0604020202020204" pitchFamily="34" charset="0"/>
              </a:rPr>
              <a:t>Decreasing Cost</a:t>
            </a:r>
            <a:r>
              <a:rPr lang="en-US" sz="1000" dirty="0">
                <a:solidFill>
                  <a:schemeClr val="tx1">
                    <a:lumMod val="75000"/>
                    <a:lumOff val="25000"/>
                  </a:schemeClr>
                </a:solidFill>
                <a:latin typeface="Arial Black" panose="020B0604020202020204" pitchFamily="34" charset="0"/>
                <a:cs typeface="Arial Black" panose="020B0604020202020204" pitchFamily="34" charset="0"/>
              </a:rPr>
              <a:t> </a:t>
            </a:r>
            <a:r>
              <a:rPr lang="en-US" sz="2800" dirty="0">
                <a:solidFill>
                  <a:schemeClr val="tx1">
                    <a:lumMod val="75000"/>
                    <a:lumOff val="25000"/>
                  </a:schemeClr>
                </a:solidFill>
                <a:latin typeface="Arial Black" panose="020B0604020202020204" pitchFamily="34" charset="0"/>
                <a:cs typeface="Arial Black" panose="020B0604020202020204" pitchFamily="34" charset="0"/>
              </a:rPr>
              <a:t>/oz</a:t>
            </a:r>
          </a:p>
          <a:p>
            <a:pPr algn="ctr"/>
            <a:r>
              <a:rPr lang="en-US" sz="2800" dirty="0">
                <a:solidFill>
                  <a:schemeClr val="tx1">
                    <a:lumMod val="75000"/>
                    <a:lumOff val="25000"/>
                  </a:schemeClr>
                </a:solidFill>
                <a:latin typeface="Arial Black" panose="020B0604020202020204" pitchFamily="34" charset="0"/>
                <a:cs typeface="Arial Black" panose="020B0604020202020204" pitchFamily="34" charset="0"/>
              </a:rPr>
              <a:t>Reducing Debt</a:t>
            </a:r>
          </a:p>
        </p:txBody>
      </p:sp>
      <p:pic>
        <p:nvPicPr>
          <p:cNvPr id="13" name="Picture 12" descr="Graphical user interface&#10;&#10;Description automatically generated">
            <a:extLst>
              <a:ext uri="{FF2B5EF4-FFF2-40B4-BE49-F238E27FC236}">
                <a16:creationId xmlns:a16="http://schemas.microsoft.com/office/drawing/2014/main" id="{4DE31735-FD2B-091B-0F4E-5ECEF3D58D59}"/>
              </a:ext>
            </a:extLst>
          </p:cNvPr>
          <p:cNvPicPr>
            <a:picLocks noChangeAspect="1"/>
          </p:cNvPicPr>
          <p:nvPr/>
        </p:nvPicPr>
        <p:blipFill rotWithShape="1">
          <a:blip r:embed="rId3">
            <a:extLst>
              <a:ext uri="{28A0092B-C50C-407E-A947-70E740481C1C}">
                <a14:useLocalDpi xmlns:a14="http://schemas.microsoft.com/office/drawing/2010/main" val="0"/>
              </a:ext>
            </a:extLst>
          </a:blip>
          <a:srcRect t="1" b="-2688"/>
          <a:stretch/>
        </p:blipFill>
        <p:spPr>
          <a:xfrm>
            <a:off x="446130" y="5517817"/>
            <a:ext cx="3097170" cy="1057482"/>
          </a:xfrm>
          <a:prstGeom prst="rect">
            <a:avLst/>
          </a:prstGeom>
        </p:spPr>
      </p:pic>
    </p:spTree>
    <p:extLst>
      <p:ext uri="{BB962C8B-B14F-4D97-AF65-F5344CB8AC3E}">
        <p14:creationId xmlns:p14="http://schemas.microsoft.com/office/powerpoint/2010/main" val="283369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
                    </a14:imgEffect>
                    <a14:imgEffect>
                      <a14:saturation sat="101000"/>
                    </a14:imgEffect>
                    <a14:imgEffect>
                      <a14:brightnessContrast bright="17000" contrast="14000"/>
                    </a14:imgEffect>
                  </a14:imgLayer>
                </a14:imgProps>
              </a:ext>
              <a:ext uri="{28A0092B-C50C-407E-A947-70E740481C1C}">
                <a14:useLocalDpi xmlns:a14="http://schemas.microsoft.com/office/drawing/2010/main"/>
              </a:ext>
            </a:extLst>
          </a:blip>
          <a:srcRect/>
          <a:stretch/>
        </p:blipFill>
        <p:spPr>
          <a:xfrm>
            <a:off x="-4944" y="-7559"/>
            <a:ext cx="12210546" cy="6876000"/>
          </a:xfrm>
          <a:prstGeom prst="rect">
            <a:avLst/>
          </a:prstGeom>
          <a:noFill/>
        </p:spPr>
      </p:pic>
      <p:sp>
        <p:nvSpPr>
          <p:cNvPr id="8" name="Rectangle 7">
            <a:extLst>
              <a:ext uri="{FF2B5EF4-FFF2-40B4-BE49-F238E27FC236}">
                <a16:creationId xmlns:a16="http://schemas.microsoft.com/office/drawing/2014/main" id="{69C18118-8EB6-E310-F26E-D5EDE2CF0F20}"/>
              </a:ext>
            </a:extLst>
          </p:cNvPr>
          <p:cNvSpPr/>
          <p:nvPr/>
        </p:nvSpPr>
        <p:spPr>
          <a:xfrm>
            <a:off x="2888594" y="136027"/>
            <a:ext cx="6423471" cy="14508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10">
            <a:extLst>
              <a:ext uri="{FF2B5EF4-FFF2-40B4-BE49-F238E27FC236}">
                <a16:creationId xmlns:a16="http://schemas.microsoft.com/office/drawing/2014/main" id="{A0A542C5-6F6B-4A46-9FB3-04C5396698C0}"/>
              </a:ext>
            </a:extLst>
          </p:cNvPr>
          <p:cNvSpPr txBox="1"/>
          <p:nvPr/>
        </p:nvSpPr>
        <p:spPr>
          <a:xfrm>
            <a:off x="17729" y="5694334"/>
            <a:ext cx="12192000" cy="637739"/>
          </a:xfrm>
          <a:prstGeom prst="rect">
            <a:avLst/>
          </a:prstGeom>
          <a:ln w="25400">
            <a:miter lim="400000"/>
          </a:ln>
          <a:extLst>
            <a:ext uri="{C572A759-6A51-4108-AA02-DFA0A04FC94B}">
              <ma14:wrappingTextBoxFlag xmlns="" xmlns:ma14="http://schemas.microsoft.com/office/mac/drawingml/2011/main" val="1"/>
            </a:ext>
          </a:extLst>
        </p:spPr>
        <p:txBody>
          <a:bodyPr lIns="121920" tIns="60960" rIns="121920" bIns="60960" anchor="t">
            <a:spAutoFit/>
          </a:bodyPr>
          <a:lstStyle>
            <a:lvl1pPr algn="ctr">
              <a:defRPr sz="5600">
                <a:solidFill>
                  <a:srgbClr val="1F4152"/>
                </a:solidFill>
                <a:latin typeface="Arial Black"/>
                <a:ea typeface="Arial Black"/>
                <a:cs typeface="Arial Black"/>
                <a:sym typeface="Arial Black"/>
              </a:defRPr>
            </a:lvl1pPr>
          </a:lstStyle>
          <a:p>
            <a:pPr marL="0" marR="0" lvl="0" indent="0" algn="ctr" defTabSz="914400" rtl="0" eaLnBrk="1" fontAlgn="auto" latinLnBrk="0" hangingPunct="1">
              <a:lnSpc>
                <a:spcPct val="110000"/>
              </a:lnSpc>
              <a:spcBef>
                <a:spcPts val="0"/>
              </a:spcBef>
              <a:spcAft>
                <a:spcPts val="0"/>
              </a:spcAft>
              <a:buClrTx/>
              <a:buSzTx/>
              <a:buFontTx/>
              <a:buNone/>
              <a:tabLst/>
              <a:defRPr sz="5200" spc="-52">
                <a:solidFill>
                  <a:srgbClr val="1F4152"/>
                </a:solidFill>
                <a:latin typeface="Montserrat Black"/>
                <a:ea typeface="Montserrat Black"/>
                <a:cs typeface="Montserrat Black"/>
                <a:sym typeface="Montserrat Black"/>
              </a:defRPr>
            </a:pPr>
            <a:endParaRPr kumimoji="0" lang="en-CA" sz="3200" b="1" i="0" u="none" strike="noStrike" kern="1200" cap="none" spc="-52" normalizeH="0" baseline="0" noProof="0">
              <a:ln>
                <a:noFill/>
              </a:ln>
              <a:solidFill>
                <a:srgbClr val="1F4152"/>
              </a:solidFill>
              <a:effectLst/>
              <a:uLnTx/>
              <a:uFillTx/>
              <a:latin typeface="Calibri" panose="020F0502020204030204"/>
              <a:cs typeface="Arial Black" panose="020B0604020202020204" pitchFamily="34" charset="0"/>
              <a:sym typeface="Montserrat Black"/>
            </a:endParaRPr>
          </a:p>
        </p:txBody>
      </p:sp>
      <p:pic>
        <p:nvPicPr>
          <p:cNvPr id="4" name="Picture 3" descr="Graphical user interface&#10;&#10;Description automatically generated">
            <a:extLst>
              <a:ext uri="{FF2B5EF4-FFF2-40B4-BE49-F238E27FC236}">
                <a16:creationId xmlns:a16="http://schemas.microsoft.com/office/drawing/2014/main" id="{2096FE3C-36FD-F347-8B55-5D373F6DCB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49552" y="246478"/>
            <a:ext cx="5901555" cy="1340387"/>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C56E475-D9B4-F348-A77B-C133B44AD256}"/>
              </a:ext>
            </a:extLst>
          </p:cNvPr>
          <p:cNvSpPr/>
          <p:nvPr/>
        </p:nvSpPr>
        <p:spPr>
          <a:xfrm>
            <a:off x="0" y="6492240"/>
            <a:ext cx="1219200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Slide Number Placeholder 2">
            <a:extLst>
              <a:ext uri="{FF2B5EF4-FFF2-40B4-BE49-F238E27FC236}">
                <a16:creationId xmlns:a16="http://schemas.microsoft.com/office/drawing/2014/main" id="{D3B87239-5C3D-4446-FD5B-6E4D27ADCF4C}"/>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10</a:t>
            </a:fld>
            <a:endParaRPr lang="en-ID"/>
          </a:p>
        </p:txBody>
      </p:sp>
    </p:spTree>
    <p:extLst>
      <p:ext uri="{BB962C8B-B14F-4D97-AF65-F5344CB8AC3E}">
        <p14:creationId xmlns:p14="http://schemas.microsoft.com/office/powerpoint/2010/main" val="286846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C0B227-0889-AAE9-0D4E-79CA4FFFCC48}"/>
              </a:ext>
            </a:extLst>
          </p:cNvPr>
          <p:cNvSpPr>
            <a:spLocks noGrp="1"/>
          </p:cNvSpPr>
          <p:nvPr>
            <p:ph type="title"/>
          </p:nvPr>
        </p:nvSpPr>
        <p:spPr>
          <a:xfrm>
            <a:off x="571221" y="344419"/>
            <a:ext cx="8101011" cy="739775"/>
          </a:xfrm>
        </p:spPr>
        <p:txBody>
          <a:bodyPr/>
          <a:lstStyle/>
          <a:p>
            <a:r>
              <a:rPr lang="en-US">
                <a:solidFill>
                  <a:srgbClr val="B96E2A"/>
                </a:solidFill>
              </a:rPr>
              <a:t>McEwen Copper Ownership</a:t>
            </a:r>
          </a:p>
        </p:txBody>
      </p:sp>
      <p:graphicFrame>
        <p:nvGraphicFramePr>
          <p:cNvPr id="5" name="Chart 4">
            <a:extLst>
              <a:ext uri="{FF2B5EF4-FFF2-40B4-BE49-F238E27FC236}">
                <a16:creationId xmlns:a16="http://schemas.microsoft.com/office/drawing/2014/main" id="{6A7E392F-D2FD-D59A-A8AD-0BB6AA7BDB41}"/>
              </a:ext>
            </a:extLst>
          </p:cNvPr>
          <p:cNvGraphicFramePr/>
          <p:nvPr>
            <p:extLst>
              <p:ext uri="{D42A27DB-BD31-4B8C-83A1-F6EECF244321}">
                <p14:modId xmlns:p14="http://schemas.microsoft.com/office/powerpoint/2010/main" val="2012913205"/>
              </p:ext>
            </p:extLst>
          </p:nvPr>
        </p:nvGraphicFramePr>
        <p:xfrm>
          <a:off x="-647853" y="1084194"/>
          <a:ext cx="7259196" cy="574481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a:extLst>
              <a:ext uri="{FF2B5EF4-FFF2-40B4-BE49-F238E27FC236}">
                <a16:creationId xmlns:a16="http://schemas.microsoft.com/office/drawing/2014/main" id="{BC42478B-9B00-5F62-6FD1-0188FE91BEF9}"/>
              </a:ext>
            </a:extLst>
          </p:cNvPr>
          <p:cNvSpPr>
            <a:spLocks noGrp="1"/>
          </p:cNvSpPr>
          <p:nvPr>
            <p:ph type="body" sz="half" idx="2"/>
          </p:nvPr>
        </p:nvSpPr>
        <p:spPr>
          <a:xfrm>
            <a:off x="6152200" y="1972284"/>
            <a:ext cx="5667888" cy="2729256"/>
          </a:xfrm>
        </p:spPr>
        <p:txBody>
          <a:bodyPr vert="horz" lIns="91440" tIns="45720" rIns="91440" bIns="45720" rtlCol="0" anchor="t">
            <a:normAutofit/>
          </a:bodyPr>
          <a:lstStyle/>
          <a:p>
            <a:pPr marL="285750" indent="-285750">
              <a:buClr>
                <a:srgbClr val="BA6E2A"/>
              </a:buClr>
              <a:buSzPct val="150000"/>
              <a:buFont typeface="Arial" panose="020B0604020202020204" pitchFamily="34" charset="0"/>
              <a:buChar char="•"/>
            </a:pPr>
            <a:r>
              <a:rPr lang="en-US" b="1">
                <a:latin typeface="Arial"/>
                <a:cs typeface="Arial"/>
              </a:rPr>
              <a:t>McEwen Copper Total Shares Outstanding 28.9 M</a:t>
            </a:r>
          </a:p>
          <a:p>
            <a:pPr marL="285750" indent="-285750">
              <a:buClr>
                <a:srgbClr val="BA6E2A"/>
              </a:buClr>
              <a:buSzPct val="150000"/>
              <a:buFont typeface="Arial" panose="020B0604020202020204" pitchFamily="34" charset="0"/>
              <a:buChar char="•"/>
            </a:pPr>
            <a:endParaRPr lang="en-US">
              <a:latin typeface="Arial"/>
              <a:cs typeface="Arial"/>
            </a:endParaRPr>
          </a:p>
          <a:p>
            <a:pPr marL="285750" indent="-285750">
              <a:buClr>
                <a:srgbClr val="BA6E2A"/>
              </a:buClr>
              <a:buSzPct val="150000"/>
              <a:buFont typeface="Arial" panose="020B0604020202020204" pitchFamily="34" charset="0"/>
              <a:buChar char="•"/>
            </a:pPr>
            <a:r>
              <a:rPr lang="en-US">
                <a:latin typeface="Arial"/>
                <a:cs typeface="Arial"/>
              </a:rPr>
              <a:t>McEwen Copper owns 100% of the Los Azules and the     Elder Creek copper projects</a:t>
            </a:r>
          </a:p>
          <a:p>
            <a:pPr marL="285750" indent="-285750">
              <a:buClr>
                <a:srgbClr val="BA6E2A"/>
              </a:buClr>
              <a:buSzPct val="150000"/>
              <a:buFont typeface="Arial" panose="020B0604020202020204" pitchFamily="34" charset="0"/>
              <a:buChar char="•"/>
            </a:pPr>
            <a:endParaRPr lang="en-US"/>
          </a:p>
          <a:p>
            <a:pPr marL="285750" indent="-285750">
              <a:lnSpc>
                <a:spcPct val="100000"/>
              </a:lnSpc>
              <a:buClr>
                <a:srgbClr val="BA6E2A"/>
              </a:buClr>
              <a:buSzPct val="150000"/>
              <a:buFont typeface="Arial" panose="020B0604020202020204" pitchFamily="34" charset="0"/>
              <a:buChar char="•"/>
            </a:pPr>
            <a:r>
              <a:rPr lang="en-US">
                <a:latin typeface="Arial"/>
                <a:cs typeface="Arial"/>
              </a:rPr>
              <a:t>Elder Creek was optioned by Kennecott Exploration Co, a subsidiary of Rio Tinto, to earn 60% interest in the property by spending US $18 million over a 7-yr period.</a:t>
            </a:r>
          </a:p>
        </p:txBody>
      </p:sp>
      <p:sp>
        <p:nvSpPr>
          <p:cNvPr id="2" name="Slide Number Placeholder 3">
            <a:extLst>
              <a:ext uri="{FF2B5EF4-FFF2-40B4-BE49-F238E27FC236}">
                <a16:creationId xmlns:a16="http://schemas.microsoft.com/office/drawing/2014/main" id="{C7BFF9DF-B416-F352-6434-5D8B257DF7BC}"/>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11</a:t>
            </a:fld>
            <a:endParaRPr lang="en-ID"/>
          </a:p>
        </p:txBody>
      </p:sp>
    </p:spTree>
    <p:extLst>
      <p:ext uri="{BB962C8B-B14F-4D97-AF65-F5344CB8AC3E}">
        <p14:creationId xmlns:p14="http://schemas.microsoft.com/office/powerpoint/2010/main" val="693446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object 88">
            <a:extLst>
              <a:ext uri="{FF2B5EF4-FFF2-40B4-BE49-F238E27FC236}">
                <a16:creationId xmlns:a16="http://schemas.microsoft.com/office/drawing/2014/main" id="{9E8C2981-32FC-41F5-BCC8-94C74ADA6BBB}"/>
              </a:ext>
            </a:extLst>
          </p:cNvPr>
          <p:cNvSpPr/>
          <p:nvPr/>
        </p:nvSpPr>
        <p:spPr>
          <a:xfrm>
            <a:off x="4329260" y="1102599"/>
            <a:ext cx="3332331" cy="5309718"/>
          </a:xfrm>
          <a:custGeom>
            <a:avLst/>
            <a:gdLst/>
            <a:ahLst/>
            <a:cxnLst/>
            <a:rect l="l" t="t" r="r" b="b"/>
            <a:pathLst>
              <a:path w="9509125" h="10272395">
                <a:moveTo>
                  <a:pt x="9508694" y="10271938"/>
                </a:moveTo>
                <a:lnTo>
                  <a:pt x="0" y="10271938"/>
                </a:lnTo>
                <a:lnTo>
                  <a:pt x="0" y="0"/>
                </a:lnTo>
                <a:lnTo>
                  <a:pt x="9508694" y="0"/>
                </a:lnTo>
                <a:lnTo>
                  <a:pt x="9508694" y="10271938"/>
                </a:lnTo>
                <a:close/>
              </a:path>
            </a:pathLst>
          </a:custGeom>
          <a:solidFill>
            <a:schemeClr val="bg1">
              <a:lumMod val="95000"/>
            </a:schemeClr>
          </a:solidFill>
          <a:ln w="15706">
            <a:solidFill>
              <a:srgbClr val="FFFFFF"/>
            </a:solidFill>
          </a:ln>
        </p:spPr>
        <p:txBody>
          <a:bodyPr wrap="square" lIns="0" tIns="0" rIns="0" bIns="0" rtlCol="0"/>
          <a:lstStyle/>
          <a:p>
            <a:endParaRPr sz="800"/>
          </a:p>
        </p:txBody>
      </p:sp>
      <p:sp>
        <p:nvSpPr>
          <p:cNvPr id="35" name="Rectangle 107">
            <a:extLst>
              <a:ext uri="{FF2B5EF4-FFF2-40B4-BE49-F238E27FC236}">
                <a16:creationId xmlns:a16="http://schemas.microsoft.com/office/drawing/2014/main" id="{FC88C204-7BCF-8246-71E9-FB0EA589AA29}"/>
              </a:ext>
            </a:extLst>
          </p:cNvPr>
          <p:cNvSpPr/>
          <p:nvPr/>
        </p:nvSpPr>
        <p:spPr>
          <a:xfrm>
            <a:off x="4338327" y="1448905"/>
            <a:ext cx="1729410" cy="4963412"/>
          </a:xfrm>
          <a:custGeom>
            <a:avLst/>
            <a:gdLst>
              <a:gd name="connsiteX0" fmla="*/ 0 w 1723262"/>
              <a:gd name="connsiteY0" fmla="*/ 0 h 4963412"/>
              <a:gd name="connsiteX1" fmla="*/ 1723262 w 1723262"/>
              <a:gd name="connsiteY1" fmla="*/ 0 h 4963412"/>
              <a:gd name="connsiteX2" fmla="*/ 1723262 w 1723262"/>
              <a:gd name="connsiteY2" fmla="*/ 4963412 h 4963412"/>
              <a:gd name="connsiteX3" fmla="*/ 0 w 1723262"/>
              <a:gd name="connsiteY3" fmla="*/ 4963412 h 4963412"/>
              <a:gd name="connsiteX4" fmla="*/ 0 w 1723262"/>
              <a:gd name="connsiteY4" fmla="*/ 0 h 4963412"/>
              <a:gd name="connsiteX0" fmla="*/ 0 w 1723262"/>
              <a:gd name="connsiteY0" fmla="*/ 1105 h 4964517"/>
              <a:gd name="connsiteX1" fmla="*/ 1246810 w 1723262"/>
              <a:gd name="connsiteY1" fmla="*/ 0 h 4964517"/>
              <a:gd name="connsiteX2" fmla="*/ 1723262 w 1723262"/>
              <a:gd name="connsiteY2" fmla="*/ 1105 h 4964517"/>
              <a:gd name="connsiteX3" fmla="*/ 1723262 w 1723262"/>
              <a:gd name="connsiteY3" fmla="*/ 4964517 h 4964517"/>
              <a:gd name="connsiteX4" fmla="*/ 0 w 1723262"/>
              <a:gd name="connsiteY4" fmla="*/ 4964517 h 4964517"/>
              <a:gd name="connsiteX5" fmla="*/ 0 w 1723262"/>
              <a:gd name="connsiteY5" fmla="*/ 1105 h 4964517"/>
              <a:gd name="connsiteX0" fmla="*/ 0 w 1723262"/>
              <a:gd name="connsiteY0" fmla="*/ 1105 h 4964517"/>
              <a:gd name="connsiteX1" fmla="*/ 1246810 w 1723262"/>
              <a:gd name="connsiteY1" fmla="*/ 0 h 4964517"/>
              <a:gd name="connsiteX2" fmla="*/ 1723262 w 1723262"/>
              <a:gd name="connsiteY2" fmla="*/ 1105 h 4964517"/>
              <a:gd name="connsiteX3" fmla="*/ 1723060 w 1723262"/>
              <a:gd name="connsiteY3" fmla="*/ 158751 h 4964517"/>
              <a:gd name="connsiteX4" fmla="*/ 1723262 w 1723262"/>
              <a:gd name="connsiteY4" fmla="*/ 4964517 h 4964517"/>
              <a:gd name="connsiteX5" fmla="*/ 0 w 1723262"/>
              <a:gd name="connsiteY5" fmla="*/ 4964517 h 4964517"/>
              <a:gd name="connsiteX6" fmla="*/ 0 w 1723262"/>
              <a:gd name="connsiteY6" fmla="*/ 1105 h 4964517"/>
              <a:gd name="connsiteX0" fmla="*/ 0 w 1729410"/>
              <a:gd name="connsiteY0" fmla="*/ 1105 h 4964517"/>
              <a:gd name="connsiteX1" fmla="*/ 1246810 w 1729410"/>
              <a:gd name="connsiteY1" fmla="*/ 0 h 4964517"/>
              <a:gd name="connsiteX2" fmla="*/ 1723262 w 1729410"/>
              <a:gd name="connsiteY2" fmla="*/ 1105 h 4964517"/>
              <a:gd name="connsiteX3" fmla="*/ 1729410 w 1729410"/>
              <a:gd name="connsiteY3" fmla="*/ 882651 h 4964517"/>
              <a:gd name="connsiteX4" fmla="*/ 1723262 w 1729410"/>
              <a:gd name="connsiteY4" fmla="*/ 4964517 h 4964517"/>
              <a:gd name="connsiteX5" fmla="*/ 0 w 1729410"/>
              <a:gd name="connsiteY5" fmla="*/ 4964517 h 4964517"/>
              <a:gd name="connsiteX6" fmla="*/ 0 w 1729410"/>
              <a:gd name="connsiteY6" fmla="*/ 1105 h 4964517"/>
              <a:gd name="connsiteX0" fmla="*/ 0 w 1729410"/>
              <a:gd name="connsiteY0" fmla="*/ 0 h 4963412"/>
              <a:gd name="connsiteX1" fmla="*/ 751510 w 1729410"/>
              <a:gd name="connsiteY1" fmla="*/ 5245 h 4963412"/>
              <a:gd name="connsiteX2" fmla="*/ 1723262 w 1729410"/>
              <a:gd name="connsiteY2" fmla="*/ 0 h 4963412"/>
              <a:gd name="connsiteX3" fmla="*/ 1729410 w 1729410"/>
              <a:gd name="connsiteY3" fmla="*/ 881546 h 4963412"/>
              <a:gd name="connsiteX4" fmla="*/ 1723262 w 1729410"/>
              <a:gd name="connsiteY4" fmla="*/ 4963412 h 4963412"/>
              <a:gd name="connsiteX5" fmla="*/ 0 w 1729410"/>
              <a:gd name="connsiteY5" fmla="*/ 4963412 h 4963412"/>
              <a:gd name="connsiteX6" fmla="*/ 0 w 1729410"/>
              <a:gd name="connsiteY6" fmla="*/ 0 h 4963412"/>
              <a:gd name="connsiteX0" fmla="*/ 0 w 1729410"/>
              <a:gd name="connsiteY0" fmla="*/ 0 h 4963412"/>
              <a:gd name="connsiteX1" fmla="*/ 751510 w 1729410"/>
              <a:gd name="connsiteY1" fmla="*/ 5245 h 4963412"/>
              <a:gd name="connsiteX2" fmla="*/ 1729410 w 1729410"/>
              <a:gd name="connsiteY2" fmla="*/ 881546 h 4963412"/>
              <a:gd name="connsiteX3" fmla="*/ 1723262 w 1729410"/>
              <a:gd name="connsiteY3" fmla="*/ 4963412 h 4963412"/>
              <a:gd name="connsiteX4" fmla="*/ 0 w 1729410"/>
              <a:gd name="connsiteY4" fmla="*/ 4963412 h 4963412"/>
              <a:gd name="connsiteX5" fmla="*/ 0 w 1729410"/>
              <a:gd name="connsiteY5" fmla="*/ 0 h 496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410" h="4963412">
                <a:moveTo>
                  <a:pt x="0" y="0"/>
                </a:moveTo>
                <a:lnTo>
                  <a:pt x="751510" y="5245"/>
                </a:lnTo>
                <a:lnTo>
                  <a:pt x="1729410" y="881546"/>
                </a:lnTo>
                <a:cubicBezTo>
                  <a:pt x="1729477" y="2483468"/>
                  <a:pt x="1723195" y="3361490"/>
                  <a:pt x="1723262" y="4963412"/>
                </a:cubicBezTo>
                <a:lnTo>
                  <a:pt x="0" y="4963412"/>
                </a:lnTo>
                <a:lnTo>
                  <a:pt x="0" y="0"/>
                </a:lnTo>
                <a:close/>
              </a:path>
            </a:pathLst>
          </a:cu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97AB1EE-17DF-1536-B2DE-28B21B7B0538}"/>
              </a:ext>
            </a:extLst>
          </p:cNvPr>
          <p:cNvSpPr/>
          <p:nvPr/>
        </p:nvSpPr>
        <p:spPr>
          <a:xfrm>
            <a:off x="3983393" y="1102215"/>
            <a:ext cx="2256501" cy="2203006"/>
          </a:xfrm>
          <a:custGeom>
            <a:avLst/>
            <a:gdLst>
              <a:gd name="connsiteX0" fmla="*/ 1223075 w 2256501"/>
              <a:gd name="connsiteY0" fmla="*/ 13469 h 2203006"/>
              <a:gd name="connsiteX1" fmla="*/ 76447 w 2256501"/>
              <a:gd name="connsiteY1" fmla="*/ 8630 h 2203006"/>
              <a:gd name="connsiteX2" fmla="*/ 115151 w 2256501"/>
              <a:gd name="connsiteY2" fmla="*/ 105392 h 2203006"/>
              <a:gd name="connsiteX3" fmla="*/ 182885 w 2256501"/>
              <a:gd name="connsiteY3" fmla="*/ 197316 h 2203006"/>
              <a:gd name="connsiteX4" fmla="*/ 231266 w 2256501"/>
              <a:gd name="connsiteY4" fmla="*/ 308592 h 2203006"/>
              <a:gd name="connsiteX5" fmla="*/ 255456 w 2256501"/>
              <a:gd name="connsiteY5" fmla="*/ 405354 h 2203006"/>
              <a:gd name="connsiteX6" fmla="*/ 323190 w 2256501"/>
              <a:gd name="connsiteY6" fmla="*/ 511792 h 2203006"/>
              <a:gd name="connsiteX7" fmla="*/ 342542 w 2256501"/>
              <a:gd name="connsiteY7" fmla="*/ 598878 h 2203006"/>
              <a:gd name="connsiteX8" fmla="*/ 419951 w 2256501"/>
              <a:gd name="connsiteY8" fmla="*/ 705316 h 2203006"/>
              <a:gd name="connsiteX9" fmla="*/ 419951 w 2256501"/>
              <a:gd name="connsiteY9" fmla="*/ 773050 h 2203006"/>
              <a:gd name="connsiteX10" fmla="*/ 458656 w 2256501"/>
              <a:gd name="connsiteY10" fmla="*/ 777888 h 2203006"/>
              <a:gd name="connsiteX11" fmla="*/ 482847 w 2256501"/>
              <a:gd name="connsiteY11" fmla="*/ 816592 h 2203006"/>
              <a:gd name="connsiteX12" fmla="*/ 526390 w 2256501"/>
              <a:gd name="connsiteY12" fmla="*/ 942383 h 2203006"/>
              <a:gd name="connsiteX13" fmla="*/ 652180 w 2256501"/>
              <a:gd name="connsiteY13" fmla="*/ 1106878 h 2203006"/>
              <a:gd name="connsiteX14" fmla="*/ 686047 w 2256501"/>
              <a:gd name="connsiteY14" fmla="*/ 1189126 h 2203006"/>
              <a:gd name="connsiteX15" fmla="*/ 686047 w 2256501"/>
              <a:gd name="connsiteY15" fmla="*/ 1232669 h 2203006"/>
              <a:gd name="connsiteX16" fmla="*/ 661856 w 2256501"/>
              <a:gd name="connsiteY16" fmla="*/ 1281050 h 2203006"/>
              <a:gd name="connsiteX17" fmla="*/ 724751 w 2256501"/>
              <a:gd name="connsiteY17" fmla="*/ 1368135 h 2203006"/>
              <a:gd name="connsiteX18" fmla="*/ 826351 w 2256501"/>
              <a:gd name="connsiteY18" fmla="*/ 1518116 h 2203006"/>
              <a:gd name="connsiteX19" fmla="*/ 923113 w 2256501"/>
              <a:gd name="connsiteY19" fmla="*/ 1610040 h 2203006"/>
              <a:gd name="connsiteX20" fmla="*/ 1106961 w 2256501"/>
              <a:gd name="connsiteY20" fmla="*/ 1711640 h 2203006"/>
              <a:gd name="connsiteX21" fmla="*/ 1363380 w 2256501"/>
              <a:gd name="connsiteY21" fmla="*/ 1818078 h 2203006"/>
              <a:gd name="connsiteX22" fmla="*/ 1537551 w 2256501"/>
              <a:gd name="connsiteY22" fmla="*/ 1910002 h 2203006"/>
              <a:gd name="connsiteX23" fmla="*/ 1677856 w 2256501"/>
              <a:gd name="connsiteY23" fmla="*/ 1997088 h 2203006"/>
              <a:gd name="connsiteX24" fmla="*/ 1702047 w 2256501"/>
              <a:gd name="connsiteY24" fmla="*/ 2059983 h 2203006"/>
              <a:gd name="connsiteX25" fmla="*/ 1750428 w 2256501"/>
              <a:gd name="connsiteY25" fmla="*/ 2108364 h 2203006"/>
              <a:gd name="connsiteX26" fmla="*/ 1813323 w 2256501"/>
              <a:gd name="connsiteY26" fmla="*/ 2127716 h 2203006"/>
              <a:gd name="connsiteX27" fmla="*/ 1910085 w 2256501"/>
              <a:gd name="connsiteY27" fmla="*/ 2200288 h 2203006"/>
              <a:gd name="connsiteX28" fmla="*/ 1987494 w 2256501"/>
              <a:gd name="connsiteY28" fmla="*/ 2180935 h 2203006"/>
              <a:gd name="connsiteX29" fmla="*/ 2021361 w 2256501"/>
              <a:gd name="connsiteY29" fmla="*/ 2118040 h 2203006"/>
              <a:gd name="connsiteX30" fmla="*/ 2011685 w 2256501"/>
              <a:gd name="connsiteY30" fmla="*/ 2059983 h 2203006"/>
              <a:gd name="connsiteX31" fmla="*/ 2089094 w 2256501"/>
              <a:gd name="connsiteY31" fmla="*/ 2016440 h 2203006"/>
              <a:gd name="connsiteX32" fmla="*/ 2089094 w 2256501"/>
              <a:gd name="connsiteY32" fmla="*/ 1987411 h 2203006"/>
              <a:gd name="connsiteX33" fmla="*/ 2045551 w 2256501"/>
              <a:gd name="connsiteY33" fmla="*/ 1939030 h 2203006"/>
              <a:gd name="connsiteX34" fmla="*/ 2127799 w 2256501"/>
              <a:gd name="connsiteY34" fmla="*/ 1871297 h 2203006"/>
              <a:gd name="connsiteX35" fmla="*/ 2181018 w 2256501"/>
              <a:gd name="connsiteY35" fmla="*/ 1818078 h 2203006"/>
              <a:gd name="connsiteX36" fmla="*/ 2219723 w 2256501"/>
              <a:gd name="connsiteY36" fmla="*/ 1740669 h 2203006"/>
              <a:gd name="connsiteX37" fmla="*/ 2166504 w 2256501"/>
              <a:gd name="connsiteY37" fmla="*/ 1706802 h 2203006"/>
              <a:gd name="connsiteX38" fmla="*/ 2127799 w 2256501"/>
              <a:gd name="connsiteY38" fmla="*/ 1692288 h 2203006"/>
              <a:gd name="connsiteX39" fmla="*/ 2093932 w 2256501"/>
              <a:gd name="connsiteY39" fmla="*/ 1585850 h 2203006"/>
              <a:gd name="connsiteX40" fmla="*/ 2147151 w 2256501"/>
              <a:gd name="connsiteY40" fmla="*/ 1518116 h 2203006"/>
              <a:gd name="connsiteX41" fmla="*/ 2132637 w 2256501"/>
              <a:gd name="connsiteY41" fmla="*/ 1455221 h 2203006"/>
              <a:gd name="connsiteX42" fmla="*/ 2108447 w 2256501"/>
              <a:gd name="connsiteY42" fmla="*/ 1392326 h 2203006"/>
              <a:gd name="connsiteX43" fmla="*/ 2166504 w 2256501"/>
              <a:gd name="connsiteY43" fmla="*/ 1339107 h 2203006"/>
              <a:gd name="connsiteX44" fmla="*/ 2185856 w 2256501"/>
              <a:gd name="connsiteY44" fmla="*/ 1300402 h 2203006"/>
              <a:gd name="connsiteX45" fmla="*/ 2210047 w 2256501"/>
              <a:gd name="connsiteY45" fmla="*/ 1266535 h 2203006"/>
              <a:gd name="connsiteX46" fmla="*/ 2181018 w 2256501"/>
              <a:gd name="connsiteY46" fmla="*/ 1218154 h 2203006"/>
              <a:gd name="connsiteX47" fmla="*/ 2181018 w 2256501"/>
              <a:gd name="connsiteY47" fmla="*/ 1179450 h 2203006"/>
              <a:gd name="connsiteX48" fmla="*/ 2176180 w 2256501"/>
              <a:gd name="connsiteY48" fmla="*/ 1155259 h 2203006"/>
              <a:gd name="connsiteX49" fmla="*/ 2210047 w 2256501"/>
              <a:gd name="connsiteY49" fmla="*/ 1068173 h 2203006"/>
              <a:gd name="connsiteX50" fmla="*/ 2239075 w 2256501"/>
              <a:gd name="connsiteY50" fmla="*/ 961735 h 2203006"/>
              <a:gd name="connsiteX51" fmla="*/ 2253590 w 2256501"/>
              <a:gd name="connsiteY51" fmla="*/ 884326 h 2203006"/>
              <a:gd name="connsiteX52" fmla="*/ 2181018 w 2256501"/>
              <a:gd name="connsiteY52" fmla="*/ 782726 h 2203006"/>
              <a:gd name="connsiteX53" fmla="*/ 2060066 w 2256501"/>
              <a:gd name="connsiteY53" fmla="*/ 574688 h 2203006"/>
              <a:gd name="connsiteX54" fmla="*/ 1987494 w 2256501"/>
              <a:gd name="connsiteY54" fmla="*/ 569850 h 2203006"/>
              <a:gd name="connsiteX55" fmla="*/ 1939113 w 2256501"/>
              <a:gd name="connsiteY55" fmla="*/ 594040 h 2203006"/>
              <a:gd name="connsiteX56" fmla="*/ 1837513 w 2256501"/>
              <a:gd name="connsiteY56" fmla="*/ 594040 h 2203006"/>
              <a:gd name="connsiteX57" fmla="*/ 1852028 w 2256501"/>
              <a:gd name="connsiteY57" fmla="*/ 265050 h 2203006"/>
              <a:gd name="connsiteX58" fmla="*/ 1731075 w 2256501"/>
              <a:gd name="connsiteY58" fmla="*/ 361811 h 2203006"/>
              <a:gd name="connsiteX59" fmla="*/ 1648828 w 2256501"/>
              <a:gd name="connsiteY59" fmla="*/ 395678 h 2203006"/>
              <a:gd name="connsiteX60" fmla="*/ 1489171 w 2256501"/>
              <a:gd name="connsiteY60" fmla="*/ 386002 h 2203006"/>
              <a:gd name="connsiteX61" fmla="*/ 1489171 w 2256501"/>
              <a:gd name="connsiteY61" fmla="*/ 318269 h 2203006"/>
              <a:gd name="connsiteX62" fmla="*/ 1397247 w 2256501"/>
              <a:gd name="connsiteY62" fmla="*/ 279564 h 2203006"/>
              <a:gd name="connsiteX63" fmla="*/ 1305323 w 2256501"/>
              <a:gd name="connsiteY63" fmla="*/ 289240 h 2203006"/>
              <a:gd name="connsiteX64" fmla="*/ 1353704 w 2256501"/>
              <a:gd name="connsiteY64" fmla="*/ 216669 h 2203006"/>
              <a:gd name="connsiteX65" fmla="*/ 1334351 w 2256501"/>
              <a:gd name="connsiteY65" fmla="*/ 182802 h 2203006"/>
              <a:gd name="connsiteX66" fmla="*/ 1290809 w 2256501"/>
              <a:gd name="connsiteY66" fmla="*/ 153773 h 2203006"/>
              <a:gd name="connsiteX67" fmla="*/ 1247266 w 2256501"/>
              <a:gd name="connsiteY67" fmla="*/ 86040 h 2203006"/>
              <a:gd name="connsiteX68" fmla="*/ 1223075 w 2256501"/>
              <a:gd name="connsiteY68" fmla="*/ 13469 h 22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256501" h="2203006">
                <a:moveTo>
                  <a:pt x="1223075" y="13469"/>
                </a:moveTo>
                <a:cubicBezTo>
                  <a:pt x="1027939" y="567"/>
                  <a:pt x="261101" y="-6690"/>
                  <a:pt x="76447" y="8630"/>
                </a:cubicBezTo>
                <a:cubicBezTo>
                  <a:pt x="-108207" y="23950"/>
                  <a:pt x="97411" y="73944"/>
                  <a:pt x="115151" y="105392"/>
                </a:cubicBezTo>
                <a:cubicBezTo>
                  <a:pt x="132891" y="136840"/>
                  <a:pt x="163533" y="163449"/>
                  <a:pt x="182885" y="197316"/>
                </a:cubicBezTo>
                <a:cubicBezTo>
                  <a:pt x="202237" y="231183"/>
                  <a:pt x="219171" y="273919"/>
                  <a:pt x="231266" y="308592"/>
                </a:cubicBezTo>
                <a:cubicBezTo>
                  <a:pt x="243361" y="343265"/>
                  <a:pt x="240135" y="371487"/>
                  <a:pt x="255456" y="405354"/>
                </a:cubicBezTo>
                <a:cubicBezTo>
                  <a:pt x="270777" y="439221"/>
                  <a:pt x="308676" y="479538"/>
                  <a:pt x="323190" y="511792"/>
                </a:cubicBezTo>
                <a:cubicBezTo>
                  <a:pt x="337704" y="544046"/>
                  <a:pt x="326415" y="566624"/>
                  <a:pt x="342542" y="598878"/>
                </a:cubicBezTo>
                <a:cubicBezTo>
                  <a:pt x="358669" y="631132"/>
                  <a:pt x="407049" y="676287"/>
                  <a:pt x="419951" y="705316"/>
                </a:cubicBezTo>
                <a:cubicBezTo>
                  <a:pt x="432852" y="734345"/>
                  <a:pt x="413500" y="760955"/>
                  <a:pt x="419951" y="773050"/>
                </a:cubicBezTo>
                <a:cubicBezTo>
                  <a:pt x="426402" y="785145"/>
                  <a:pt x="448173" y="770631"/>
                  <a:pt x="458656" y="777888"/>
                </a:cubicBezTo>
                <a:cubicBezTo>
                  <a:pt x="469139" y="785145"/>
                  <a:pt x="471558" y="789176"/>
                  <a:pt x="482847" y="816592"/>
                </a:cubicBezTo>
                <a:cubicBezTo>
                  <a:pt x="494136" y="844008"/>
                  <a:pt x="498168" y="894002"/>
                  <a:pt x="526390" y="942383"/>
                </a:cubicBezTo>
                <a:cubicBezTo>
                  <a:pt x="554612" y="990764"/>
                  <a:pt x="625571" y="1065754"/>
                  <a:pt x="652180" y="1106878"/>
                </a:cubicBezTo>
                <a:cubicBezTo>
                  <a:pt x="678789" y="1148002"/>
                  <a:pt x="680403" y="1168161"/>
                  <a:pt x="686047" y="1189126"/>
                </a:cubicBezTo>
                <a:cubicBezTo>
                  <a:pt x="691691" y="1210091"/>
                  <a:pt x="690079" y="1217348"/>
                  <a:pt x="686047" y="1232669"/>
                </a:cubicBezTo>
                <a:cubicBezTo>
                  <a:pt x="682015" y="1247990"/>
                  <a:pt x="655405" y="1258472"/>
                  <a:pt x="661856" y="1281050"/>
                </a:cubicBezTo>
                <a:cubicBezTo>
                  <a:pt x="668307" y="1303628"/>
                  <a:pt x="697335" y="1328624"/>
                  <a:pt x="724751" y="1368135"/>
                </a:cubicBezTo>
                <a:cubicBezTo>
                  <a:pt x="752167" y="1407646"/>
                  <a:pt x="793291" y="1477799"/>
                  <a:pt x="826351" y="1518116"/>
                </a:cubicBezTo>
                <a:cubicBezTo>
                  <a:pt x="859411" y="1558433"/>
                  <a:pt x="876345" y="1577786"/>
                  <a:pt x="923113" y="1610040"/>
                </a:cubicBezTo>
                <a:cubicBezTo>
                  <a:pt x="969881" y="1642294"/>
                  <a:pt x="1033583" y="1676967"/>
                  <a:pt x="1106961" y="1711640"/>
                </a:cubicBezTo>
                <a:cubicBezTo>
                  <a:pt x="1180339" y="1746313"/>
                  <a:pt x="1291615" y="1785018"/>
                  <a:pt x="1363380" y="1818078"/>
                </a:cubicBezTo>
                <a:cubicBezTo>
                  <a:pt x="1435145" y="1851138"/>
                  <a:pt x="1485138" y="1880167"/>
                  <a:pt x="1537551" y="1910002"/>
                </a:cubicBezTo>
                <a:cubicBezTo>
                  <a:pt x="1589964" y="1939837"/>
                  <a:pt x="1650440" y="1972091"/>
                  <a:pt x="1677856" y="1997088"/>
                </a:cubicBezTo>
                <a:cubicBezTo>
                  <a:pt x="1705272" y="2022085"/>
                  <a:pt x="1689952" y="2041437"/>
                  <a:pt x="1702047" y="2059983"/>
                </a:cubicBezTo>
                <a:cubicBezTo>
                  <a:pt x="1714142" y="2078529"/>
                  <a:pt x="1731882" y="2097075"/>
                  <a:pt x="1750428" y="2108364"/>
                </a:cubicBezTo>
                <a:cubicBezTo>
                  <a:pt x="1768974" y="2119653"/>
                  <a:pt x="1786714" y="2112395"/>
                  <a:pt x="1813323" y="2127716"/>
                </a:cubicBezTo>
                <a:cubicBezTo>
                  <a:pt x="1839932" y="2143037"/>
                  <a:pt x="1881057" y="2191418"/>
                  <a:pt x="1910085" y="2200288"/>
                </a:cubicBezTo>
                <a:cubicBezTo>
                  <a:pt x="1939114" y="2209158"/>
                  <a:pt x="1968948" y="2194643"/>
                  <a:pt x="1987494" y="2180935"/>
                </a:cubicBezTo>
                <a:cubicBezTo>
                  <a:pt x="2006040" y="2167227"/>
                  <a:pt x="2017329" y="2138199"/>
                  <a:pt x="2021361" y="2118040"/>
                </a:cubicBezTo>
                <a:cubicBezTo>
                  <a:pt x="2025393" y="2097881"/>
                  <a:pt x="2000396" y="2076916"/>
                  <a:pt x="2011685" y="2059983"/>
                </a:cubicBezTo>
                <a:cubicBezTo>
                  <a:pt x="2022974" y="2043050"/>
                  <a:pt x="2089094" y="2016440"/>
                  <a:pt x="2089094" y="2016440"/>
                </a:cubicBezTo>
                <a:cubicBezTo>
                  <a:pt x="2101996" y="2004345"/>
                  <a:pt x="2096351" y="2000313"/>
                  <a:pt x="2089094" y="1987411"/>
                </a:cubicBezTo>
                <a:cubicBezTo>
                  <a:pt x="2081837" y="1974509"/>
                  <a:pt x="2039100" y="1958382"/>
                  <a:pt x="2045551" y="1939030"/>
                </a:cubicBezTo>
                <a:cubicBezTo>
                  <a:pt x="2052002" y="1919678"/>
                  <a:pt x="2105221" y="1891456"/>
                  <a:pt x="2127799" y="1871297"/>
                </a:cubicBezTo>
                <a:cubicBezTo>
                  <a:pt x="2150377" y="1851138"/>
                  <a:pt x="2165697" y="1839849"/>
                  <a:pt x="2181018" y="1818078"/>
                </a:cubicBezTo>
                <a:cubicBezTo>
                  <a:pt x="2196339" y="1796307"/>
                  <a:pt x="2222142" y="1759215"/>
                  <a:pt x="2219723" y="1740669"/>
                </a:cubicBezTo>
                <a:cubicBezTo>
                  <a:pt x="2217304" y="1722123"/>
                  <a:pt x="2181825" y="1714866"/>
                  <a:pt x="2166504" y="1706802"/>
                </a:cubicBezTo>
                <a:cubicBezTo>
                  <a:pt x="2151183" y="1698739"/>
                  <a:pt x="2139894" y="1712447"/>
                  <a:pt x="2127799" y="1692288"/>
                </a:cubicBezTo>
                <a:cubicBezTo>
                  <a:pt x="2115704" y="1672129"/>
                  <a:pt x="2090707" y="1614879"/>
                  <a:pt x="2093932" y="1585850"/>
                </a:cubicBezTo>
                <a:cubicBezTo>
                  <a:pt x="2097157" y="1556821"/>
                  <a:pt x="2140700" y="1539887"/>
                  <a:pt x="2147151" y="1518116"/>
                </a:cubicBezTo>
                <a:cubicBezTo>
                  <a:pt x="2153602" y="1496345"/>
                  <a:pt x="2139088" y="1476186"/>
                  <a:pt x="2132637" y="1455221"/>
                </a:cubicBezTo>
                <a:cubicBezTo>
                  <a:pt x="2126186" y="1434256"/>
                  <a:pt x="2102803" y="1411678"/>
                  <a:pt x="2108447" y="1392326"/>
                </a:cubicBezTo>
                <a:cubicBezTo>
                  <a:pt x="2114091" y="1372974"/>
                  <a:pt x="2153603" y="1354428"/>
                  <a:pt x="2166504" y="1339107"/>
                </a:cubicBezTo>
                <a:cubicBezTo>
                  <a:pt x="2179405" y="1323786"/>
                  <a:pt x="2178599" y="1312497"/>
                  <a:pt x="2185856" y="1300402"/>
                </a:cubicBezTo>
                <a:cubicBezTo>
                  <a:pt x="2193113" y="1288307"/>
                  <a:pt x="2210853" y="1280243"/>
                  <a:pt x="2210047" y="1266535"/>
                </a:cubicBezTo>
                <a:cubicBezTo>
                  <a:pt x="2209241" y="1252827"/>
                  <a:pt x="2185856" y="1232668"/>
                  <a:pt x="2181018" y="1218154"/>
                </a:cubicBezTo>
                <a:cubicBezTo>
                  <a:pt x="2176180" y="1203640"/>
                  <a:pt x="2181018" y="1179450"/>
                  <a:pt x="2181018" y="1179450"/>
                </a:cubicBezTo>
                <a:cubicBezTo>
                  <a:pt x="2180212" y="1168968"/>
                  <a:pt x="2171342" y="1173805"/>
                  <a:pt x="2176180" y="1155259"/>
                </a:cubicBezTo>
                <a:cubicBezTo>
                  <a:pt x="2181018" y="1136713"/>
                  <a:pt x="2199565" y="1100427"/>
                  <a:pt x="2210047" y="1068173"/>
                </a:cubicBezTo>
                <a:cubicBezTo>
                  <a:pt x="2220529" y="1035919"/>
                  <a:pt x="2231818" y="992376"/>
                  <a:pt x="2239075" y="961735"/>
                </a:cubicBezTo>
                <a:cubicBezTo>
                  <a:pt x="2246332" y="931094"/>
                  <a:pt x="2263266" y="914161"/>
                  <a:pt x="2253590" y="884326"/>
                </a:cubicBezTo>
                <a:cubicBezTo>
                  <a:pt x="2243914" y="854491"/>
                  <a:pt x="2213272" y="834332"/>
                  <a:pt x="2181018" y="782726"/>
                </a:cubicBezTo>
                <a:cubicBezTo>
                  <a:pt x="2148764" y="731120"/>
                  <a:pt x="2092320" y="610167"/>
                  <a:pt x="2060066" y="574688"/>
                </a:cubicBezTo>
                <a:cubicBezTo>
                  <a:pt x="2027812" y="539209"/>
                  <a:pt x="2007653" y="566625"/>
                  <a:pt x="1987494" y="569850"/>
                </a:cubicBezTo>
                <a:cubicBezTo>
                  <a:pt x="1967335" y="573075"/>
                  <a:pt x="1964110" y="590008"/>
                  <a:pt x="1939113" y="594040"/>
                </a:cubicBezTo>
                <a:cubicBezTo>
                  <a:pt x="1914116" y="598072"/>
                  <a:pt x="1852027" y="648872"/>
                  <a:pt x="1837513" y="594040"/>
                </a:cubicBezTo>
                <a:cubicBezTo>
                  <a:pt x="1822999" y="539208"/>
                  <a:pt x="1869768" y="303755"/>
                  <a:pt x="1852028" y="265050"/>
                </a:cubicBezTo>
                <a:cubicBezTo>
                  <a:pt x="1834288" y="226345"/>
                  <a:pt x="1764942" y="340040"/>
                  <a:pt x="1731075" y="361811"/>
                </a:cubicBezTo>
                <a:cubicBezTo>
                  <a:pt x="1697208" y="383582"/>
                  <a:pt x="1689145" y="391646"/>
                  <a:pt x="1648828" y="395678"/>
                </a:cubicBezTo>
                <a:cubicBezTo>
                  <a:pt x="1608511" y="399710"/>
                  <a:pt x="1515780" y="398903"/>
                  <a:pt x="1489171" y="386002"/>
                </a:cubicBezTo>
                <a:cubicBezTo>
                  <a:pt x="1462562" y="373101"/>
                  <a:pt x="1504492" y="336009"/>
                  <a:pt x="1489171" y="318269"/>
                </a:cubicBezTo>
                <a:cubicBezTo>
                  <a:pt x="1473850" y="300529"/>
                  <a:pt x="1427888" y="284402"/>
                  <a:pt x="1397247" y="279564"/>
                </a:cubicBezTo>
                <a:cubicBezTo>
                  <a:pt x="1366606" y="274726"/>
                  <a:pt x="1312580" y="299723"/>
                  <a:pt x="1305323" y="289240"/>
                </a:cubicBezTo>
                <a:cubicBezTo>
                  <a:pt x="1298066" y="278758"/>
                  <a:pt x="1348866" y="234409"/>
                  <a:pt x="1353704" y="216669"/>
                </a:cubicBezTo>
                <a:cubicBezTo>
                  <a:pt x="1358542" y="198929"/>
                  <a:pt x="1344833" y="193285"/>
                  <a:pt x="1334351" y="182802"/>
                </a:cubicBezTo>
                <a:cubicBezTo>
                  <a:pt x="1323869" y="172319"/>
                  <a:pt x="1305323" y="169900"/>
                  <a:pt x="1290809" y="153773"/>
                </a:cubicBezTo>
                <a:cubicBezTo>
                  <a:pt x="1276295" y="137646"/>
                  <a:pt x="1256942" y="105392"/>
                  <a:pt x="1247266" y="86040"/>
                </a:cubicBezTo>
                <a:cubicBezTo>
                  <a:pt x="1237590" y="66688"/>
                  <a:pt x="1418211" y="26371"/>
                  <a:pt x="1223075" y="13469"/>
                </a:cubicBezTo>
                <a:close/>
              </a:path>
            </a:pathLst>
          </a:custGeom>
          <a:solidFill>
            <a:schemeClr val="accent6">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B96E2A"/>
              </a:solidFill>
            </a:endParaRPr>
          </a:p>
        </p:txBody>
      </p:sp>
      <p:sp>
        <p:nvSpPr>
          <p:cNvPr id="104" name="Rectangle 103">
            <a:extLst>
              <a:ext uri="{FF2B5EF4-FFF2-40B4-BE49-F238E27FC236}">
                <a16:creationId xmlns:a16="http://schemas.microsoft.com/office/drawing/2014/main" id="{D31C0514-A215-7E15-74AF-8146B09BA75D}"/>
              </a:ext>
            </a:extLst>
          </p:cNvPr>
          <p:cNvSpPr/>
          <p:nvPr/>
        </p:nvSpPr>
        <p:spPr>
          <a:xfrm>
            <a:off x="3426313" y="1047592"/>
            <a:ext cx="906786" cy="536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a:extLst>
              <a:ext uri="{FF2B5EF4-FFF2-40B4-BE49-F238E27FC236}">
                <a16:creationId xmlns:a16="http://schemas.microsoft.com/office/drawing/2014/main" id="{AC2D9355-C2F8-86DF-5450-93FE4ABE6401}"/>
              </a:ext>
            </a:extLst>
          </p:cNvPr>
          <p:cNvSpPr/>
          <p:nvPr/>
        </p:nvSpPr>
        <p:spPr>
          <a:xfrm>
            <a:off x="5964594" y="3769907"/>
            <a:ext cx="2586184" cy="2647459"/>
          </a:xfrm>
          <a:custGeom>
            <a:avLst/>
            <a:gdLst>
              <a:gd name="connsiteX0" fmla="*/ 651657 w 2586184"/>
              <a:gd name="connsiteY0" fmla="*/ 251906 h 2647459"/>
              <a:gd name="connsiteX1" fmla="*/ 607925 w 2586184"/>
              <a:gd name="connsiteY1" fmla="*/ 379127 h 2647459"/>
              <a:gd name="connsiteX2" fmla="*/ 564192 w 2586184"/>
              <a:gd name="connsiteY2" fmla="*/ 470567 h 2647459"/>
              <a:gd name="connsiteX3" fmla="*/ 520460 w 2586184"/>
              <a:gd name="connsiteY3" fmla="*/ 522251 h 2647459"/>
              <a:gd name="connsiteX4" fmla="*/ 440947 w 2586184"/>
              <a:gd name="connsiteY4" fmla="*/ 550080 h 2647459"/>
              <a:gd name="connsiteX5" fmla="*/ 389264 w 2586184"/>
              <a:gd name="connsiteY5" fmla="*/ 538153 h 2647459"/>
              <a:gd name="connsiteX6" fmla="*/ 369385 w 2586184"/>
              <a:gd name="connsiteY6" fmla="*/ 569959 h 2647459"/>
              <a:gd name="connsiteX7" fmla="*/ 361434 w 2586184"/>
              <a:gd name="connsiteY7" fmla="*/ 657423 h 2647459"/>
              <a:gd name="connsiteX8" fmla="*/ 333605 w 2586184"/>
              <a:gd name="connsiteY8" fmla="*/ 740912 h 2647459"/>
              <a:gd name="connsiteX9" fmla="*/ 333605 w 2586184"/>
              <a:gd name="connsiteY9" fmla="*/ 812473 h 2647459"/>
              <a:gd name="connsiteX10" fmla="*/ 361434 w 2586184"/>
              <a:gd name="connsiteY10" fmla="*/ 864157 h 2647459"/>
              <a:gd name="connsiteX11" fmla="*/ 385288 w 2586184"/>
              <a:gd name="connsiteY11" fmla="*/ 911865 h 2647459"/>
              <a:gd name="connsiteX12" fmla="*/ 377337 w 2586184"/>
              <a:gd name="connsiteY12" fmla="*/ 971499 h 2647459"/>
              <a:gd name="connsiteX13" fmla="*/ 361434 w 2586184"/>
              <a:gd name="connsiteY13" fmla="*/ 1031134 h 2647459"/>
              <a:gd name="connsiteX14" fmla="*/ 377337 w 2586184"/>
              <a:gd name="connsiteY14" fmla="*/ 1082818 h 2647459"/>
              <a:gd name="connsiteX15" fmla="*/ 413118 w 2586184"/>
              <a:gd name="connsiteY15" fmla="*/ 1114623 h 2647459"/>
              <a:gd name="connsiteX16" fmla="*/ 409142 w 2586184"/>
              <a:gd name="connsiteY16" fmla="*/ 1154379 h 2647459"/>
              <a:gd name="connsiteX17" fmla="*/ 397215 w 2586184"/>
              <a:gd name="connsiteY17" fmla="*/ 1166306 h 2647459"/>
              <a:gd name="connsiteX18" fmla="*/ 365410 w 2586184"/>
              <a:gd name="connsiteY18" fmla="*/ 1130525 h 2647459"/>
              <a:gd name="connsiteX19" fmla="*/ 337580 w 2586184"/>
              <a:gd name="connsiteY19" fmla="*/ 1138477 h 2647459"/>
              <a:gd name="connsiteX20" fmla="*/ 297824 w 2586184"/>
              <a:gd name="connsiteY20" fmla="*/ 1237868 h 2647459"/>
              <a:gd name="connsiteX21" fmla="*/ 246140 w 2586184"/>
              <a:gd name="connsiteY21" fmla="*/ 1353162 h 2647459"/>
              <a:gd name="connsiteX22" fmla="*/ 210359 w 2586184"/>
              <a:gd name="connsiteY22" fmla="*/ 1388943 h 2647459"/>
              <a:gd name="connsiteX23" fmla="*/ 162652 w 2586184"/>
              <a:gd name="connsiteY23" fmla="*/ 1420748 h 2647459"/>
              <a:gd name="connsiteX24" fmla="*/ 158676 w 2586184"/>
              <a:gd name="connsiteY24" fmla="*/ 1480383 h 2647459"/>
              <a:gd name="connsiteX25" fmla="*/ 146749 w 2586184"/>
              <a:gd name="connsiteY25" fmla="*/ 1547969 h 2647459"/>
              <a:gd name="connsiteX26" fmla="*/ 126871 w 2586184"/>
              <a:gd name="connsiteY26" fmla="*/ 1599652 h 2647459"/>
              <a:gd name="connsiteX27" fmla="*/ 106992 w 2586184"/>
              <a:gd name="connsiteY27" fmla="*/ 1635433 h 2647459"/>
              <a:gd name="connsiteX28" fmla="*/ 130846 w 2586184"/>
              <a:gd name="connsiteY28" fmla="*/ 1675190 h 2647459"/>
              <a:gd name="connsiteX29" fmla="*/ 118919 w 2586184"/>
              <a:gd name="connsiteY29" fmla="*/ 1726873 h 2647459"/>
              <a:gd name="connsiteX30" fmla="*/ 130846 w 2586184"/>
              <a:gd name="connsiteY30" fmla="*/ 1762654 h 2647459"/>
              <a:gd name="connsiteX31" fmla="*/ 142773 w 2586184"/>
              <a:gd name="connsiteY31" fmla="*/ 1802411 h 2647459"/>
              <a:gd name="connsiteX32" fmla="*/ 103017 w 2586184"/>
              <a:gd name="connsiteY32" fmla="*/ 1854094 h 2647459"/>
              <a:gd name="connsiteX33" fmla="*/ 67236 w 2586184"/>
              <a:gd name="connsiteY33" fmla="*/ 1873972 h 2647459"/>
              <a:gd name="connsiteX34" fmla="*/ 43382 w 2586184"/>
              <a:gd name="connsiteY34" fmla="*/ 1937583 h 2647459"/>
              <a:gd name="connsiteX35" fmla="*/ 43382 w 2586184"/>
              <a:gd name="connsiteY35" fmla="*/ 2001193 h 2647459"/>
              <a:gd name="connsiteX36" fmla="*/ 3625 w 2586184"/>
              <a:gd name="connsiteY36" fmla="*/ 2032999 h 2647459"/>
              <a:gd name="connsiteX37" fmla="*/ 3625 w 2586184"/>
              <a:gd name="connsiteY37" fmla="*/ 2084682 h 2647459"/>
              <a:gd name="connsiteX38" fmla="*/ 19528 w 2586184"/>
              <a:gd name="connsiteY38" fmla="*/ 2144317 h 2647459"/>
              <a:gd name="connsiteX39" fmla="*/ 39406 w 2586184"/>
              <a:gd name="connsiteY39" fmla="*/ 2180098 h 2647459"/>
              <a:gd name="connsiteX40" fmla="*/ 59285 w 2586184"/>
              <a:gd name="connsiteY40" fmla="*/ 2231781 h 2647459"/>
              <a:gd name="connsiteX41" fmla="*/ 63260 w 2586184"/>
              <a:gd name="connsiteY41" fmla="*/ 2275513 h 2647459"/>
              <a:gd name="connsiteX42" fmla="*/ 83139 w 2586184"/>
              <a:gd name="connsiteY42" fmla="*/ 2315270 h 2647459"/>
              <a:gd name="connsiteX43" fmla="*/ 126871 w 2586184"/>
              <a:gd name="connsiteY43" fmla="*/ 2343099 h 2647459"/>
              <a:gd name="connsiteX44" fmla="*/ 146749 w 2586184"/>
              <a:gd name="connsiteY44" fmla="*/ 2359002 h 2647459"/>
              <a:gd name="connsiteX45" fmla="*/ 162652 w 2586184"/>
              <a:gd name="connsiteY45" fmla="*/ 2410685 h 2647459"/>
              <a:gd name="connsiteX46" fmla="*/ 186505 w 2586184"/>
              <a:gd name="connsiteY46" fmla="*/ 2422612 h 2647459"/>
              <a:gd name="connsiteX47" fmla="*/ 210359 w 2586184"/>
              <a:gd name="connsiteY47" fmla="*/ 2434539 h 2647459"/>
              <a:gd name="connsiteX48" fmla="*/ 206384 w 2586184"/>
              <a:gd name="connsiteY48" fmla="*/ 2545858 h 2647459"/>
              <a:gd name="connsiteX49" fmla="*/ 186505 w 2586184"/>
              <a:gd name="connsiteY49" fmla="*/ 2605492 h 2647459"/>
              <a:gd name="connsiteX50" fmla="*/ 170603 w 2586184"/>
              <a:gd name="connsiteY50" fmla="*/ 2637298 h 2647459"/>
              <a:gd name="connsiteX51" fmla="*/ 2257820 w 2586184"/>
              <a:gd name="connsiteY51" fmla="*/ 2641273 h 2647459"/>
              <a:gd name="connsiteX52" fmla="*/ 2237942 w 2586184"/>
              <a:gd name="connsiteY52" fmla="*/ 2557785 h 2647459"/>
              <a:gd name="connsiteX53" fmla="*/ 2202161 w 2586184"/>
              <a:gd name="connsiteY53" fmla="*/ 2390807 h 2647459"/>
              <a:gd name="connsiteX54" fmla="*/ 2277699 w 2586184"/>
              <a:gd name="connsiteY54" fmla="*/ 2366953 h 2647459"/>
              <a:gd name="connsiteX55" fmla="*/ 2305528 w 2586184"/>
              <a:gd name="connsiteY55" fmla="*/ 2223830 h 2647459"/>
              <a:gd name="connsiteX56" fmla="*/ 2341309 w 2586184"/>
              <a:gd name="connsiteY56" fmla="*/ 2076731 h 2647459"/>
              <a:gd name="connsiteX57" fmla="*/ 2404919 w 2586184"/>
              <a:gd name="connsiteY57" fmla="*/ 1937583 h 2647459"/>
              <a:gd name="connsiteX58" fmla="*/ 2416846 w 2586184"/>
              <a:gd name="connsiteY58" fmla="*/ 1842167 h 2647459"/>
              <a:gd name="connsiteX59" fmla="*/ 2548043 w 2586184"/>
              <a:gd name="connsiteY59" fmla="*/ 1718922 h 2647459"/>
              <a:gd name="connsiteX60" fmla="*/ 2583824 w 2586184"/>
              <a:gd name="connsiteY60" fmla="*/ 1699044 h 2647459"/>
              <a:gd name="connsiteX61" fmla="*/ 2571897 w 2586184"/>
              <a:gd name="connsiteY61" fmla="*/ 1269673 h 2647459"/>
              <a:gd name="connsiteX62" fmla="*/ 2484432 w 2586184"/>
              <a:gd name="connsiteY62" fmla="*/ 1249795 h 2647459"/>
              <a:gd name="connsiteX63" fmla="*/ 2377090 w 2586184"/>
              <a:gd name="connsiteY63" fmla="*/ 1221965 h 2647459"/>
              <a:gd name="connsiteX64" fmla="*/ 2273723 w 2586184"/>
              <a:gd name="connsiteY64" fmla="*/ 1233892 h 2647459"/>
              <a:gd name="connsiteX65" fmla="*/ 2373114 w 2586184"/>
              <a:gd name="connsiteY65" fmla="*/ 1126550 h 2647459"/>
              <a:gd name="connsiteX66" fmla="*/ 2400944 w 2586184"/>
              <a:gd name="connsiteY66" fmla="*/ 1066915 h 2647459"/>
              <a:gd name="connsiteX67" fmla="*/ 2424798 w 2586184"/>
              <a:gd name="connsiteY67" fmla="*/ 947645 h 2647459"/>
              <a:gd name="connsiteX68" fmla="*/ 2492384 w 2586184"/>
              <a:gd name="connsiteY68" fmla="*/ 903913 h 2647459"/>
              <a:gd name="connsiteX69" fmla="*/ 2516238 w 2586184"/>
              <a:gd name="connsiteY69" fmla="*/ 860181 h 2647459"/>
              <a:gd name="connsiteX70" fmla="*/ 2492384 w 2586184"/>
              <a:gd name="connsiteY70" fmla="*/ 800546 h 2647459"/>
              <a:gd name="connsiteX71" fmla="*/ 2448652 w 2586184"/>
              <a:gd name="connsiteY71" fmla="*/ 752839 h 2647459"/>
              <a:gd name="connsiteX72" fmla="*/ 2373114 w 2586184"/>
              <a:gd name="connsiteY72" fmla="*/ 728985 h 2647459"/>
              <a:gd name="connsiteX73" fmla="*/ 2273723 w 2586184"/>
              <a:gd name="connsiteY73" fmla="*/ 649472 h 2647459"/>
              <a:gd name="connsiteX74" fmla="*/ 2063013 w 2586184"/>
              <a:gd name="connsiteY74" fmla="*/ 534178 h 2647459"/>
              <a:gd name="connsiteX75" fmla="*/ 2003379 w 2586184"/>
              <a:gd name="connsiteY75" fmla="*/ 514299 h 2647459"/>
              <a:gd name="connsiteX76" fmla="*/ 1856279 w 2586184"/>
              <a:gd name="connsiteY76" fmla="*/ 446713 h 2647459"/>
              <a:gd name="connsiteX77" fmla="*/ 1737010 w 2586184"/>
              <a:gd name="connsiteY77" fmla="*/ 347322 h 2647459"/>
              <a:gd name="connsiteX78" fmla="*/ 1657497 w 2586184"/>
              <a:gd name="connsiteY78" fmla="*/ 271785 h 2647459"/>
              <a:gd name="connsiteX79" fmla="*/ 1625692 w 2586184"/>
              <a:gd name="connsiteY79" fmla="*/ 176369 h 2647459"/>
              <a:gd name="connsiteX80" fmla="*/ 1538227 w 2586184"/>
              <a:gd name="connsiteY80" fmla="*/ 124685 h 2647459"/>
              <a:gd name="connsiteX81" fmla="*/ 1518349 w 2586184"/>
              <a:gd name="connsiteY81" fmla="*/ 108783 h 2647459"/>
              <a:gd name="connsiteX82" fmla="*/ 1506422 w 2586184"/>
              <a:gd name="connsiteY82" fmla="*/ 61075 h 2647459"/>
              <a:gd name="connsiteX83" fmla="*/ 1323542 w 2586184"/>
              <a:gd name="connsiteY83" fmla="*/ 73002 h 2647459"/>
              <a:gd name="connsiteX84" fmla="*/ 1267883 w 2586184"/>
              <a:gd name="connsiteY84" fmla="*/ 65051 h 2647459"/>
              <a:gd name="connsiteX85" fmla="*/ 1200297 w 2586184"/>
              <a:gd name="connsiteY85" fmla="*/ 251906 h 2647459"/>
              <a:gd name="connsiteX86" fmla="*/ 1180419 w 2586184"/>
              <a:gd name="connsiteY86" fmla="*/ 196247 h 2647459"/>
              <a:gd name="connsiteX87" fmla="*/ 1152589 w 2586184"/>
              <a:gd name="connsiteY87" fmla="*/ 176369 h 2647459"/>
              <a:gd name="connsiteX88" fmla="*/ 1140662 w 2586184"/>
              <a:gd name="connsiteY88" fmla="*/ 120710 h 2647459"/>
              <a:gd name="connsiteX89" fmla="*/ 1085003 w 2586184"/>
              <a:gd name="connsiteY89" fmla="*/ 92880 h 2647459"/>
              <a:gd name="connsiteX90" fmla="*/ 906099 w 2586184"/>
              <a:gd name="connsiteY90" fmla="*/ 88905 h 2647459"/>
              <a:gd name="connsiteX91" fmla="*/ 862366 w 2586184"/>
              <a:gd name="connsiteY91" fmla="*/ 53124 h 2647459"/>
              <a:gd name="connsiteX92" fmla="*/ 830561 w 2586184"/>
              <a:gd name="connsiteY92" fmla="*/ 29270 h 2647459"/>
              <a:gd name="connsiteX93" fmla="*/ 798756 w 2586184"/>
              <a:gd name="connsiteY93" fmla="*/ 1440 h 2647459"/>
              <a:gd name="connsiteX94" fmla="*/ 778878 w 2586184"/>
              <a:gd name="connsiteY94" fmla="*/ 76978 h 2647459"/>
              <a:gd name="connsiteX95" fmla="*/ 731170 w 2586184"/>
              <a:gd name="connsiteY95" fmla="*/ 100832 h 2647459"/>
              <a:gd name="connsiteX96" fmla="*/ 671535 w 2586184"/>
              <a:gd name="connsiteY96" fmla="*/ 124685 h 2647459"/>
              <a:gd name="connsiteX97" fmla="*/ 675511 w 2586184"/>
              <a:gd name="connsiteY97" fmla="*/ 168418 h 2647459"/>
              <a:gd name="connsiteX98" fmla="*/ 647681 w 2586184"/>
              <a:gd name="connsiteY98" fmla="*/ 176369 h 2647459"/>
              <a:gd name="connsiteX99" fmla="*/ 651657 w 2586184"/>
              <a:gd name="connsiteY99" fmla="*/ 251906 h 26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586184" h="2647459">
                <a:moveTo>
                  <a:pt x="651657" y="251906"/>
                </a:moveTo>
                <a:cubicBezTo>
                  <a:pt x="645031" y="285699"/>
                  <a:pt x="622502" y="342684"/>
                  <a:pt x="607925" y="379127"/>
                </a:cubicBezTo>
                <a:cubicBezTo>
                  <a:pt x="593348" y="415570"/>
                  <a:pt x="578769" y="446713"/>
                  <a:pt x="564192" y="470567"/>
                </a:cubicBezTo>
                <a:cubicBezTo>
                  <a:pt x="549614" y="494421"/>
                  <a:pt x="541001" y="508999"/>
                  <a:pt x="520460" y="522251"/>
                </a:cubicBezTo>
                <a:cubicBezTo>
                  <a:pt x="499919" y="535503"/>
                  <a:pt x="462813" y="547430"/>
                  <a:pt x="440947" y="550080"/>
                </a:cubicBezTo>
                <a:cubicBezTo>
                  <a:pt x="419081" y="552730"/>
                  <a:pt x="401191" y="534840"/>
                  <a:pt x="389264" y="538153"/>
                </a:cubicBezTo>
                <a:cubicBezTo>
                  <a:pt x="377337" y="541466"/>
                  <a:pt x="374023" y="550081"/>
                  <a:pt x="369385" y="569959"/>
                </a:cubicBezTo>
                <a:cubicBezTo>
                  <a:pt x="364747" y="589837"/>
                  <a:pt x="367397" y="628931"/>
                  <a:pt x="361434" y="657423"/>
                </a:cubicBezTo>
                <a:cubicBezTo>
                  <a:pt x="355471" y="685915"/>
                  <a:pt x="338243" y="715070"/>
                  <a:pt x="333605" y="740912"/>
                </a:cubicBezTo>
                <a:cubicBezTo>
                  <a:pt x="328967" y="766754"/>
                  <a:pt x="328967" y="791932"/>
                  <a:pt x="333605" y="812473"/>
                </a:cubicBezTo>
                <a:cubicBezTo>
                  <a:pt x="338243" y="833014"/>
                  <a:pt x="352820" y="847592"/>
                  <a:pt x="361434" y="864157"/>
                </a:cubicBezTo>
                <a:cubicBezTo>
                  <a:pt x="370048" y="880722"/>
                  <a:pt x="382638" y="893975"/>
                  <a:pt x="385288" y="911865"/>
                </a:cubicBezTo>
                <a:cubicBezTo>
                  <a:pt x="387938" y="929755"/>
                  <a:pt x="381313" y="951621"/>
                  <a:pt x="377337" y="971499"/>
                </a:cubicBezTo>
                <a:cubicBezTo>
                  <a:pt x="373361" y="991377"/>
                  <a:pt x="361434" y="1012581"/>
                  <a:pt x="361434" y="1031134"/>
                </a:cubicBezTo>
                <a:cubicBezTo>
                  <a:pt x="361434" y="1049687"/>
                  <a:pt x="368723" y="1068903"/>
                  <a:pt x="377337" y="1082818"/>
                </a:cubicBezTo>
                <a:cubicBezTo>
                  <a:pt x="385951" y="1096733"/>
                  <a:pt x="407817" y="1102696"/>
                  <a:pt x="413118" y="1114623"/>
                </a:cubicBezTo>
                <a:cubicBezTo>
                  <a:pt x="418419" y="1126550"/>
                  <a:pt x="409142" y="1154379"/>
                  <a:pt x="409142" y="1154379"/>
                </a:cubicBezTo>
                <a:cubicBezTo>
                  <a:pt x="406491" y="1162993"/>
                  <a:pt x="404504" y="1170282"/>
                  <a:pt x="397215" y="1166306"/>
                </a:cubicBezTo>
                <a:cubicBezTo>
                  <a:pt x="389926" y="1162330"/>
                  <a:pt x="375349" y="1135163"/>
                  <a:pt x="365410" y="1130525"/>
                </a:cubicBezTo>
                <a:cubicBezTo>
                  <a:pt x="355471" y="1125887"/>
                  <a:pt x="348844" y="1120587"/>
                  <a:pt x="337580" y="1138477"/>
                </a:cubicBezTo>
                <a:cubicBezTo>
                  <a:pt x="326316" y="1156367"/>
                  <a:pt x="313064" y="1202087"/>
                  <a:pt x="297824" y="1237868"/>
                </a:cubicBezTo>
                <a:cubicBezTo>
                  <a:pt x="282584" y="1273649"/>
                  <a:pt x="260717" y="1327983"/>
                  <a:pt x="246140" y="1353162"/>
                </a:cubicBezTo>
                <a:cubicBezTo>
                  <a:pt x="231563" y="1378341"/>
                  <a:pt x="224274" y="1377679"/>
                  <a:pt x="210359" y="1388943"/>
                </a:cubicBezTo>
                <a:cubicBezTo>
                  <a:pt x="196444" y="1400207"/>
                  <a:pt x="171266" y="1405508"/>
                  <a:pt x="162652" y="1420748"/>
                </a:cubicBezTo>
                <a:cubicBezTo>
                  <a:pt x="154038" y="1435988"/>
                  <a:pt x="161327" y="1459179"/>
                  <a:pt x="158676" y="1480383"/>
                </a:cubicBezTo>
                <a:cubicBezTo>
                  <a:pt x="156025" y="1501587"/>
                  <a:pt x="152050" y="1528091"/>
                  <a:pt x="146749" y="1547969"/>
                </a:cubicBezTo>
                <a:cubicBezTo>
                  <a:pt x="141448" y="1567847"/>
                  <a:pt x="133497" y="1585075"/>
                  <a:pt x="126871" y="1599652"/>
                </a:cubicBezTo>
                <a:cubicBezTo>
                  <a:pt x="120245" y="1614229"/>
                  <a:pt x="106329" y="1622843"/>
                  <a:pt x="106992" y="1635433"/>
                </a:cubicBezTo>
                <a:cubicBezTo>
                  <a:pt x="107654" y="1648023"/>
                  <a:pt x="128858" y="1659950"/>
                  <a:pt x="130846" y="1675190"/>
                </a:cubicBezTo>
                <a:cubicBezTo>
                  <a:pt x="132834" y="1690430"/>
                  <a:pt x="118919" y="1712296"/>
                  <a:pt x="118919" y="1726873"/>
                </a:cubicBezTo>
                <a:cubicBezTo>
                  <a:pt x="118919" y="1741450"/>
                  <a:pt x="126870" y="1750064"/>
                  <a:pt x="130846" y="1762654"/>
                </a:cubicBezTo>
                <a:cubicBezTo>
                  <a:pt x="134822" y="1775244"/>
                  <a:pt x="147411" y="1787171"/>
                  <a:pt x="142773" y="1802411"/>
                </a:cubicBezTo>
                <a:cubicBezTo>
                  <a:pt x="138135" y="1817651"/>
                  <a:pt x="115606" y="1842167"/>
                  <a:pt x="103017" y="1854094"/>
                </a:cubicBezTo>
                <a:cubicBezTo>
                  <a:pt x="90427" y="1866021"/>
                  <a:pt x="77175" y="1860057"/>
                  <a:pt x="67236" y="1873972"/>
                </a:cubicBezTo>
                <a:cubicBezTo>
                  <a:pt x="57297" y="1887887"/>
                  <a:pt x="47358" y="1916380"/>
                  <a:pt x="43382" y="1937583"/>
                </a:cubicBezTo>
                <a:cubicBezTo>
                  <a:pt x="39406" y="1958786"/>
                  <a:pt x="50008" y="1985290"/>
                  <a:pt x="43382" y="2001193"/>
                </a:cubicBezTo>
                <a:cubicBezTo>
                  <a:pt x="36756" y="2017096"/>
                  <a:pt x="10251" y="2019084"/>
                  <a:pt x="3625" y="2032999"/>
                </a:cubicBezTo>
                <a:cubicBezTo>
                  <a:pt x="-3001" y="2046914"/>
                  <a:pt x="975" y="2066129"/>
                  <a:pt x="3625" y="2084682"/>
                </a:cubicBezTo>
                <a:cubicBezTo>
                  <a:pt x="6275" y="2103235"/>
                  <a:pt x="13564" y="2128414"/>
                  <a:pt x="19528" y="2144317"/>
                </a:cubicBezTo>
                <a:cubicBezTo>
                  <a:pt x="25491" y="2160220"/>
                  <a:pt x="32780" y="2165521"/>
                  <a:pt x="39406" y="2180098"/>
                </a:cubicBezTo>
                <a:cubicBezTo>
                  <a:pt x="46032" y="2194675"/>
                  <a:pt x="55309" y="2215879"/>
                  <a:pt x="59285" y="2231781"/>
                </a:cubicBezTo>
                <a:cubicBezTo>
                  <a:pt x="63261" y="2247683"/>
                  <a:pt x="59284" y="2261598"/>
                  <a:pt x="63260" y="2275513"/>
                </a:cubicBezTo>
                <a:cubicBezTo>
                  <a:pt x="67236" y="2289428"/>
                  <a:pt x="72537" y="2304006"/>
                  <a:pt x="83139" y="2315270"/>
                </a:cubicBezTo>
                <a:cubicBezTo>
                  <a:pt x="93741" y="2326534"/>
                  <a:pt x="126871" y="2343099"/>
                  <a:pt x="126871" y="2343099"/>
                </a:cubicBezTo>
                <a:cubicBezTo>
                  <a:pt x="137473" y="2350388"/>
                  <a:pt x="140786" y="2347738"/>
                  <a:pt x="146749" y="2359002"/>
                </a:cubicBezTo>
                <a:cubicBezTo>
                  <a:pt x="152712" y="2370266"/>
                  <a:pt x="162652" y="2410685"/>
                  <a:pt x="162652" y="2410685"/>
                </a:cubicBezTo>
                <a:cubicBezTo>
                  <a:pt x="169278" y="2421287"/>
                  <a:pt x="186505" y="2422612"/>
                  <a:pt x="186505" y="2422612"/>
                </a:cubicBezTo>
                <a:cubicBezTo>
                  <a:pt x="194456" y="2426588"/>
                  <a:pt x="207046" y="2413998"/>
                  <a:pt x="210359" y="2434539"/>
                </a:cubicBezTo>
                <a:cubicBezTo>
                  <a:pt x="213672" y="2455080"/>
                  <a:pt x="210360" y="2517366"/>
                  <a:pt x="206384" y="2545858"/>
                </a:cubicBezTo>
                <a:cubicBezTo>
                  <a:pt x="202408" y="2574350"/>
                  <a:pt x="192469" y="2590252"/>
                  <a:pt x="186505" y="2605492"/>
                </a:cubicBezTo>
                <a:cubicBezTo>
                  <a:pt x="180541" y="2620732"/>
                  <a:pt x="-174616" y="2631335"/>
                  <a:pt x="170603" y="2637298"/>
                </a:cubicBezTo>
                <a:cubicBezTo>
                  <a:pt x="515822" y="2643261"/>
                  <a:pt x="1913264" y="2654525"/>
                  <a:pt x="2257820" y="2641273"/>
                </a:cubicBezTo>
                <a:cubicBezTo>
                  <a:pt x="2602376" y="2628021"/>
                  <a:pt x="2247218" y="2599529"/>
                  <a:pt x="2237942" y="2557785"/>
                </a:cubicBezTo>
                <a:cubicBezTo>
                  <a:pt x="2228666" y="2516041"/>
                  <a:pt x="2195535" y="2422612"/>
                  <a:pt x="2202161" y="2390807"/>
                </a:cubicBezTo>
                <a:cubicBezTo>
                  <a:pt x="2208787" y="2359002"/>
                  <a:pt x="2260471" y="2394783"/>
                  <a:pt x="2277699" y="2366953"/>
                </a:cubicBezTo>
                <a:cubicBezTo>
                  <a:pt x="2294927" y="2339124"/>
                  <a:pt x="2294926" y="2272200"/>
                  <a:pt x="2305528" y="2223830"/>
                </a:cubicBezTo>
                <a:cubicBezTo>
                  <a:pt x="2316130" y="2175460"/>
                  <a:pt x="2324744" y="2124439"/>
                  <a:pt x="2341309" y="2076731"/>
                </a:cubicBezTo>
                <a:cubicBezTo>
                  <a:pt x="2357874" y="2029023"/>
                  <a:pt x="2392329" y="1976677"/>
                  <a:pt x="2404919" y="1937583"/>
                </a:cubicBezTo>
                <a:cubicBezTo>
                  <a:pt x="2417509" y="1898489"/>
                  <a:pt x="2392992" y="1878610"/>
                  <a:pt x="2416846" y="1842167"/>
                </a:cubicBezTo>
                <a:cubicBezTo>
                  <a:pt x="2440700" y="1805724"/>
                  <a:pt x="2520213" y="1742776"/>
                  <a:pt x="2548043" y="1718922"/>
                </a:cubicBezTo>
                <a:cubicBezTo>
                  <a:pt x="2575873" y="1695068"/>
                  <a:pt x="2579848" y="1773919"/>
                  <a:pt x="2583824" y="1699044"/>
                </a:cubicBezTo>
                <a:cubicBezTo>
                  <a:pt x="2587800" y="1624169"/>
                  <a:pt x="2588462" y="1344548"/>
                  <a:pt x="2571897" y="1269673"/>
                </a:cubicBezTo>
                <a:cubicBezTo>
                  <a:pt x="2555332" y="1194798"/>
                  <a:pt x="2516900" y="1257746"/>
                  <a:pt x="2484432" y="1249795"/>
                </a:cubicBezTo>
                <a:cubicBezTo>
                  <a:pt x="2451964" y="1241844"/>
                  <a:pt x="2412208" y="1224616"/>
                  <a:pt x="2377090" y="1221965"/>
                </a:cubicBezTo>
                <a:cubicBezTo>
                  <a:pt x="2341972" y="1219315"/>
                  <a:pt x="2274386" y="1249795"/>
                  <a:pt x="2273723" y="1233892"/>
                </a:cubicBezTo>
                <a:cubicBezTo>
                  <a:pt x="2273060" y="1217990"/>
                  <a:pt x="2351911" y="1154379"/>
                  <a:pt x="2373114" y="1126550"/>
                </a:cubicBezTo>
                <a:cubicBezTo>
                  <a:pt x="2394317" y="1098721"/>
                  <a:pt x="2392330" y="1096732"/>
                  <a:pt x="2400944" y="1066915"/>
                </a:cubicBezTo>
                <a:cubicBezTo>
                  <a:pt x="2409558" y="1037098"/>
                  <a:pt x="2409558" y="974812"/>
                  <a:pt x="2424798" y="947645"/>
                </a:cubicBezTo>
                <a:cubicBezTo>
                  <a:pt x="2440038" y="920478"/>
                  <a:pt x="2477144" y="918490"/>
                  <a:pt x="2492384" y="903913"/>
                </a:cubicBezTo>
                <a:cubicBezTo>
                  <a:pt x="2507624" y="889336"/>
                  <a:pt x="2516238" y="877409"/>
                  <a:pt x="2516238" y="860181"/>
                </a:cubicBezTo>
                <a:cubicBezTo>
                  <a:pt x="2516238" y="842953"/>
                  <a:pt x="2503648" y="818436"/>
                  <a:pt x="2492384" y="800546"/>
                </a:cubicBezTo>
                <a:cubicBezTo>
                  <a:pt x="2481120" y="782656"/>
                  <a:pt x="2468530" y="764766"/>
                  <a:pt x="2448652" y="752839"/>
                </a:cubicBezTo>
                <a:cubicBezTo>
                  <a:pt x="2428774" y="740912"/>
                  <a:pt x="2402269" y="746213"/>
                  <a:pt x="2373114" y="728985"/>
                </a:cubicBezTo>
                <a:cubicBezTo>
                  <a:pt x="2343959" y="711757"/>
                  <a:pt x="2325406" y="681940"/>
                  <a:pt x="2273723" y="649472"/>
                </a:cubicBezTo>
                <a:cubicBezTo>
                  <a:pt x="2222040" y="617004"/>
                  <a:pt x="2108070" y="556707"/>
                  <a:pt x="2063013" y="534178"/>
                </a:cubicBezTo>
                <a:cubicBezTo>
                  <a:pt x="2017956" y="511649"/>
                  <a:pt x="2037835" y="528876"/>
                  <a:pt x="2003379" y="514299"/>
                </a:cubicBezTo>
                <a:cubicBezTo>
                  <a:pt x="1968923" y="499722"/>
                  <a:pt x="1900674" y="474542"/>
                  <a:pt x="1856279" y="446713"/>
                </a:cubicBezTo>
                <a:cubicBezTo>
                  <a:pt x="1811884" y="418884"/>
                  <a:pt x="1770140" y="376477"/>
                  <a:pt x="1737010" y="347322"/>
                </a:cubicBezTo>
                <a:cubicBezTo>
                  <a:pt x="1703880" y="318167"/>
                  <a:pt x="1676050" y="300277"/>
                  <a:pt x="1657497" y="271785"/>
                </a:cubicBezTo>
                <a:cubicBezTo>
                  <a:pt x="1638944" y="243293"/>
                  <a:pt x="1645570" y="200886"/>
                  <a:pt x="1625692" y="176369"/>
                </a:cubicBezTo>
                <a:cubicBezTo>
                  <a:pt x="1605814" y="151852"/>
                  <a:pt x="1538227" y="124685"/>
                  <a:pt x="1538227" y="124685"/>
                </a:cubicBezTo>
                <a:cubicBezTo>
                  <a:pt x="1520337" y="113421"/>
                  <a:pt x="1523650" y="119385"/>
                  <a:pt x="1518349" y="108783"/>
                </a:cubicBezTo>
                <a:cubicBezTo>
                  <a:pt x="1513048" y="98181"/>
                  <a:pt x="1538890" y="67038"/>
                  <a:pt x="1506422" y="61075"/>
                </a:cubicBezTo>
                <a:cubicBezTo>
                  <a:pt x="1473954" y="55112"/>
                  <a:pt x="1363298" y="72339"/>
                  <a:pt x="1323542" y="73002"/>
                </a:cubicBezTo>
                <a:cubicBezTo>
                  <a:pt x="1283786" y="73665"/>
                  <a:pt x="1288424" y="35234"/>
                  <a:pt x="1267883" y="65051"/>
                </a:cubicBezTo>
                <a:cubicBezTo>
                  <a:pt x="1247342" y="94868"/>
                  <a:pt x="1214874" y="230040"/>
                  <a:pt x="1200297" y="251906"/>
                </a:cubicBezTo>
                <a:cubicBezTo>
                  <a:pt x="1185720" y="273772"/>
                  <a:pt x="1188370" y="208836"/>
                  <a:pt x="1180419" y="196247"/>
                </a:cubicBezTo>
                <a:cubicBezTo>
                  <a:pt x="1172468" y="183658"/>
                  <a:pt x="1159215" y="188959"/>
                  <a:pt x="1152589" y="176369"/>
                </a:cubicBezTo>
                <a:cubicBezTo>
                  <a:pt x="1145963" y="163779"/>
                  <a:pt x="1151926" y="134625"/>
                  <a:pt x="1140662" y="120710"/>
                </a:cubicBezTo>
                <a:cubicBezTo>
                  <a:pt x="1129398" y="106795"/>
                  <a:pt x="1124097" y="98181"/>
                  <a:pt x="1085003" y="92880"/>
                </a:cubicBezTo>
                <a:cubicBezTo>
                  <a:pt x="1045909" y="87579"/>
                  <a:pt x="943205" y="95531"/>
                  <a:pt x="906099" y="88905"/>
                </a:cubicBezTo>
                <a:cubicBezTo>
                  <a:pt x="868993" y="82279"/>
                  <a:pt x="874956" y="63063"/>
                  <a:pt x="862366" y="53124"/>
                </a:cubicBezTo>
                <a:cubicBezTo>
                  <a:pt x="849776" y="43185"/>
                  <a:pt x="841163" y="37884"/>
                  <a:pt x="830561" y="29270"/>
                </a:cubicBezTo>
                <a:cubicBezTo>
                  <a:pt x="819959" y="20656"/>
                  <a:pt x="807370" y="-6511"/>
                  <a:pt x="798756" y="1440"/>
                </a:cubicBezTo>
                <a:cubicBezTo>
                  <a:pt x="790142" y="9391"/>
                  <a:pt x="790142" y="60413"/>
                  <a:pt x="778878" y="76978"/>
                </a:cubicBezTo>
                <a:cubicBezTo>
                  <a:pt x="767614" y="93543"/>
                  <a:pt x="749060" y="92881"/>
                  <a:pt x="731170" y="100832"/>
                </a:cubicBezTo>
                <a:cubicBezTo>
                  <a:pt x="713280" y="108783"/>
                  <a:pt x="680812" y="113421"/>
                  <a:pt x="671535" y="124685"/>
                </a:cubicBezTo>
                <a:cubicBezTo>
                  <a:pt x="662259" y="135949"/>
                  <a:pt x="679487" y="159804"/>
                  <a:pt x="675511" y="168418"/>
                </a:cubicBezTo>
                <a:cubicBezTo>
                  <a:pt x="671535" y="177032"/>
                  <a:pt x="652319" y="169080"/>
                  <a:pt x="647681" y="176369"/>
                </a:cubicBezTo>
                <a:cubicBezTo>
                  <a:pt x="643043" y="183658"/>
                  <a:pt x="658283" y="218113"/>
                  <a:pt x="651657" y="251906"/>
                </a:cubicBezTo>
                <a:close/>
              </a:path>
            </a:pathLst>
          </a:custGeom>
          <a:solidFill>
            <a:schemeClr val="accent2">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D71B771-3CD2-001D-70BD-7B57F0484546}"/>
              </a:ext>
            </a:extLst>
          </p:cNvPr>
          <p:cNvSpPr/>
          <p:nvPr/>
        </p:nvSpPr>
        <p:spPr>
          <a:xfrm>
            <a:off x="7661591" y="2700283"/>
            <a:ext cx="906786" cy="3776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E35650C6-188C-EA1C-119C-3B94D3C5FF01}"/>
              </a:ext>
            </a:extLst>
          </p:cNvPr>
          <p:cNvSpPr/>
          <p:nvPr/>
        </p:nvSpPr>
        <p:spPr>
          <a:xfrm>
            <a:off x="5963359" y="5149212"/>
            <a:ext cx="762665" cy="949339"/>
          </a:xfrm>
          <a:custGeom>
            <a:avLst/>
            <a:gdLst>
              <a:gd name="connsiteX0" fmla="*/ 1908189 w 1908604"/>
              <a:gd name="connsiteY0" fmla="*/ 1940781 h 2375765"/>
              <a:gd name="connsiteX1" fmla="*/ 1847864 w 1908604"/>
              <a:gd name="connsiteY1" fmla="*/ 1893156 h 2375765"/>
              <a:gd name="connsiteX2" fmla="*/ 1854214 w 1908604"/>
              <a:gd name="connsiteY2" fmla="*/ 1839181 h 2375765"/>
              <a:gd name="connsiteX3" fmla="*/ 1838339 w 1908604"/>
              <a:gd name="connsiteY3" fmla="*/ 1823306 h 2375765"/>
              <a:gd name="connsiteX4" fmla="*/ 1797064 w 1908604"/>
              <a:gd name="connsiteY4" fmla="*/ 1807431 h 2375765"/>
              <a:gd name="connsiteX5" fmla="*/ 1739914 w 1908604"/>
              <a:gd name="connsiteY5" fmla="*/ 1756631 h 2375765"/>
              <a:gd name="connsiteX6" fmla="*/ 1739914 w 1908604"/>
              <a:gd name="connsiteY6" fmla="*/ 1709006 h 2375765"/>
              <a:gd name="connsiteX7" fmla="*/ 1733564 w 1908604"/>
              <a:gd name="connsiteY7" fmla="*/ 1667731 h 2375765"/>
              <a:gd name="connsiteX8" fmla="*/ 1749439 w 1908604"/>
              <a:gd name="connsiteY8" fmla="*/ 1543906 h 2375765"/>
              <a:gd name="connsiteX9" fmla="*/ 1739914 w 1908604"/>
              <a:gd name="connsiteY9" fmla="*/ 1508981 h 2375765"/>
              <a:gd name="connsiteX10" fmla="*/ 1720864 w 1908604"/>
              <a:gd name="connsiteY10" fmla="*/ 1480406 h 2375765"/>
              <a:gd name="connsiteX11" fmla="*/ 1743089 w 1908604"/>
              <a:gd name="connsiteY11" fmla="*/ 1432781 h 2375765"/>
              <a:gd name="connsiteX12" fmla="*/ 1717689 w 1908604"/>
              <a:gd name="connsiteY12" fmla="*/ 1356581 h 2375765"/>
              <a:gd name="connsiteX13" fmla="*/ 1619264 w 1908604"/>
              <a:gd name="connsiteY13" fmla="*/ 1232756 h 2375765"/>
              <a:gd name="connsiteX14" fmla="*/ 1485914 w 1908604"/>
              <a:gd name="connsiteY14" fmla="*/ 1108931 h 2375765"/>
              <a:gd name="connsiteX15" fmla="*/ 1489089 w 1908604"/>
              <a:gd name="connsiteY15" fmla="*/ 1070831 h 2375765"/>
              <a:gd name="connsiteX16" fmla="*/ 1400189 w 1908604"/>
              <a:gd name="connsiteY16" fmla="*/ 981931 h 2375765"/>
              <a:gd name="connsiteX17" fmla="*/ 1247789 w 1908604"/>
              <a:gd name="connsiteY17" fmla="*/ 861281 h 2375765"/>
              <a:gd name="connsiteX18" fmla="*/ 1235089 w 1908604"/>
              <a:gd name="connsiteY18" fmla="*/ 832706 h 2375765"/>
              <a:gd name="connsiteX19" fmla="*/ 1228739 w 1908604"/>
              <a:gd name="connsiteY19" fmla="*/ 810481 h 2375765"/>
              <a:gd name="connsiteX20" fmla="*/ 1200164 w 1908604"/>
              <a:gd name="connsiteY20" fmla="*/ 816831 h 2375765"/>
              <a:gd name="connsiteX21" fmla="*/ 1177939 w 1908604"/>
              <a:gd name="connsiteY21" fmla="*/ 794606 h 2375765"/>
              <a:gd name="connsiteX22" fmla="*/ 1162064 w 1908604"/>
              <a:gd name="connsiteY22" fmla="*/ 772381 h 2375765"/>
              <a:gd name="connsiteX23" fmla="*/ 1130314 w 1908604"/>
              <a:gd name="connsiteY23" fmla="*/ 753331 h 2375765"/>
              <a:gd name="connsiteX24" fmla="*/ 1095389 w 1908604"/>
              <a:gd name="connsiteY24" fmla="*/ 721581 h 2375765"/>
              <a:gd name="connsiteX25" fmla="*/ 1050939 w 1908604"/>
              <a:gd name="connsiteY25" fmla="*/ 715231 h 2375765"/>
              <a:gd name="connsiteX26" fmla="*/ 990614 w 1908604"/>
              <a:gd name="connsiteY26" fmla="*/ 702531 h 2375765"/>
              <a:gd name="connsiteX27" fmla="*/ 939814 w 1908604"/>
              <a:gd name="connsiteY27" fmla="*/ 683481 h 2375765"/>
              <a:gd name="connsiteX28" fmla="*/ 892189 w 1908604"/>
              <a:gd name="connsiteY28" fmla="*/ 689831 h 2375765"/>
              <a:gd name="connsiteX29" fmla="*/ 838214 w 1908604"/>
              <a:gd name="connsiteY29" fmla="*/ 677131 h 2375765"/>
              <a:gd name="connsiteX30" fmla="*/ 806464 w 1908604"/>
              <a:gd name="connsiteY30" fmla="*/ 705706 h 2375765"/>
              <a:gd name="connsiteX31" fmla="*/ 771539 w 1908604"/>
              <a:gd name="connsiteY31" fmla="*/ 677131 h 2375765"/>
              <a:gd name="connsiteX32" fmla="*/ 774714 w 1908604"/>
              <a:gd name="connsiteY32" fmla="*/ 607281 h 2375765"/>
              <a:gd name="connsiteX33" fmla="*/ 793764 w 1908604"/>
              <a:gd name="connsiteY33" fmla="*/ 588231 h 2375765"/>
              <a:gd name="connsiteX34" fmla="*/ 790589 w 1908604"/>
              <a:gd name="connsiteY34" fmla="*/ 562831 h 2375765"/>
              <a:gd name="connsiteX35" fmla="*/ 800114 w 1908604"/>
              <a:gd name="connsiteY35" fmla="*/ 496156 h 2375765"/>
              <a:gd name="connsiteX36" fmla="*/ 790589 w 1908604"/>
              <a:gd name="connsiteY36" fmla="*/ 470756 h 2375765"/>
              <a:gd name="connsiteX37" fmla="*/ 790589 w 1908604"/>
              <a:gd name="connsiteY37" fmla="*/ 439006 h 2375765"/>
              <a:gd name="connsiteX38" fmla="*/ 806464 w 1908604"/>
              <a:gd name="connsiteY38" fmla="*/ 413606 h 2375765"/>
              <a:gd name="connsiteX39" fmla="*/ 819164 w 1908604"/>
              <a:gd name="connsiteY39" fmla="*/ 388206 h 2375765"/>
              <a:gd name="connsiteX40" fmla="*/ 806464 w 1908604"/>
              <a:gd name="connsiteY40" fmla="*/ 327881 h 2375765"/>
              <a:gd name="connsiteX41" fmla="*/ 803289 w 1908604"/>
              <a:gd name="connsiteY41" fmla="*/ 289781 h 2375765"/>
              <a:gd name="connsiteX42" fmla="*/ 746139 w 1908604"/>
              <a:gd name="connsiteY42" fmla="*/ 232631 h 2375765"/>
              <a:gd name="connsiteX43" fmla="*/ 685814 w 1908604"/>
              <a:gd name="connsiteY43" fmla="*/ 140556 h 2375765"/>
              <a:gd name="connsiteX44" fmla="*/ 631839 w 1908604"/>
              <a:gd name="connsiteY44" fmla="*/ 64356 h 2375765"/>
              <a:gd name="connsiteX45" fmla="*/ 555639 w 1908604"/>
              <a:gd name="connsiteY45" fmla="*/ 35781 h 2375765"/>
              <a:gd name="connsiteX46" fmla="*/ 479439 w 1908604"/>
              <a:gd name="connsiteY46" fmla="*/ 856 h 2375765"/>
              <a:gd name="connsiteX47" fmla="*/ 450864 w 1908604"/>
              <a:gd name="connsiteY47" fmla="*/ 73881 h 2375765"/>
              <a:gd name="connsiteX48" fmla="*/ 447689 w 1908604"/>
              <a:gd name="connsiteY48" fmla="*/ 102456 h 2375765"/>
              <a:gd name="connsiteX49" fmla="*/ 409589 w 1908604"/>
              <a:gd name="connsiteY49" fmla="*/ 178656 h 2375765"/>
              <a:gd name="connsiteX50" fmla="*/ 425464 w 1908604"/>
              <a:gd name="connsiteY50" fmla="*/ 232631 h 2375765"/>
              <a:gd name="connsiteX51" fmla="*/ 406414 w 1908604"/>
              <a:gd name="connsiteY51" fmla="*/ 308831 h 2375765"/>
              <a:gd name="connsiteX52" fmla="*/ 390539 w 1908604"/>
              <a:gd name="connsiteY52" fmla="*/ 407256 h 2375765"/>
              <a:gd name="connsiteX53" fmla="*/ 339739 w 1908604"/>
              <a:gd name="connsiteY53" fmla="*/ 458056 h 2375765"/>
              <a:gd name="connsiteX54" fmla="*/ 301639 w 1908604"/>
              <a:gd name="connsiteY54" fmla="*/ 505681 h 2375765"/>
              <a:gd name="connsiteX55" fmla="*/ 288939 w 1908604"/>
              <a:gd name="connsiteY55" fmla="*/ 575531 h 2375765"/>
              <a:gd name="connsiteX56" fmla="*/ 314339 w 1908604"/>
              <a:gd name="connsiteY56" fmla="*/ 661256 h 2375765"/>
              <a:gd name="connsiteX57" fmla="*/ 311164 w 1908604"/>
              <a:gd name="connsiteY57" fmla="*/ 696181 h 2375765"/>
              <a:gd name="connsiteX58" fmla="*/ 333389 w 1908604"/>
              <a:gd name="connsiteY58" fmla="*/ 769206 h 2375765"/>
              <a:gd name="connsiteX59" fmla="*/ 304814 w 1908604"/>
              <a:gd name="connsiteY59" fmla="*/ 908906 h 2375765"/>
              <a:gd name="connsiteX60" fmla="*/ 298464 w 1908604"/>
              <a:gd name="connsiteY60" fmla="*/ 950181 h 2375765"/>
              <a:gd name="connsiteX61" fmla="*/ 352439 w 1908604"/>
              <a:gd name="connsiteY61" fmla="*/ 969231 h 2375765"/>
              <a:gd name="connsiteX62" fmla="*/ 365139 w 1908604"/>
              <a:gd name="connsiteY62" fmla="*/ 1007331 h 2375765"/>
              <a:gd name="connsiteX63" fmla="*/ 333389 w 1908604"/>
              <a:gd name="connsiteY63" fmla="*/ 1077181 h 2375765"/>
              <a:gd name="connsiteX64" fmla="*/ 285764 w 1908604"/>
              <a:gd name="connsiteY64" fmla="*/ 1137506 h 2375765"/>
              <a:gd name="connsiteX65" fmla="*/ 247664 w 1908604"/>
              <a:gd name="connsiteY65" fmla="*/ 1134331 h 2375765"/>
              <a:gd name="connsiteX66" fmla="*/ 177814 w 1908604"/>
              <a:gd name="connsiteY66" fmla="*/ 1223231 h 2375765"/>
              <a:gd name="connsiteX67" fmla="*/ 168289 w 1908604"/>
              <a:gd name="connsiteY67" fmla="*/ 1305781 h 2375765"/>
              <a:gd name="connsiteX68" fmla="*/ 139714 w 1908604"/>
              <a:gd name="connsiteY68" fmla="*/ 1359756 h 2375765"/>
              <a:gd name="connsiteX69" fmla="*/ 127014 w 1908604"/>
              <a:gd name="connsiteY69" fmla="*/ 1410556 h 2375765"/>
              <a:gd name="connsiteX70" fmla="*/ 127014 w 1908604"/>
              <a:gd name="connsiteY70" fmla="*/ 1448656 h 2375765"/>
              <a:gd name="connsiteX71" fmla="*/ 149239 w 1908604"/>
              <a:gd name="connsiteY71" fmla="*/ 1470881 h 2375765"/>
              <a:gd name="connsiteX72" fmla="*/ 120664 w 1908604"/>
              <a:gd name="connsiteY72" fmla="*/ 1508981 h 2375765"/>
              <a:gd name="connsiteX73" fmla="*/ 85739 w 1908604"/>
              <a:gd name="connsiteY73" fmla="*/ 1569306 h 2375765"/>
              <a:gd name="connsiteX74" fmla="*/ 79389 w 1908604"/>
              <a:gd name="connsiteY74" fmla="*/ 1537556 h 2375765"/>
              <a:gd name="connsiteX75" fmla="*/ 47639 w 1908604"/>
              <a:gd name="connsiteY75" fmla="*/ 1505806 h 2375765"/>
              <a:gd name="connsiteX76" fmla="*/ 34939 w 1908604"/>
              <a:gd name="connsiteY76" fmla="*/ 1569306 h 2375765"/>
              <a:gd name="connsiteX77" fmla="*/ 19064 w 1908604"/>
              <a:gd name="connsiteY77" fmla="*/ 1674081 h 2375765"/>
              <a:gd name="connsiteX78" fmla="*/ 14 w 1908604"/>
              <a:gd name="connsiteY78" fmla="*/ 1756631 h 2375765"/>
              <a:gd name="connsiteX79" fmla="*/ 22239 w 1908604"/>
              <a:gd name="connsiteY79" fmla="*/ 1797906 h 2375765"/>
              <a:gd name="connsiteX80" fmla="*/ 50814 w 1908604"/>
              <a:gd name="connsiteY80" fmla="*/ 1867756 h 2375765"/>
              <a:gd name="connsiteX81" fmla="*/ 73039 w 1908604"/>
              <a:gd name="connsiteY81" fmla="*/ 1924906 h 2375765"/>
              <a:gd name="connsiteX82" fmla="*/ 95264 w 1908604"/>
              <a:gd name="connsiteY82" fmla="*/ 1963006 h 2375765"/>
              <a:gd name="connsiteX83" fmla="*/ 146064 w 1908604"/>
              <a:gd name="connsiteY83" fmla="*/ 1975706 h 2375765"/>
              <a:gd name="connsiteX84" fmla="*/ 187339 w 1908604"/>
              <a:gd name="connsiteY84" fmla="*/ 2004281 h 2375765"/>
              <a:gd name="connsiteX85" fmla="*/ 133364 w 1908604"/>
              <a:gd name="connsiteY85" fmla="*/ 2058256 h 2375765"/>
              <a:gd name="connsiteX86" fmla="*/ 133364 w 1908604"/>
              <a:gd name="connsiteY86" fmla="*/ 2074131 h 2375765"/>
              <a:gd name="connsiteX87" fmla="*/ 136539 w 1908604"/>
              <a:gd name="connsiteY87" fmla="*/ 2109056 h 2375765"/>
              <a:gd name="connsiteX88" fmla="*/ 133364 w 1908604"/>
              <a:gd name="connsiteY88" fmla="*/ 2153506 h 2375765"/>
              <a:gd name="connsiteX89" fmla="*/ 155589 w 1908604"/>
              <a:gd name="connsiteY89" fmla="*/ 2191606 h 2375765"/>
              <a:gd name="connsiteX90" fmla="*/ 184164 w 1908604"/>
              <a:gd name="connsiteY90" fmla="*/ 2201131 h 2375765"/>
              <a:gd name="connsiteX91" fmla="*/ 168289 w 1908604"/>
              <a:gd name="connsiteY91" fmla="*/ 2248756 h 2375765"/>
              <a:gd name="connsiteX92" fmla="*/ 200039 w 1908604"/>
              <a:gd name="connsiteY92" fmla="*/ 2274156 h 2375765"/>
              <a:gd name="connsiteX93" fmla="*/ 228614 w 1908604"/>
              <a:gd name="connsiteY93" fmla="*/ 2309081 h 2375765"/>
              <a:gd name="connsiteX94" fmla="*/ 228614 w 1908604"/>
              <a:gd name="connsiteY94" fmla="*/ 2344006 h 2375765"/>
              <a:gd name="connsiteX95" fmla="*/ 257189 w 1908604"/>
              <a:gd name="connsiteY95" fmla="*/ 2375756 h 2375765"/>
              <a:gd name="connsiteX96" fmla="*/ 282589 w 1908604"/>
              <a:gd name="connsiteY96" fmla="*/ 2340831 h 2375765"/>
              <a:gd name="connsiteX97" fmla="*/ 314339 w 1908604"/>
              <a:gd name="connsiteY97" fmla="*/ 2337656 h 2375765"/>
              <a:gd name="connsiteX98" fmla="*/ 371489 w 1908604"/>
              <a:gd name="connsiteY98" fmla="*/ 2350356 h 2375765"/>
              <a:gd name="connsiteX99" fmla="*/ 406414 w 1908604"/>
              <a:gd name="connsiteY99" fmla="*/ 2328131 h 2375765"/>
              <a:gd name="connsiteX100" fmla="*/ 450864 w 1908604"/>
              <a:gd name="connsiteY100" fmla="*/ 2309081 h 2375765"/>
              <a:gd name="connsiteX101" fmla="*/ 438164 w 1908604"/>
              <a:gd name="connsiteY101" fmla="*/ 2236056 h 2375765"/>
              <a:gd name="connsiteX102" fmla="*/ 434989 w 1908604"/>
              <a:gd name="connsiteY102" fmla="*/ 2207481 h 2375765"/>
              <a:gd name="connsiteX103" fmla="*/ 463564 w 1908604"/>
              <a:gd name="connsiteY103" fmla="*/ 2182081 h 2375765"/>
              <a:gd name="connsiteX104" fmla="*/ 495314 w 1908604"/>
              <a:gd name="connsiteY104" fmla="*/ 2124931 h 2375765"/>
              <a:gd name="connsiteX105" fmla="*/ 501664 w 1908604"/>
              <a:gd name="connsiteY105" fmla="*/ 2109056 h 2375765"/>
              <a:gd name="connsiteX106" fmla="*/ 558814 w 1908604"/>
              <a:gd name="connsiteY106" fmla="*/ 2067781 h 2375765"/>
              <a:gd name="connsiteX107" fmla="*/ 600089 w 1908604"/>
              <a:gd name="connsiteY107" fmla="*/ 2067781 h 2375765"/>
              <a:gd name="connsiteX108" fmla="*/ 641364 w 1908604"/>
              <a:gd name="connsiteY108" fmla="*/ 2070956 h 2375765"/>
              <a:gd name="connsiteX109" fmla="*/ 654064 w 1908604"/>
              <a:gd name="connsiteY109" fmla="*/ 2045556 h 2375765"/>
              <a:gd name="connsiteX110" fmla="*/ 688989 w 1908604"/>
              <a:gd name="connsiteY110" fmla="*/ 2036031 h 2375765"/>
              <a:gd name="connsiteX111" fmla="*/ 714389 w 1908604"/>
              <a:gd name="connsiteY111" fmla="*/ 2010631 h 2375765"/>
              <a:gd name="connsiteX112" fmla="*/ 758839 w 1908604"/>
              <a:gd name="connsiteY112" fmla="*/ 2061431 h 2375765"/>
              <a:gd name="connsiteX113" fmla="*/ 809639 w 1908604"/>
              <a:gd name="connsiteY113" fmla="*/ 2093181 h 2375765"/>
              <a:gd name="connsiteX114" fmla="*/ 825514 w 1908604"/>
              <a:gd name="connsiteY114" fmla="*/ 2099531 h 2375765"/>
              <a:gd name="connsiteX115" fmla="*/ 819164 w 1908604"/>
              <a:gd name="connsiteY115" fmla="*/ 2194781 h 2375765"/>
              <a:gd name="connsiteX116" fmla="*/ 866789 w 1908604"/>
              <a:gd name="connsiteY116" fmla="*/ 2220181 h 2375765"/>
              <a:gd name="connsiteX117" fmla="*/ 977914 w 1908604"/>
              <a:gd name="connsiteY117" fmla="*/ 2185256 h 2375765"/>
              <a:gd name="connsiteX118" fmla="*/ 1038239 w 1908604"/>
              <a:gd name="connsiteY118" fmla="*/ 2118581 h 2375765"/>
              <a:gd name="connsiteX119" fmla="*/ 1063639 w 1908604"/>
              <a:gd name="connsiteY119" fmla="*/ 2083656 h 2375765"/>
              <a:gd name="connsiteX120" fmla="*/ 1139839 w 1908604"/>
              <a:gd name="connsiteY120" fmla="*/ 2099531 h 2375765"/>
              <a:gd name="connsiteX121" fmla="*/ 1203339 w 1908604"/>
              <a:gd name="connsiteY121" fmla="*/ 2090006 h 2375765"/>
              <a:gd name="connsiteX122" fmla="*/ 1260489 w 1908604"/>
              <a:gd name="connsiteY122" fmla="*/ 2070956 h 2375765"/>
              <a:gd name="connsiteX123" fmla="*/ 1289064 w 1908604"/>
              <a:gd name="connsiteY123" fmla="*/ 2070956 h 2375765"/>
              <a:gd name="connsiteX124" fmla="*/ 1327164 w 1908604"/>
              <a:gd name="connsiteY124" fmla="*/ 2109056 h 2375765"/>
              <a:gd name="connsiteX125" fmla="*/ 1384314 w 1908604"/>
              <a:gd name="connsiteY125" fmla="*/ 2134456 h 2375765"/>
              <a:gd name="connsiteX126" fmla="*/ 1450989 w 1908604"/>
              <a:gd name="connsiteY126" fmla="*/ 2140806 h 2375765"/>
              <a:gd name="connsiteX127" fmla="*/ 1530364 w 1908604"/>
              <a:gd name="connsiteY127" fmla="*/ 2128106 h 2375765"/>
              <a:gd name="connsiteX128" fmla="*/ 1555764 w 1908604"/>
              <a:gd name="connsiteY128" fmla="*/ 2172556 h 2375765"/>
              <a:gd name="connsiteX129" fmla="*/ 1587514 w 1908604"/>
              <a:gd name="connsiteY129" fmla="*/ 2217006 h 2375765"/>
              <a:gd name="connsiteX130" fmla="*/ 1622439 w 1908604"/>
              <a:gd name="connsiteY130" fmla="*/ 2213831 h 2375765"/>
              <a:gd name="connsiteX131" fmla="*/ 1628789 w 1908604"/>
              <a:gd name="connsiteY131" fmla="*/ 2197956 h 2375765"/>
              <a:gd name="connsiteX132" fmla="*/ 1600214 w 1908604"/>
              <a:gd name="connsiteY132" fmla="*/ 2147156 h 2375765"/>
              <a:gd name="connsiteX133" fmla="*/ 1593864 w 1908604"/>
              <a:gd name="connsiteY133" fmla="*/ 2086831 h 2375765"/>
              <a:gd name="connsiteX134" fmla="*/ 1616089 w 1908604"/>
              <a:gd name="connsiteY134" fmla="*/ 2016981 h 2375765"/>
              <a:gd name="connsiteX135" fmla="*/ 1606564 w 1908604"/>
              <a:gd name="connsiteY135" fmla="*/ 1978881 h 2375765"/>
              <a:gd name="connsiteX136" fmla="*/ 1603389 w 1908604"/>
              <a:gd name="connsiteY136" fmla="*/ 1943956 h 2375765"/>
              <a:gd name="connsiteX137" fmla="*/ 1704989 w 1908604"/>
              <a:gd name="connsiteY137" fmla="*/ 1956656 h 2375765"/>
              <a:gd name="connsiteX138" fmla="*/ 1812939 w 1908604"/>
              <a:gd name="connsiteY138" fmla="*/ 1956656 h 2375765"/>
              <a:gd name="connsiteX139" fmla="*/ 1908189 w 1908604"/>
              <a:gd name="connsiteY139" fmla="*/ 1940781 h 23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908604" h="2375765">
                <a:moveTo>
                  <a:pt x="1908189" y="1940781"/>
                </a:moveTo>
                <a:cubicBezTo>
                  <a:pt x="1914010" y="1930198"/>
                  <a:pt x="1856860" y="1910089"/>
                  <a:pt x="1847864" y="1893156"/>
                </a:cubicBezTo>
                <a:cubicBezTo>
                  <a:pt x="1838868" y="1876223"/>
                  <a:pt x="1854214" y="1839181"/>
                  <a:pt x="1854214" y="1839181"/>
                </a:cubicBezTo>
                <a:cubicBezTo>
                  <a:pt x="1852627" y="1827539"/>
                  <a:pt x="1847864" y="1828598"/>
                  <a:pt x="1838339" y="1823306"/>
                </a:cubicBezTo>
                <a:cubicBezTo>
                  <a:pt x="1828814" y="1818014"/>
                  <a:pt x="1813468" y="1818543"/>
                  <a:pt x="1797064" y="1807431"/>
                </a:cubicBezTo>
                <a:cubicBezTo>
                  <a:pt x="1780660" y="1796319"/>
                  <a:pt x="1749439" y="1773035"/>
                  <a:pt x="1739914" y="1756631"/>
                </a:cubicBezTo>
                <a:cubicBezTo>
                  <a:pt x="1730389" y="1740227"/>
                  <a:pt x="1740972" y="1723823"/>
                  <a:pt x="1739914" y="1709006"/>
                </a:cubicBezTo>
                <a:cubicBezTo>
                  <a:pt x="1738856" y="1694189"/>
                  <a:pt x="1731977" y="1695248"/>
                  <a:pt x="1733564" y="1667731"/>
                </a:cubicBezTo>
                <a:cubicBezTo>
                  <a:pt x="1735151" y="1640214"/>
                  <a:pt x="1748381" y="1570364"/>
                  <a:pt x="1749439" y="1543906"/>
                </a:cubicBezTo>
                <a:cubicBezTo>
                  <a:pt x="1750497" y="1517448"/>
                  <a:pt x="1744676" y="1519564"/>
                  <a:pt x="1739914" y="1508981"/>
                </a:cubicBezTo>
                <a:cubicBezTo>
                  <a:pt x="1735151" y="1498398"/>
                  <a:pt x="1720335" y="1493106"/>
                  <a:pt x="1720864" y="1480406"/>
                </a:cubicBezTo>
                <a:cubicBezTo>
                  <a:pt x="1721393" y="1467706"/>
                  <a:pt x="1743618" y="1453418"/>
                  <a:pt x="1743089" y="1432781"/>
                </a:cubicBezTo>
                <a:cubicBezTo>
                  <a:pt x="1742560" y="1412144"/>
                  <a:pt x="1738326" y="1389918"/>
                  <a:pt x="1717689" y="1356581"/>
                </a:cubicBezTo>
                <a:cubicBezTo>
                  <a:pt x="1697051" y="1323243"/>
                  <a:pt x="1657893" y="1274031"/>
                  <a:pt x="1619264" y="1232756"/>
                </a:cubicBezTo>
                <a:cubicBezTo>
                  <a:pt x="1580635" y="1191481"/>
                  <a:pt x="1507610" y="1135918"/>
                  <a:pt x="1485914" y="1108931"/>
                </a:cubicBezTo>
                <a:cubicBezTo>
                  <a:pt x="1464218" y="1081944"/>
                  <a:pt x="1503376" y="1091998"/>
                  <a:pt x="1489089" y="1070831"/>
                </a:cubicBezTo>
                <a:cubicBezTo>
                  <a:pt x="1474801" y="1049664"/>
                  <a:pt x="1440406" y="1016856"/>
                  <a:pt x="1400189" y="981931"/>
                </a:cubicBezTo>
                <a:cubicBezTo>
                  <a:pt x="1359972" y="947006"/>
                  <a:pt x="1275306" y="886152"/>
                  <a:pt x="1247789" y="861281"/>
                </a:cubicBezTo>
                <a:cubicBezTo>
                  <a:pt x="1220272" y="836410"/>
                  <a:pt x="1238264" y="841173"/>
                  <a:pt x="1235089" y="832706"/>
                </a:cubicBezTo>
                <a:cubicBezTo>
                  <a:pt x="1231914" y="824239"/>
                  <a:pt x="1234560" y="813127"/>
                  <a:pt x="1228739" y="810481"/>
                </a:cubicBezTo>
                <a:cubicBezTo>
                  <a:pt x="1222918" y="807835"/>
                  <a:pt x="1208631" y="819477"/>
                  <a:pt x="1200164" y="816831"/>
                </a:cubicBezTo>
                <a:cubicBezTo>
                  <a:pt x="1191697" y="814185"/>
                  <a:pt x="1184289" y="802014"/>
                  <a:pt x="1177939" y="794606"/>
                </a:cubicBezTo>
                <a:cubicBezTo>
                  <a:pt x="1171589" y="787198"/>
                  <a:pt x="1170002" y="779260"/>
                  <a:pt x="1162064" y="772381"/>
                </a:cubicBezTo>
                <a:cubicBezTo>
                  <a:pt x="1154126" y="765502"/>
                  <a:pt x="1141426" y="761798"/>
                  <a:pt x="1130314" y="753331"/>
                </a:cubicBezTo>
                <a:cubicBezTo>
                  <a:pt x="1119202" y="744864"/>
                  <a:pt x="1108618" y="727931"/>
                  <a:pt x="1095389" y="721581"/>
                </a:cubicBezTo>
                <a:cubicBezTo>
                  <a:pt x="1082160" y="715231"/>
                  <a:pt x="1068401" y="718406"/>
                  <a:pt x="1050939" y="715231"/>
                </a:cubicBezTo>
                <a:cubicBezTo>
                  <a:pt x="1033476" y="712056"/>
                  <a:pt x="1009135" y="707823"/>
                  <a:pt x="990614" y="702531"/>
                </a:cubicBezTo>
                <a:cubicBezTo>
                  <a:pt x="972093" y="697239"/>
                  <a:pt x="956218" y="685598"/>
                  <a:pt x="939814" y="683481"/>
                </a:cubicBezTo>
                <a:cubicBezTo>
                  <a:pt x="923410" y="681364"/>
                  <a:pt x="909122" y="690889"/>
                  <a:pt x="892189" y="689831"/>
                </a:cubicBezTo>
                <a:cubicBezTo>
                  <a:pt x="875256" y="688773"/>
                  <a:pt x="852501" y="674485"/>
                  <a:pt x="838214" y="677131"/>
                </a:cubicBezTo>
                <a:cubicBezTo>
                  <a:pt x="823927" y="679777"/>
                  <a:pt x="817576" y="705706"/>
                  <a:pt x="806464" y="705706"/>
                </a:cubicBezTo>
                <a:cubicBezTo>
                  <a:pt x="795352" y="705706"/>
                  <a:pt x="776831" y="693535"/>
                  <a:pt x="771539" y="677131"/>
                </a:cubicBezTo>
                <a:cubicBezTo>
                  <a:pt x="766247" y="660727"/>
                  <a:pt x="774714" y="607281"/>
                  <a:pt x="774714" y="607281"/>
                </a:cubicBezTo>
                <a:cubicBezTo>
                  <a:pt x="778418" y="592464"/>
                  <a:pt x="791118" y="595639"/>
                  <a:pt x="793764" y="588231"/>
                </a:cubicBezTo>
                <a:cubicBezTo>
                  <a:pt x="796410" y="580823"/>
                  <a:pt x="789531" y="578177"/>
                  <a:pt x="790589" y="562831"/>
                </a:cubicBezTo>
                <a:cubicBezTo>
                  <a:pt x="791647" y="547485"/>
                  <a:pt x="800114" y="511502"/>
                  <a:pt x="800114" y="496156"/>
                </a:cubicBezTo>
                <a:cubicBezTo>
                  <a:pt x="800114" y="480810"/>
                  <a:pt x="792176" y="480281"/>
                  <a:pt x="790589" y="470756"/>
                </a:cubicBezTo>
                <a:cubicBezTo>
                  <a:pt x="789001" y="461231"/>
                  <a:pt x="787943" y="448531"/>
                  <a:pt x="790589" y="439006"/>
                </a:cubicBezTo>
                <a:cubicBezTo>
                  <a:pt x="793235" y="429481"/>
                  <a:pt x="801701" y="422073"/>
                  <a:pt x="806464" y="413606"/>
                </a:cubicBezTo>
                <a:cubicBezTo>
                  <a:pt x="811227" y="405139"/>
                  <a:pt x="819164" y="402493"/>
                  <a:pt x="819164" y="388206"/>
                </a:cubicBezTo>
                <a:cubicBezTo>
                  <a:pt x="819164" y="373919"/>
                  <a:pt x="809110" y="344285"/>
                  <a:pt x="806464" y="327881"/>
                </a:cubicBezTo>
                <a:cubicBezTo>
                  <a:pt x="803818" y="311477"/>
                  <a:pt x="813343" y="305656"/>
                  <a:pt x="803289" y="289781"/>
                </a:cubicBezTo>
                <a:cubicBezTo>
                  <a:pt x="793235" y="273906"/>
                  <a:pt x="765718" y="257502"/>
                  <a:pt x="746139" y="232631"/>
                </a:cubicBezTo>
                <a:cubicBezTo>
                  <a:pt x="726560" y="207760"/>
                  <a:pt x="704864" y="168602"/>
                  <a:pt x="685814" y="140556"/>
                </a:cubicBezTo>
                <a:cubicBezTo>
                  <a:pt x="666764" y="112510"/>
                  <a:pt x="653535" y="81818"/>
                  <a:pt x="631839" y="64356"/>
                </a:cubicBezTo>
                <a:cubicBezTo>
                  <a:pt x="610143" y="46894"/>
                  <a:pt x="581039" y="46364"/>
                  <a:pt x="555639" y="35781"/>
                </a:cubicBezTo>
                <a:cubicBezTo>
                  <a:pt x="530239" y="25198"/>
                  <a:pt x="496901" y="-5494"/>
                  <a:pt x="479439" y="856"/>
                </a:cubicBezTo>
                <a:cubicBezTo>
                  <a:pt x="461977" y="7206"/>
                  <a:pt x="456156" y="56948"/>
                  <a:pt x="450864" y="73881"/>
                </a:cubicBezTo>
                <a:cubicBezTo>
                  <a:pt x="445572" y="90814"/>
                  <a:pt x="454568" y="84994"/>
                  <a:pt x="447689" y="102456"/>
                </a:cubicBezTo>
                <a:cubicBezTo>
                  <a:pt x="440810" y="119918"/>
                  <a:pt x="413293" y="156960"/>
                  <a:pt x="409589" y="178656"/>
                </a:cubicBezTo>
                <a:cubicBezTo>
                  <a:pt x="405885" y="200352"/>
                  <a:pt x="425993" y="210935"/>
                  <a:pt x="425464" y="232631"/>
                </a:cubicBezTo>
                <a:cubicBezTo>
                  <a:pt x="424935" y="254327"/>
                  <a:pt x="412235" y="279727"/>
                  <a:pt x="406414" y="308831"/>
                </a:cubicBezTo>
                <a:cubicBezTo>
                  <a:pt x="400593" y="337935"/>
                  <a:pt x="401651" y="382385"/>
                  <a:pt x="390539" y="407256"/>
                </a:cubicBezTo>
                <a:cubicBezTo>
                  <a:pt x="379427" y="432127"/>
                  <a:pt x="354556" y="441652"/>
                  <a:pt x="339739" y="458056"/>
                </a:cubicBezTo>
                <a:cubicBezTo>
                  <a:pt x="324922" y="474460"/>
                  <a:pt x="310106" y="486102"/>
                  <a:pt x="301639" y="505681"/>
                </a:cubicBezTo>
                <a:cubicBezTo>
                  <a:pt x="293172" y="525260"/>
                  <a:pt x="286822" y="549602"/>
                  <a:pt x="288939" y="575531"/>
                </a:cubicBezTo>
                <a:cubicBezTo>
                  <a:pt x="291056" y="601460"/>
                  <a:pt x="310635" y="641148"/>
                  <a:pt x="314339" y="661256"/>
                </a:cubicBezTo>
                <a:cubicBezTo>
                  <a:pt x="318043" y="681364"/>
                  <a:pt x="307989" y="678189"/>
                  <a:pt x="311164" y="696181"/>
                </a:cubicBezTo>
                <a:cubicBezTo>
                  <a:pt x="314339" y="714173"/>
                  <a:pt x="334447" y="733752"/>
                  <a:pt x="333389" y="769206"/>
                </a:cubicBezTo>
                <a:cubicBezTo>
                  <a:pt x="332331" y="804660"/>
                  <a:pt x="310635" y="878743"/>
                  <a:pt x="304814" y="908906"/>
                </a:cubicBezTo>
                <a:cubicBezTo>
                  <a:pt x="298993" y="939069"/>
                  <a:pt x="290527" y="940127"/>
                  <a:pt x="298464" y="950181"/>
                </a:cubicBezTo>
                <a:cubicBezTo>
                  <a:pt x="306401" y="960235"/>
                  <a:pt x="341326" y="959706"/>
                  <a:pt x="352439" y="969231"/>
                </a:cubicBezTo>
                <a:cubicBezTo>
                  <a:pt x="363551" y="978756"/>
                  <a:pt x="368314" y="989339"/>
                  <a:pt x="365139" y="1007331"/>
                </a:cubicBezTo>
                <a:cubicBezTo>
                  <a:pt x="361964" y="1025323"/>
                  <a:pt x="346618" y="1055485"/>
                  <a:pt x="333389" y="1077181"/>
                </a:cubicBezTo>
                <a:cubicBezTo>
                  <a:pt x="320160" y="1098877"/>
                  <a:pt x="300051" y="1127981"/>
                  <a:pt x="285764" y="1137506"/>
                </a:cubicBezTo>
                <a:cubicBezTo>
                  <a:pt x="271477" y="1147031"/>
                  <a:pt x="265656" y="1120043"/>
                  <a:pt x="247664" y="1134331"/>
                </a:cubicBezTo>
                <a:cubicBezTo>
                  <a:pt x="229672" y="1148619"/>
                  <a:pt x="191043" y="1194656"/>
                  <a:pt x="177814" y="1223231"/>
                </a:cubicBezTo>
                <a:cubicBezTo>
                  <a:pt x="164585" y="1251806"/>
                  <a:pt x="174639" y="1283027"/>
                  <a:pt x="168289" y="1305781"/>
                </a:cubicBezTo>
                <a:cubicBezTo>
                  <a:pt x="161939" y="1328535"/>
                  <a:pt x="146593" y="1342294"/>
                  <a:pt x="139714" y="1359756"/>
                </a:cubicBezTo>
                <a:cubicBezTo>
                  <a:pt x="132835" y="1377218"/>
                  <a:pt x="129131" y="1395739"/>
                  <a:pt x="127014" y="1410556"/>
                </a:cubicBezTo>
                <a:cubicBezTo>
                  <a:pt x="124897" y="1425373"/>
                  <a:pt x="123310" y="1438602"/>
                  <a:pt x="127014" y="1448656"/>
                </a:cubicBezTo>
                <a:cubicBezTo>
                  <a:pt x="130718" y="1458710"/>
                  <a:pt x="150297" y="1460827"/>
                  <a:pt x="149239" y="1470881"/>
                </a:cubicBezTo>
                <a:cubicBezTo>
                  <a:pt x="148181" y="1480935"/>
                  <a:pt x="131247" y="1492577"/>
                  <a:pt x="120664" y="1508981"/>
                </a:cubicBezTo>
                <a:cubicBezTo>
                  <a:pt x="110081" y="1525385"/>
                  <a:pt x="92618" y="1564544"/>
                  <a:pt x="85739" y="1569306"/>
                </a:cubicBezTo>
                <a:cubicBezTo>
                  <a:pt x="78860" y="1574068"/>
                  <a:pt x="85739" y="1548139"/>
                  <a:pt x="79389" y="1537556"/>
                </a:cubicBezTo>
                <a:cubicBezTo>
                  <a:pt x="73039" y="1526973"/>
                  <a:pt x="55047" y="1500514"/>
                  <a:pt x="47639" y="1505806"/>
                </a:cubicBezTo>
                <a:cubicBezTo>
                  <a:pt x="40231" y="1511098"/>
                  <a:pt x="39701" y="1541260"/>
                  <a:pt x="34939" y="1569306"/>
                </a:cubicBezTo>
                <a:cubicBezTo>
                  <a:pt x="30177" y="1597352"/>
                  <a:pt x="24885" y="1642860"/>
                  <a:pt x="19064" y="1674081"/>
                </a:cubicBezTo>
                <a:cubicBezTo>
                  <a:pt x="13243" y="1705302"/>
                  <a:pt x="-515" y="1735994"/>
                  <a:pt x="14" y="1756631"/>
                </a:cubicBezTo>
                <a:cubicBezTo>
                  <a:pt x="543" y="1777268"/>
                  <a:pt x="13772" y="1779385"/>
                  <a:pt x="22239" y="1797906"/>
                </a:cubicBezTo>
                <a:cubicBezTo>
                  <a:pt x="30706" y="1816427"/>
                  <a:pt x="42347" y="1846589"/>
                  <a:pt x="50814" y="1867756"/>
                </a:cubicBezTo>
                <a:cubicBezTo>
                  <a:pt x="59281" y="1888923"/>
                  <a:pt x="65631" y="1909031"/>
                  <a:pt x="73039" y="1924906"/>
                </a:cubicBezTo>
                <a:cubicBezTo>
                  <a:pt x="80447" y="1940781"/>
                  <a:pt x="83093" y="1954539"/>
                  <a:pt x="95264" y="1963006"/>
                </a:cubicBezTo>
                <a:cubicBezTo>
                  <a:pt x="107435" y="1971473"/>
                  <a:pt x="130718" y="1968827"/>
                  <a:pt x="146064" y="1975706"/>
                </a:cubicBezTo>
                <a:cubicBezTo>
                  <a:pt x="161410" y="1982585"/>
                  <a:pt x="189456" y="1990523"/>
                  <a:pt x="187339" y="2004281"/>
                </a:cubicBezTo>
                <a:cubicBezTo>
                  <a:pt x="185222" y="2018039"/>
                  <a:pt x="133364" y="2058256"/>
                  <a:pt x="133364" y="2058256"/>
                </a:cubicBezTo>
                <a:cubicBezTo>
                  <a:pt x="124368" y="2069898"/>
                  <a:pt x="132835" y="2065664"/>
                  <a:pt x="133364" y="2074131"/>
                </a:cubicBezTo>
                <a:cubicBezTo>
                  <a:pt x="133893" y="2082598"/>
                  <a:pt x="136539" y="2095827"/>
                  <a:pt x="136539" y="2109056"/>
                </a:cubicBezTo>
                <a:cubicBezTo>
                  <a:pt x="136539" y="2122285"/>
                  <a:pt x="130189" y="2139748"/>
                  <a:pt x="133364" y="2153506"/>
                </a:cubicBezTo>
                <a:cubicBezTo>
                  <a:pt x="136539" y="2167264"/>
                  <a:pt x="147122" y="2183669"/>
                  <a:pt x="155589" y="2191606"/>
                </a:cubicBezTo>
                <a:cubicBezTo>
                  <a:pt x="164056" y="2199544"/>
                  <a:pt x="182047" y="2191606"/>
                  <a:pt x="184164" y="2201131"/>
                </a:cubicBezTo>
                <a:cubicBezTo>
                  <a:pt x="186281" y="2210656"/>
                  <a:pt x="165643" y="2236585"/>
                  <a:pt x="168289" y="2248756"/>
                </a:cubicBezTo>
                <a:cubicBezTo>
                  <a:pt x="170935" y="2260927"/>
                  <a:pt x="189985" y="2264102"/>
                  <a:pt x="200039" y="2274156"/>
                </a:cubicBezTo>
                <a:cubicBezTo>
                  <a:pt x="210093" y="2284210"/>
                  <a:pt x="223852" y="2297439"/>
                  <a:pt x="228614" y="2309081"/>
                </a:cubicBezTo>
                <a:cubicBezTo>
                  <a:pt x="233376" y="2320723"/>
                  <a:pt x="223852" y="2332894"/>
                  <a:pt x="228614" y="2344006"/>
                </a:cubicBezTo>
                <a:cubicBezTo>
                  <a:pt x="233376" y="2355118"/>
                  <a:pt x="248193" y="2376285"/>
                  <a:pt x="257189" y="2375756"/>
                </a:cubicBezTo>
                <a:cubicBezTo>
                  <a:pt x="266185" y="2375227"/>
                  <a:pt x="273064" y="2347181"/>
                  <a:pt x="282589" y="2340831"/>
                </a:cubicBezTo>
                <a:cubicBezTo>
                  <a:pt x="292114" y="2334481"/>
                  <a:pt x="299522" y="2336069"/>
                  <a:pt x="314339" y="2337656"/>
                </a:cubicBezTo>
                <a:cubicBezTo>
                  <a:pt x="329156" y="2339243"/>
                  <a:pt x="356143" y="2351944"/>
                  <a:pt x="371489" y="2350356"/>
                </a:cubicBezTo>
                <a:cubicBezTo>
                  <a:pt x="386835" y="2348769"/>
                  <a:pt x="393185" y="2335010"/>
                  <a:pt x="406414" y="2328131"/>
                </a:cubicBezTo>
                <a:cubicBezTo>
                  <a:pt x="419643" y="2321252"/>
                  <a:pt x="445572" y="2324427"/>
                  <a:pt x="450864" y="2309081"/>
                </a:cubicBezTo>
                <a:cubicBezTo>
                  <a:pt x="456156" y="2293735"/>
                  <a:pt x="440810" y="2252989"/>
                  <a:pt x="438164" y="2236056"/>
                </a:cubicBezTo>
                <a:cubicBezTo>
                  <a:pt x="435518" y="2219123"/>
                  <a:pt x="430756" y="2216477"/>
                  <a:pt x="434989" y="2207481"/>
                </a:cubicBezTo>
                <a:cubicBezTo>
                  <a:pt x="439222" y="2198485"/>
                  <a:pt x="453510" y="2195839"/>
                  <a:pt x="463564" y="2182081"/>
                </a:cubicBezTo>
                <a:cubicBezTo>
                  <a:pt x="473618" y="2168323"/>
                  <a:pt x="495314" y="2124931"/>
                  <a:pt x="495314" y="2124931"/>
                </a:cubicBezTo>
                <a:cubicBezTo>
                  <a:pt x="501664" y="2112760"/>
                  <a:pt x="491081" y="2118581"/>
                  <a:pt x="501664" y="2109056"/>
                </a:cubicBezTo>
                <a:cubicBezTo>
                  <a:pt x="512247" y="2099531"/>
                  <a:pt x="542410" y="2074660"/>
                  <a:pt x="558814" y="2067781"/>
                </a:cubicBezTo>
                <a:cubicBezTo>
                  <a:pt x="575218" y="2060902"/>
                  <a:pt x="586331" y="2067252"/>
                  <a:pt x="600089" y="2067781"/>
                </a:cubicBezTo>
                <a:cubicBezTo>
                  <a:pt x="613847" y="2068310"/>
                  <a:pt x="632368" y="2074660"/>
                  <a:pt x="641364" y="2070956"/>
                </a:cubicBezTo>
                <a:cubicBezTo>
                  <a:pt x="650360" y="2067252"/>
                  <a:pt x="646127" y="2051377"/>
                  <a:pt x="654064" y="2045556"/>
                </a:cubicBezTo>
                <a:cubicBezTo>
                  <a:pt x="662001" y="2039735"/>
                  <a:pt x="678935" y="2041852"/>
                  <a:pt x="688989" y="2036031"/>
                </a:cubicBezTo>
                <a:cubicBezTo>
                  <a:pt x="699043" y="2030210"/>
                  <a:pt x="702747" y="2006398"/>
                  <a:pt x="714389" y="2010631"/>
                </a:cubicBezTo>
                <a:cubicBezTo>
                  <a:pt x="726031" y="2014864"/>
                  <a:pt x="742964" y="2047673"/>
                  <a:pt x="758839" y="2061431"/>
                </a:cubicBezTo>
                <a:cubicBezTo>
                  <a:pt x="774714" y="2075189"/>
                  <a:pt x="809639" y="2093181"/>
                  <a:pt x="809639" y="2093181"/>
                </a:cubicBezTo>
                <a:cubicBezTo>
                  <a:pt x="820751" y="2099531"/>
                  <a:pt x="823926" y="2082598"/>
                  <a:pt x="825514" y="2099531"/>
                </a:cubicBezTo>
                <a:cubicBezTo>
                  <a:pt x="827101" y="2116464"/>
                  <a:pt x="812285" y="2174673"/>
                  <a:pt x="819164" y="2194781"/>
                </a:cubicBezTo>
                <a:cubicBezTo>
                  <a:pt x="826043" y="2214889"/>
                  <a:pt x="840331" y="2221769"/>
                  <a:pt x="866789" y="2220181"/>
                </a:cubicBezTo>
                <a:cubicBezTo>
                  <a:pt x="893247" y="2218594"/>
                  <a:pt x="949339" y="2202189"/>
                  <a:pt x="977914" y="2185256"/>
                </a:cubicBezTo>
                <a:cubicBezTo>
                  <a:pt x="1006489" y="2168323"/>
                  <a:pt x="1023952" y="2135514"/>
                  <a:pt x="1038239" y="2118581"/>
                </a:cubicBezTo>
                <a:cubicBezTo>
                  <a:pt x="1052526" y="2101648"/>
                  <a:pt x="1046706" y="2086831"/>
                  <a:pt x="1063639" y="2083656"/>
                </a:cubicBezTo>
                <a:cubicBezTo>
                  <a:pt x="1080572" y="2080481"/>
                  <a:pt x="1116556" y="2098473"/>
                  <a:pt x="1139839" y="2099531"/>
                </a:cubicBezTo>
                <a:cubicBezTo>
                  <a:pt x="1163122" y="2100589"/>
                  <a:pt x="1183231" y="2094768"/>
                  <a:pt x="1203339" y="2090006"/>
                </a:cubicBezTo>
                <a:cubicBezTo>
                  <a:pt x="1223447" y="2085244"/>
                  <a:pt x="1246202" y="2074131"/>
                  <a:pt x="1260489" y="2070956"/>
                </a:cubicBezTo>
                <a:cubicBezTo>
                  <a:pt x="1274776" y="2067781"/>
                  <a:pt x="1277952" y="2064606"/>
                  <a:pt x="1289064" y="2070956"/>
                </a:cubicBezTo>
                <a:cubicBezTo>
                  <a:pt x="1300176" y="2077306"/>
                  <a:pt x="1311289" y="2098473"/>
                  <a:pt x="1327164" y="2109056"/>
                </a:cubicBezTo>
                <a:cubicBezTo>
                  <a:pt x="1343039" y="2119639"/>
                  <a:pt x="1363677" y="2129164"/>
                  <a:pt x="1384314" y="2134456"/>
                </a:cubicBezTo>
                <a:cubicBezTo>
                  <a:pt x="1404951" y="2139748"/>
                  <a:pt x="1426647" y="2141864"/>
                  <a:pt x="1450989" y="2140806"/>
                </a:cubicBezTo>
                <a:cubicBezTo>
                  <a:pt x="1475331" y="2139748"/>
                  <a:pt x="1512902" y="2122814"/>
                  <a:pt x="1530364" y="2128106"/>
                </a:cubicBezTo>
                <a:cubicBezTo>
                  <a:pt x="1547826" y="2133398"/>
                  <a:pt x="1546239" y="2157739"/>
                  <a:pt x="1555764" y="2172556"/>
                </a:cubicBezTo>
                <a:cubicBezTo>
                  <a:pt x="1565289" y="2187373"/>
                  <a:pt x="1576402" y="2210127"/>
                  <a:pt x="1587514" y="2217006"/>
                </a:cubicBezTo>
                <a:cubicBezTo>
                  <a:pt x="1598626" y="2223885"/>
                  <a:pt x="1622439" y="2213831"/>
                  <a:pt x="1622439" y="2213831"/>
                </a:cubicBezTo>
                <a:cubicBezTo>
                  <a:pt x="1629318" y="2210656"/>
                  <a:pt x="1632493" y="2209068"/>
                  <a:pt x="1628789" y="2197956"/>
                </a:cubicBezTo>
                <a:cubicBezTo>
                  <a:pt x="1625085" y="2186844"/>
                  <a:pt x="1606035" y="2165677"/>
                  <a:pt x="1600214" y="2147156"/>
                </a:cubicBezTo>
                <a:cubicBezTo>
                  <a:pt x="1594393" y="2128635"/>
                  <a:pt x="1591218" y="2108527"/>
                  <a:pt x="1593864" y="2086831"/>
                </a:cubicBezTo>
                <a:cubicBezTo>
                  <a:pt x="1596510" y="2065135"/>
                  <a:pt x="1613972" y="2034973"/>
                  <a:pt x="1616089" y="2016981"/>
                </a:cubicBezTo>
                <a:cubicBezTo>
                  <a:pt x="1618206" y="1998989"/>
                  <a:pt x="1608681" y="1991052"/>
                  <a:pt x="1606564" y="1978881"/>
                </a:cubicBezTo>
                <a:cubicBezTo>
                  <a:pt x="1604447" y="1966710"/>
                  <a:pt x="1586985" y="1947660"/>
                  <a:pt x="1603389" y="1943956"/>
                </a:cubicBezTo>
                <a:cubicBezTo>
                  <a:pt x="1619793" y="1940252"/>
                  <a:pt x="1670064" y="1954539"/>
                  <a:pt x="1704989" y="1956656"/>
                </a:cubicBezTo>
                <a:cubicBezTo>
                  <a:pt x="1739914" y="1958773"/>
                  <a:pt x="1781718" y="1957714"/>
                  <a:pt x="1812939" y="1956656"/>
                </a:cubicBezTo>
                <a:cubicBezTo>
                  <a:pt x="1844160" y="1955598"/>
                  <a:pt x="1902368" y="1951364"/>
                  <a:pt x="1908189" y="1940781"/>
                </a:cubicBezTo>
                <a:close/>
              </a:path>
            </a:pathLst>
          </a:custGeom>
          <a:solidFill>
            <a:srgbClr val="DF8436"/>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lumMod val="65000"/>
                  <a:lumOff val="35000"/>
                </a:schemeClr>
              </a:solidFill>
            </a:endParaRPr>
          </a:p>
        </p:txBody>
      </p:sp>
      <p:sp>
        <p:nvSpPr>
          <p:cNvPr id="15" name="Freeform 14">
            <a:extLst>
              <a:ext uri="{FF2B5EF4-FFF2-40B4-BE49-F238E27FC236}">
                <a16:creationId xmlns:a16="http://schemas.microsoft.com/office/drawing/2014/main" id="{C2E72C09-A7B5-22A5-913D-8F40918FB19E}"/>
              </a:ext>
            </a:extLst>
          </p:cNvPr>
          <p:cNvSpPr/>
          <p:nvPr/>
        </p:nvSpPr>
        <p:spPr>
          <a:xfrm>
            <a:off x="5766971" y="2819463"/>
            <a:ext cx="847400" cy="3599871"/>
          </a:xfrm>
          <a:custGeom>
            <a:avLst/>
            <a:gdLst>
              <a:gd name="connsiteX0" fmla="*/ 320031 w 847400"/>
              <a:gd name="connsiteY0" fmla="*/ 1539 h 3599871"/>
              <a:gd name="connsiteX1" fmla="*/ 237783 w 847400"/>
              <a:gd name="connsiteY1" fmla="*/ 45082 h 3599871"/>
              <a:gd name="connsiteX2" fmla="*/ 237783 w 847400"/>
              <a:gd name="connsiteY2" fmla="*/ 127329 h 3599871"/>
              <a:gd name="connsiteX3" fmla="*/ 218431 w 847400"/>
              <a:gd name="connsiteY3" fmla="*/ 170872 h 3599871"/>
              <a:gd name="connsiteX4" fmla="*/ 155535 w 847400"/>
              <a:gd name="connsiteY4" fmla="*/ 199901 h 3599871"/>
              <a:gd name="connsiteX5" fmla="*/ 131345 w 847400"/>
              <a:gd name="connsiteY5" fmla="*/ 199901 h 3599871"/>
              <a:gd name="connsiteX6" fmla="*/ 136183 w 847400"/>
              <a:gd name="connsiteY6" fmla="*/ 325691 h 3599871"/>
              <a:gd name="connsiteX7" fmla="*/ 160373 w 847400"/>
              <a:gd name="connsiteY7" fmla="*/ 451482 h 3599871"/>
              <a:gd name="connsiteX8" fmla="*/ 174888 w 847400"/>
              <a:gd name="connsiteY8" fmla="*/ 509539 h 3599871"/>
              <a:gd name="connsiteX9" fmla="*/ 194240 w 847400"/>
              <a:gd name="connsiteY9" fmla="*/ 625653 h 3599871"/>
              <a:gd name="connsiteX10" fmla="*/ 170050 w 847400"/>
              <a:gd name="connsiteY10" fmla="*/ 649844 h 3599871"/>
              <a:gd name="connsiteX11" fmla="*/ 170050 w 847400"/>
              <a:gd name="connsiteY11" fmla="*/ 707901 h 3599871"/>
              <a:gd name="connsiteX12" fmla="*/ 189402 w 847400"/>
              <a:gd name="connsiteY12" fmla="*/ 765958 h 3599871"/>
              <a:gd name="connsiteX13" fmla="*/ 203916 w 847400"/>
              <a:gd name="connsiteY13" fmla="*/ 833691 h 3599871"/>
              <a:gd name="connsiteX14" fmla="*/ 208754 w 847400"/>
              <a:gd name="connsiteY14" fmla="*/ 891748 h 3599871"/>
              <a:gd name="connsiteX15" fmla="*/ 199078 w 847400"/>
              <a:gd name="connsiteY15" fmla="*/ 998186 h 3599871"/>
              <a:gd name="connsiteX16" fmla="*/ 184564 w 847400"/>
              <a:gd name="connsiteY16" fmla="*/ 1104625 h 3599871"/>
              <a:gd name="connsiteX17" fmla="*/ 184564 w 847400"/>
              <a:gd name="connsiteY17" fmla="*/ 1191710 h 3599871"/>
              <a:gd name="connsiteX18" fmla="*/ 170050 w 847400"/>
              <a:gd name="connsiteY18" fmla="*/ 1259444 h 3599871"/>
              <a:gd name="connsiteX19" fmla="*/ 136183 w 847400"/>
              <a:gd name="connsiteY19" fmla="*/ 1244929 h 3599871"/>
              <a:gd name="connsiteX20" fmla="*/ 116831 w 847400"/>
              <a:gd name="connsiteY20" fmla="*/ 1273958 h 3599871"/>
              <a:gd name="connsiteX21" fmla="*/ 131345 w 847400"/>
              <a:gd name="connsiteY21" fmla="*/ 1327177 h 3599871"/>
              <a:gd name="connsiteX22" fmla="*/ 155535 w 847400"/>
              <a:gd name="connsiteY22" fmla="*/ 1346529 h 3599871"/>
              <a:gd name="connsiteX23" fmla="*/ 145859 w 847400"/>
              <a:gd name="connsiteY23" fmla="*/ 1438453 h 3599871"/>
              <a:gd name="connsiteX24" fmla="*/ 145859 w 847400"/>
              <a:gd name="connsiteY24" fmla="*/ 1573920 h 3599871"/>
              <a:gd name="connsiteX25" fmla="*/ 160373 w 847400"/>
              <a:gd name="connsiteY25" fmla="*/ 1651329 h 3599871"/>
              <a:gd name="connsiteX26" fmla="*/ 170050 w 847400"/>
              <a:gd name="connsiteY26" fmla="*/ 1748091 h 3599871"/>
              <a:gd name="connsiteX27" fmla="*/ 121669 w 847400"/>
              <a:gd name="connsiteY27" fmla="*/ 1820663 h 3599871"/>
              <a:gd name="connsiteX28" fmla="*/ 141021 w 847400"/>
              <a:gd name="connsiteY28" fmla="*/ 1917425 h 3599871"/>
              <a:gd name="connsiteX29" fmla="*/ 126507 w 847400"/>
              <a:gd name="connsiteY29" fmla="*/ 2057729 h 3599871"/>
              <a:gd name="connsiteX30" fmla="*/ 73288 w 847400"/>
              <a:gd name="connsiteY30" fmla="*/ 2198034 h 3599871"/>
              <a:gd name="connsiteX31" fmla="*/ 107154 w 847400"/>
              <a:gd name="connsiteY31" fmla="*/ 2222225 h 3599871"/>
              <a:gd name="connsiteX32" fmla="*/ 63612 w 847400"/>
              <a:gd name="connsiteY32" fmla="*/ 2299634 h 3599871"/>
              <a:gd name="connsiteX33" fmla="*/ 58773 w 847400"/>
              <a:gd name="connsiteY33" fmla="*/ 2410910 h 3599871"/>
              <a:gd name="connsiteX34" fmla="*/ 49097 w 847400"/>
              <a:gd name="connsiteY34" fmla="*/ 2468967 h 3599871"/>
              <a:gd name="connsiteX35" fmla="*/ 20069 w 847400"/>
              <a:gd name="connsiteY35" fmla="*/ 2488320 h 3599871"/>
              <a:gd name="connsiteX36" fmla="*/ 58773 w 847400"/>
              <a:gd name="connsiteY36" fmla="*/ 2589920 h 3599871"/>
              <a:gd name="connsiteX37" fmla="*/ 58773 w 847400"/>
              <a:gd name="connsiteY37" fmla="*/ 2657653 h 3599871"/>
              <a:gd name="connsiteX38" fmla="*/ 53935 w 847400"/>
              <a:gd name="connsiteY38" fmla="*/ 2715710 h 3599871"/>
              <a:gd name="connsiteX39" fmla="*/ 716 w 847400"/>
              <a:gd name="connsiteY39" fmla="*/ 2817310 h 3599871"/>
              <a:gd name="connsiteX40" fmla="*/ 24907 w 847400"/>
              <a:gd name="connsiteY40" fmla="*/ 2909234 h 3599871"/>
              <a:gd name="connsiteX41" fmla="*/ 49097 w 847400"/>
              <a:gd name="connsiteY41" fmla="*/ 3015672 h 3599871"/>
              <a:gd name="connsiteX42" fmla="*/ 53935 w 847400"/>
              <a:gd name="connsiteY42" fmla="*/ 3146301 h 3599871"/>
              <a:gd name="connsiteX43" fmla="*/ 73288 w 847400"/>
              <a:gd name="connsiteY43" fmla="*/ 3291444 h 3599871"/>
              <a:gd name="connsiteX44" fmla="*/ 58773 w 847400"/>
              <a:gd name="connsiteY44" fmla="*/ 3364015 h 3599871"/>
              <a:gd name="connsiteX45" fmla="*/ 58773 w 847400"/>
              <a:gd name="connsiteY45" fmla="*/ 3441425 h 3599871"/>
              <a:gd name="connsiteX46" fmla="*/ 34583 w 847400"/>
              <a:gd name="connsiteY46" fmla="*/ 3523672 h 3599871"/>
              <a:gd name="connsiteX47" fmla="*/ 34583 w 847400"/>
              <a:gd name="connsiteY47" fmla="*/ 3591405 h 3599871"/>
              <a:gd name="connsiteX48" fmla="*/ 353897 w 847400"/>
              <a:gd name="connsiteY48" fmla="*/ 3591405 h 3599871"/>
              <a:gd name="connsiteX49" fmla="*/ 397440 w 847400"/>
              <a:gd name="connsiteY49" fmla="*/ 3523672 h 3599871"/>
              <a:gd name="connsiteX50" fmla="*/ 411954 w 847400"/>
              <a:gd name="connsiteY50" fmla="*/ 3460777 h 3599871"/>
              <a:gd name="connsiteX51" fmla="*/ 407116 w 847400"/>
              <a:gd name="connsiteY51" fmla="*/ 3364015 h 3599871"/>
              <a:gd name="connsiteX52" fmla="*/ 373250 w 847400"/>
              <a:gd name="connsiteY52" fmla="*/ 3364015 h 3599871"/>
              <a:gd name="connsiteX53" fmla="*/ 344221 w 847400"/>
              <a:gd name="connsiteY53" fmla="*/ 3291444 h 3599871"/>
              <a:gd name="connsiteX54" fmla="*/ 295840 w 847400"/>
              <a:gd name="connsiteY54" fmla="*/ 3272091 h 3599871"/>
              <a:gd name="connsiteX55" fmla="*/ 257135 w 847400"/>
              <a:gd name="connsiteY55" fmla="*/ 3209196 h 3599871"/>
              <a:gd name="connsiteX56" fmla="*/ 257135 w 847400"/>
              <a:gd name="connsiteY56" fmla="*/ 3131786 h 3599871"/>
              <a:gd name="connsiteX57" fmla="*/ 228107 w 847400"/>
              <a:gd name="connsiteY57" fmla="*/ 3107596 h 3599871"/>
              <a:gd name="connsiteX58" fmla="*/ 203916 w 847400"/>
              <a:gd name="connsiteY58" fmla="*/ 3035025 h 3599871"/>
              <a:gd name="connsiteX59" fmla="*/ 203916 w 847400"/>
              <a:gd name="connsiteY59" fmla="*/ 2981805 h 3599871"/>
              <a:gd name="connsiteX60" fmla="*/ 237783 w 847400"/>
              <a:gd name="connsiteY60" fmla="*/ 2952777 h 3599871"/>
              <a:gd name="connsiteX61" fmla="*/ 242621 w 847400"/>
              <a:gd name="connsiteY61" fmla="*/ 2889882 h 3599871"/>
              <a:gd name="connsiteX62" fmla="*/ 266812 w 847400"/>
              <a:gd name="connsiteY62" fmla="*/ 2822148 h 3599871"/>
              <a:gd name="connsiteX63" fmla="*/ 310354 w 847400"/>
              <a:gd name="connsiteY63" fmla="*/ 2793120 h 3599871"/>
              <a:gd name="connsiteX64" fmla="*/ 334545 w 847400"/>
              <a:gd name="connsiteY64" fmla="*/ 2749577 h 3599871"/>
              <a:gd name="connsiteX65" fmla="*/ 334545 w 847400"/>
              <a:gd name="connsiteY65" fmla="*/ 2725386 h 3599871"/>
              <a:gd name="connsiteX66" fmla="*/ 315193 w 847400"/>
              <a:gd name="connsiteY66" fmla="*/ 2691520 h 3599871"/>
              <a:gd name="connsiteX67" fmla="*/ 324869 w 847400"/>
              <a:gd name="connsiteY67" fmla="*/ 2623786 h 3599871"/>
              <a:gd name="connsiteX68" fmla="*/ 295840 w 847400"/>
              <a:gd name="connsiteY68" fmla="*/ 2594758 h 3599871"/>
              <a:gd name="connsiteX69" fmla="*/ 320031 w 847400"/>
              <a:gd name="connsiteY69" fmla="*/ 2546377 h 3599871"/>
              <a:gd name="connsiteX70" fmla="*/ 334545 w 847400"/>
              <a:gd name="connsiteY70" fmla="*/ 2517348 h 3599871"/>
              <a:gd name="connsiteX71" fmla="*/ 349059 w 847400"/>
              <a:gd name="connsiteY71" fmla="*/ 2449615 h 3599871"/>
              <a:gd name="connsiteX72" fmla="*/ 358735 w 847400"/>
              <a:gd name="connsiteY72" fmla="*/ 2367367 h 3599871"/>
              <a:gd name="connsiteX73" fmla="*/ 392602 w 847400"/>
              <a:gd name="connsiteY73" fmla="*/ 2348015 h 3599871"/>
              <a:gd name="connsiteX74" fmla="*/ 436145 w 847400"/>
              <a:gd name="connsiteY74" fmla="*/ 2318986 h 3599871"/>
              <a:gd name="connsiteX75" fmla="*/ 494202 w 847400"/>
              <a:gd name="connsiteY75" fmla="*/ 2198034 h 3599871"/>
              <a:gd name="connsiteX76" fmla="*/ 547421 w 847400"/>
              <a:gd name="connsiteY76" fmla="*/ 2081920 h 3599871"/>
              <a:gd name="connsiteX77" fmla="*/ 590964 w 847400"/>
              <a:gd name="connsiteY77" fmla="*/ 2115786 h 3599871"/>
              <a:gd name="connsiteX78" fmla="*/ 615154 w 847400"/>
              <a:gd name="connsiteY78" fmla="*/ 2091596 h 3599871"/>
              <a:gd name="connsiteX79" fmla="*/ 615154 w 847400"/>
              <a:gd name="connsiteY79" fmla="*/ 2057729 h 3599871"/>
              <a:gd name="connsiteX80" fmla="*/ 566773 w 847400"/>
              <a:gd name="connsiteY80" fmla="*/ 1999672 h 3599871"/>
              <a:gd name="connsiteX81" fmla="*/ 581288 w 847400"/>
              <a:gd name="connsiteY81" fmla="*/ 1902910 h 3599871"/>
              <a:gd name="connsiteX82" fmla="*/ 581288 w 847400"/>
              <a:gd name="connsiteY82" fmla="*/ 1859367 h 3599871"/>
              <a:gd name="connsiteX83" fmla="*/ 542583 w 847400"/>
              <a:gd name="connsiteY83" fmla="*/ 1772282 h 3599871"/>
              <a:gd name="connsiteX84" fmla="*/ 542583 w 847400"/>
              <a:gd name="connsiteY84" fmla="*/ 1665844 h 3599871"/>
              <a:gd name="connsiteX85" fmla="*/ 557097 w 847400"/>
              <a:gd name="connsiteY85" fmla="*/ 1617463 h 3599871"/>
              <a:gd name="connsiteX86" fmla="*/ 571612 w 847400"/>
              <a:gd name="connsiteY86" fmla="*/ 1501348 h 3599871"/>
              <a:gd name="connsiteX87" fmla="*/ 658697 w 847400"/>
              <a:gd name="connsiteY87" fmla="*/ 1491672 h 3599871"/>
              <a:gd name="connsiteX88" fmla="*/ 745783 w 847400"/>
              <a:gd name="connsiteY88" fmla="*/ 1448129 h 3599871"/>
              <a:gd name="connsiteX89" fmla="*/ 803840 w 847400"/>
              <a:gd name="connsiteY89" fmla="*/ 1332015 h 3599871"/>
              <a:gd name="connsiteX90" fmla="*/ 847383 w 847400"/>
              <a:gd name="connsiteY90" fmla="*/ 1201386 h 3599871"/>
              <a:gd name="connsiteX91" fmla="*/ 799002 w 847400"/>
              <a:gd name="connsiteY91" fmla="*/ 1157844 h 3599871"/>
              <a:gd name="connsiteX92" fmla="*/ 769973 w 847400"/>
              <a:gd name="connsiteY92" fmla="*/ 1186872 h 3599871"/>
              <a:gd name="connsiteX93" fmla="*/ 682888 w 847400"/>
              <a:gd name="connsiteY93" fmla="*/ 1186872 h 3599871"/>
              <a:gd name="connsiteX94" fmla="*/ 653859 w 847400"/>
              <a:gd name="connsiteY94" fmla="*/ 1157844 h 3599871"/>
              <a:gd name="connsiteX95" fmla="*/ 653859 w 847400"/>
              <a:gd name="connsiteY95" fmla="*/ 1123977 h 3599871"/>
              <a:gd name="connsiteX96" fmla="*/ 629669 w 847400"/>
              <a:gd name="connsiteY96" fmla="*/ 1061082 h 3599871"/>
              <a:gd name="connsiteX97" fmla="*/ 629669 w 847400"/>
              <a:gd name="connsiteY97" fmla="*/ 944967 h 3599871"/>
              <a:gd name="connsiteX98" fmla="*/ 600640 w 847400"/>
              <a:gd name="connsiteY98" fmla="*/ 891748 h 3599871"/>
              <a:gd name="connsiteX99" fmla="*/ 600640 w 847400"/>
              <a:gd name="connsiteY99" fmla="*/ 843367 h 3599871"/>
              <a:gd name="connsiteX100" fmla="*/ 581288 w 847400"/>
              <a:gd name="connsiteY100" fmla="*/ 809501 h 3599871"/>
              <a:gd name="connsiteX101" fmla="*/ 547421 w 847400"/>
              <a:gd name="connsiteY101" fmla="*/ 756282 h 3599871"/>
              <a:gd name="connsiteX102" fmla="*/ 518393 w 847400"/>
              <a:gd name="connsiteY102" fmla="*/ 736929 h 3599871"/>
              <a:gd name="connsiteX103" fmla="*/ 523231 w 847400"/>
              <a:gd name="connsiteY103" fmla="*/ 698225 h 3599871"/>
              <a:gd name="connsiteX104" fmla="*/ 523231 w 847400"/>
              <a:gd name="connsiteY104" fmla="*/ 698225 h 3599871"/>
              <a:gd name="connsiteX105" fmla="*/ 484526 w 847400"/>
              <a:gd name="connsiteY105" fmla="*/ 664358 h 3599871"/>
              <a:gd name="connsiteX106" fmla="*/ 470012 w 847400"/>
              <a:gd name="connsiteY106" fmla="*/ 625653 h 3599871"/>
              <a:gd name="connsiteX107" fmla="*/ 470012 w 847400"/>
              <a:gd name="connsiteY107" fmla="*/ 591786 h 3599871"/>
              <a:gd name="connsiteX108" fmla="*/ 470012 w 847400"/>
              <a:gd name="connsiteY108" fmla="*/ 567596 h 3599871"/>
              <a:gd name="connsiteX109" fmla="*/ 513554 w 847400"/>
              <a:gd name="connsiteY109" fmla="*/ 548244 h 3599871"/>
              <a:gd name="connsiteX110" fmla="*/ 513554 w 847400"/>
              <a:gd name="connsiteY110" fmla="*/ 504701 h 3599871"/>
              <a:gd name="connsiteX111" fmla="*/ 484526 w 847400"/>
              <a:gd name="connsiteY111" fmla="*/ 504701 h 3599871"/>
              <a:gd name="connsiteX112" fmla="*/ 494202 w 847400"/>
              <a:gd name="connsiteY112" fmla="*/ 456320 h 3599871"/>
              <a:gd name="connsiteX113" fmla="*/ 542583 w 847400"/>
              <a:gd name="connsiteY113" fmla="*/ 417615 h 3599871"/>
              <a:gd name="connsiteX114" fmla="*/ 513554 w 847400"/>
              <a:gd name="connsiteY114" fmla="*/ 388586 h 3599871"/>
              <a:gd name="connsiteX115" fmla="*/ 470012 w 847400"/>
              <a:gd name="connsiteY115" fmla="*/ 374072 h 3599871"/>
              <a:gd name="connsiteX116" fmla="*/ 431307 w 847400"/>
              <a:gd name="connsiteY116" fmla="*/ 316015 h 3599871"/>
              <a:gd name="connsiteX117" fmla="*/ 411954 w 847400"/>
              <a:gd name="connsiteY117" fmla="*/ 262796 h 3599871"/>
              <a:gd name="connsiteX118" fmla="*/ 402278 w 847400"/>
              <a:gd name="connsiteY118" fmla="*/ 228929 h 3599871"/>
              <a:gd name="connsiteX119" fmla="*/ 397440 w 847400"/>
              <a:gd name="connsiteY119" fmla="*/ 170872 h 3599871"/>
              <a:gd name="connsiteX120" fmla="*/ 382926 w 847400"/>
              <a:gd name="connsiteY120" fmla="*/ 161196 h 3599871"/>
              <a:gd name="connsiteX121" fmla="*/ 368412 w 847400"/>
              <a:gd name="connsiteY121" fmla="*/ 132167 h 3599871"/>
              <a:gd name="connsiteX122" fmla="*/ 387764 w 847400"/>
              <a:gd name="connsiteY122" fmla="*/ 112815 h 3599871"/>
              <a:gd name="connsiteX123" fmla="*/ 339383 w 847400"/>
              <a:gd name="connsiteY123" fmla="*/ 98301 h 3599871"/>
              <a:gd name="connsiteX124" fmla="*/ 320031 w 847400"/>
              <a:gd name="connsiteY124" fmla="*/ 1539 h 359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47400" h="3599871">
                <a:moveTo>
                  <a:pt x="320031" y="1539"/>
                </a:moveTo>
                <a:cubicBezTo>
                  <a:pt x="303098" y="-7331"/>
                  <a:pt x="251491" y="24117"/>
                  <a:pt x="237783" y="45082"/>
                </a:cubicBezTo>
                <a:cubicBezTo>
                  <a:pt x="224075" y="66047"/>
                  <a:pt x="241008" y="106364"/>
                  <a:pt x="237783" y="127329"/>
                </a:cubicBezTo>
                <a:cubicBezTo>
                  <a:pt x="234558" y="148294"/>
                  <a:pt x="232139" y="158777"/>
                  <a:pt x="218431" y="170872"/>
                </a:cubicBezTo>
                <a:cubicBezTo>
                  <a:pt x="204723" y="182967"/>
                  <a:pt x="155535" y="199901"/>
                  <a:pt x="155535" y="199901"/>
                </a:cubicBezTo>
                <a:cubicBezTo>
                  <a:pt x="141021" y="204739"/>
                  <a:pt x="134570" y="178936"/>
                  <a:pt x="131345" y="199901"/>
                </a:cubicBezTo>
                <a:cubicBezTo>
                  <a:pt x="128120" y="220866"/>
                  <a:pt x="131345" y="283761"/>
                  <a:pt x="136183" y="325691"/>
                </a:cubicBezTo>
                <a:cubicBezTo>
                  <a:pt x="141021" y="367621"/>
                  <a:pt x="153922" y="420841"/>
                  <a:pt x="160373" y="451482"/>
                </a:cubicBezTo>
                <a:cubicBezTo>
                  <a:pt x="166824" y="482123"/>
                  <a:pt x="169244" y="480511"/>
                  <a:pt x="174888" y="509539"/>
                </a:cubicBezTo>
                <a:cubicBezTo>
                  <a:pt x="180532" y="538567"/>
                  <a:pt x="195046" y="602269"/>
                  <a:pt x="194240" y="625653"/>
                </a:cubicBezTo>
                <a:cubicBezTo>
                  <a:pt x="193434" y="649037"/>
                  <a:pt x="174082" y="636136"/>
                  <a:pt x="170050" y="649844"/>
                </a:cubicBezTo>
                <a:cubicBezTo>
                  <a:pt x="166018" y="663552"/>
                  <a:pt x="166825" y="688549"/>
                  <a:pt x="170050" y="707901"/>
                </a:cubicBezTo>
                <a:cubicBezTo>
                  <a:pt x="173275" y="727253"/>
                  <a:pt x="183758" y="744993"/>
                  <a:pt x="189402" y="765958"/>
                </a:cubicBezTo>
                <a:cubicBezTo>
                  <a:pt x="195046" y="786923"/>
                  <a:pt x="200691" y="812726"/>
                  <a:pt x="203916" y="833691"/>
                </a:cubicBezTo>
                <a:cubicBezTo>
                  <a:pt x="207141" y="854656"/>
                  <a:pt x="209560" y="864332"/>
                  <a:pt x="208754" y="891748"/>
                </a:cubicBezTo>
                <a:cubicBezTo>
                  <a:pt x="207948" y="919164"/>
                  <a:pt x="203110" y="962707"/>
                  <a:pt x="199078" y="998186"/>
                </a:cubicBezTo>
                <a:cubicBezTo>
                  <a:pt x="195046" y="1033665"/>
                  <a:pt x="186983" y="1072371"/>
                  <a:pt x="184564" y="1104625"/>
                </a:cubicBezTo>
                <a:cubicBezTo>
                  <a:pt x="182145" y="1136879"/>
                  <a:pt x="186983" y="1165907"/>
                  <a:pt x="184564" y="1191710"/>
                </a:cubicBezTo>
                <a:cubicBezTo>
                  <a:pt x="182145" y="1217513"/>
                  <a:pt x="178113" y="1250574"/>
                  <a:pt x="170050" y="1259444"/>
                </a:cubicBezTo>
                <a:cubicBezTo>
                  <a:pt x="161987" y="1268314"/>
                  <a:pt x="136183" y="1244929"/>
                  <a:pt x="136183" y="1244929"/>
                </a:cubicBezTo>
                <a:cubicBezTo>
                  <a:pt x="127313" y="1247348"/>
                  <a:pt x="117637" y="1260250"/>
                  <a:pt x="116831" y="1273958"/>
                </a:cubicBezTo>
                <a:cubicBezTo>
                  <a:pt x="116025" y="1287666"/>
                  <a:pt x="131345" y="1327177"/>
                  <a:pt x="131345" y="1327177"/>
                </a:cubicBezTo>
                <a:cubicBezTo>
                  <a:pt x="137796" y="1339272"/>
                  <a:pt x="153116" y="1327983"/>
                  <a:pt x="155535" y="1346529"/>
                </a:cubicBezTo>
                <a:cubicBezTo>
                  <a:pt x="157954" y="1365075"/>
                  <a:pt x="147472" y="1400555"/>
                  <a:pt x="145859" y="1438453"/>
                </a:cubicBezTo>
                <a:cubicBezTo>
                  <a:pt x="144246" y="1476352"/>
                  <a:pt x="143440" y="1538441"/>
                  <a:pt x="145859" y="1573920"/>
                </a:cubicBezTo>
                <a:cubicBezTo>
                  <a:pt x="148278" y="1609399"/>
                  <a:pt x="156341" y="1622301"/>
                  <a:pt x="160373" y="1651329"/>
                </a:cubicBezTo>
                <a:cubicBezTo>
                  <a:pt x="164405" y="1680358"/>
                  <a:pt x="176501" y="1719869"/>
                  <a:pt x="170050" y="1748091"/>
                </a:cubicBezTo>
                <a:cubicBezTo>
                  <a:pt x="163599" y="1776313"/>
                  <a:pt x="126507" y="1792441"/>
                  <a:pt x="121669" y="1820663"/>
                </a:cubicBezTo>
                <a:cubicBezTo>
                  <a:pt x="116831" y="1848885"/>
                  <a:pt x="140215" y="1877914"/>
                  <a:pt x="141021" y="1917425"/>
                </a:cubicBezTo>
                <a:cubicBezTo>
                  <a:pt x="141827" y="1956936"/>
                  <a:pt x="137796" y="2010961"/>
                  <a:pt x="126507" y="2057729"/>
                </a:cubicBezTo>
                <a:cubicBezTo>
                  <a:pt x="115218" y="2104497"/>
                  <a:pt x="76513" y="2170618"/>
                  <a:pt x="73288" y="2198034"/>
                </a:cubicBezTo>
                <a:cubicBezTo>
                  <a:pt x="70062" y="2225450"/>
                  <a:pt x="108767" y="2205292"/>
                  <a:pt x="107154" y="2222225"/>
                </a:cubicBezTo>
                <a:cubicBezTo>
                  <a:pt x="105541" y="2239158"/>
                  <a:pt x="71675" y="2268187"/>
                  <a:pt x="63612" y="2299634"/>
                </a:cubicBezTo>
                <a:cubicBezTo>
                  <a:pt x="55549" y="2331081"/>
                  <a:pt x="61192" y="2382688"/>
                  <a:pt x="58773" y="2410910"/>
                </a:cubicBezTo>
                <a:cubicBezTo>
                  <a:pt x="56354" y="2439132"/>
                  <a:pt x="49097" y="2468967"/>
                  <a:pt x="49097" y="2468967"/>
                </a:cubicBezTo>
                <a:cubicBezTo>
                  <a:pt x="42646" y="2481869"/>
                  <a:pt x="18456" y="2468161"/>
                  <a:pt x="20069" y="2488320"/>
                </a:cubicBezTo>
                <a:cubicBezTo>
                  <a:pt x="21682" y="2508479"/>
                  <a:pt x="52322" y="2561698"/>
                  <a:pt x="58773" y="2589920"/>
                </a:cubicBezTo>
                <a:cubicBezTo>
                  <a:pt x="65224" y="2618142"/>
                  <a:pt x="59579" y="2636688"/>
                  <a:pt x="58773" y="2657653"/>
                </a:cubicBezTo>
                <a:cubicBezTo>
                  <a:pt x="57967" y="2678618"/>
                  <a:pt x="63611" y="2689101"/>
                  <a:pt x="53935" y="2715710"/>
                </a:cubicBezTo>
                <a:cubicBezTo>
                  <a:pt x="44259" y="2742320"/>
                  <a:pt x="5554" y="2785056"/>
                  <a:pt x="716" y="2817310"/>
                </a:cubicBezTo>
                <a:cubicBezTo>
                  <a:pt x="-4122" y="2849564"/>
                  <a:pt x="16844" y="2876174"/>
                  <a:pt x="24907" y="2909234"/>
                </a:cubicBezTo>
                <a:cubicBezTo>
                  <a:pt x="32970" y="2942294"/>
                  <a:pt x="44259" y="2976161"/>
                  <a:pt x="49097" y="3015672"/>
                </a:cubicBezTo>
                <a:cubicBezTo>
                  <a:pt x="53935" y="3055183"/>
                  <a:pt x="49903" y="3100339"/>
                  <a:pt x="53935" y="3146301"/>
                </a:cubicBezTo>
                <a:cubicBezTo>
                  <a:pt x="57967" y="3192263"/>
                  <a:pt x="72482" y="3255158"/>
                  <a:pt x="73288" y="3291444"/>
                </a:cubicBezTo>
                <a:cubicBezTo>
                  <a:pt x="74094" y="3327730"/>
                  <a:pt x="61192" y="3339018"/>
                  <a:pt x="58773" y="3364015"/>
                </a:cubicBezTo>
                <a:cubicBezTo>
                  <a:pt x="56354" y="3389012"/>
                  <a:pt x="62805" y="3414815"/>
                  <a:pt x="58773" y="3441425"/>
                </a:cubicBezTo>
                <a:cubicBezTo>
                  <a:pt x="54741" y="3468035"/>
                  <a:pt x="38615" y="3498675"/>
                  <a:pt x="34583" y="3523672"/>
                </a:cubicBezTo>
                <a:cubicBezTo>
                  <a:pt x="30551" y="3548669"/>
                  <a:pt x="-18636" y="3580116"/>
                  <a:pt x="34583" y="3591405"/>
                </a:cubicBezTo>
                <a:cubicBezTo>
                  <a:pt x="87802" y="3602694"/>
                  <a:pt x="293421" y="3602694"/>
                  <a:pt x="353897" y="3591405"/>
                </a:cubicBezTo>
                <a:cubicBezTo>
                  <a:pt x="414373" y="3580116"/>
                  <a:pt x="387764" y="3545443"/>
                  <a:pt x="397440" y="3523672"/>
                </a:cubicBezTo>
                <a:cubicBezTo>
                  <a:pt x="407116" y="3501901"/>
                  <a:pt x="410341" y="3487386"/>
                  <a:pt x="411954" y="3460777"/>
                </a:cubicBezTo>
                <a:cubicBezTo>
                  <a:pt x="413567" y="3434168"/>
                  <a:pt x="413567" y="3380142"/>
                  <a:pt x="407116" y="3364015"/>
                </a:cubicBezTo>
                <a:cubicBezTo>
                  <a:pt x="400665" y="3347888"/>
                  <a:pt x="383733" y="3376110"/>
                  <a:pt x="373250" y="3364015"/>
                </a:cubicBezTo>
                <a:cubicBezTo>
                  <a:pt x="362767" y="3351920"/>
                  <a:pt x="357123" y="3306765"/>
                  <a:pt x="344221" y="3291444"/>
                </a:cubicBezTo>
                <a:cubicBezTo>
                  <a:pt x="331319" y="3276123"/>
                  <a:pt x="310354" y="3285799"/>
                  <a:pt x="295840" y="3272091"/>
                </a:cubicBezTo>
                <a:cubicBezTo>
                  <a:pt x="281326" y="3258383"/>
                  <a:pt x="263586" y="3232580"/>
                  <a:pt x="257135" y="3209196"/>
                </a:cubicBezTo>
                <a:cubicBezTo>
                  <a:pt x="250684" y="3185812"/>
                  <a:pt x="257135" y="3131786"/>
                  <a:pt x="257135" y="3131786"/>
                </a:cubicBezTo>
                <a:cubicBezTo>
                  <a:pt x="252297" y="3114853"/>
                  <a:pt x="236977" y="3123723"/>
                  <a:pt x="228107" y="3107596"/>
                </a:cubicBezTo>
                <a:cubicBezTo>
                  <a:pt x="219237" y="3091469"/>
                  <a:pt x="207948" y="3055990"/>
                  <a:pt x="203916" y="3035025"/>
                </a:cubicBezTo>
                <a:cubicBezTo>
                  <a:pt x="199884" y="3014060"/>
                  <a:pt x="198271" y="2995513"/>
                  <a:pt x="203916" y="2981805"/>
                </a:cubicBezTo>
                <a:cubicBezTo>
                  <a:pt x="209561" y="2968097"/>
                  <a:pt x="231332" y="2968097"/>
                  <a:pt x="237783" y="2952777"/>
                </a:cubicBezTo>
                <a:cubicBezTo>
                  <a:pt x="244234" y="2937457"/>
                  <a:pt x="237783" y="2911654"/>
                  <a:pt x="242621" y="2889882"/>
                </a:cubicBezTo>
                <a:cubicBezTo>
                  <a:pt x="247459" y="2868111"/>
                  <a:pt x="255523" y="2838275"/>
                  <a:pt x="266812" y="2822148"/>
                </a:cubicBezTo>
                <a:cubicBezTo>
                  <a:pt x="278101" y="2806021"/>
                  <a:pt x="299065" y="2805215"/>
                  <a:pt x="310354" y="2793120"/>
                </a:cubicBezTo>
                <a:cubicBezTo>
                  <a:pt x="321643" y="2781025"/>
                  <a:pt x="334545" y="2749577"/>
                  <a:pt x="334545" y="2749577"/>
                </a:cubicBezTo>
                <a:cubicBezTo>
                  <a:pt x="338577" y="2738288"/>
                  <a:pt x="337770" y="2735062"/>
                  <a:pt x="334545" y="2725386"/>
                </a:cubicBezTo>
                <a:cubicBezTo>
                  <a:pt x="331320" y="2715710"/>
                  <a:pt x="316806" y="2708453"/>
                  <a:pt x="315193" y="2691520"/>
                </a:cubicBezTo>
                <a:cubicBezTo>
                  <a:pt x="313580" y="2674587"/>
                  <a:pt x="324869" y="2623786"/>
                  <a:pt x="324869" y="2623786"/>
                </a:cubicBezTo>
                <a:cubicBezTo>
                  <a:pt x="321644" y="2607659"/>
                  <a:pt x="296646" y="2607659"/>
                  <a:pt x="295840" y="2594758"/>
                </a:cubicBezTo>
                <a:cubicBezTo>
                  <a:pt x="295034" y="2581857"/>
                  <a:pt x="320031" y="2546377"/>
                  <a:pt x="320031" y="2546377"/>
                </a:cubicBezTo>
                <a:cubicBezTo>
                  <a:pt x="326482" y="2533475"/>
                  <a:pt x="329707" y="2533475"/>
                  <a:pt x="334545" y="2517348"/>
                </a:cubicBezTo>
                <a:cubicBezTo>
                  <a:pt x="339383" y="2501221"/>
                  <a:pt x="345027" y="2474612"/>
                  <a:pt x="349059" y="2449615"/>
                </a:cubicBezTo>
                <a:cubicBezTo>
                  <a:pt x="353091" y="2424618"/>
                  <a:pt x="351478" y="2384300"/>
                  <a:pt x="358735" y="2367367"/>
                </a:cubicBezTo>
                <a:cubicBezTo>
                  <a:pt x="365992" y="2350434"/>
                  <a:pt x="379701" y="2356078"/>
                  <a:pt x="392602" y="2348015"/>
                </a:cubicBezTo>
                <a:cubicBezTo>
                  <a:pt x="405503" y="2339952"/>
                  <a:pt x="419212" y="2343983"/>
                  <a:pt x="436145" y="2318986"/>
                </a:cubicBezTo>
                <a:cubicBezTo>
                  <a:pt x="453078" y="2293989"/>
                  <a:pt x="475656" y="2237545"/>
                  <a:pt x="494202" y="2198034"/>
                </a:cubicBezTo>
                <a:cubicBezTo>
                  <a:pt x="512748" y="2158523"/>
                  <a:pt x="531294" y="2095628"/>
                  <a:pt x="547421" y="2081920"/>
                </a:cubicBezTo>
                <a:cubicBezTo>
                  <a:pt x="563548" y="2068212"/>
                  <a:pt x="590964" y="2115786"/>
                  <a:pt x="590964" y="2115786"/>
                </a:cubicBezTo>
                <a:cubicBezTo>
                  <a:pt x="602253" y="2117399"/>
                  <a:pt x="611122" y="2101272"/>
                  <a:pt x="615154" y="2091596"/>
                </a:cubicBezTo>
                <a:cubicBezTo>
                  <a:pt x="619186" y="2081920"/>
                  <a:pt x="623218" y="2073050"/>
                  <a:pt x="615154" y="2057729"/>
                </a:cubicBezTo>
                <a:cubicBezTo>
                  <a:pt x="607091" y="2042408"/>
                  <a:pt x="572417" y="2025475"/>
                  <a:pt x="566773" y="1999672"/>
                </a:cubicBezTo>
                <a:cubicBezTo>
                  <a:pt x="561129" y="1973869"/>
                  <a:pt x="578869" y="1926294"/>
                  <a:pt x="581288" y="1902910"/>
                </a:cubicBezTo>
                <a:cubicBezTo>
                  <a:pt x="583707" y="1879526"/>
                  <a:pt x="587739" y="1881138"/>
                  <a:pt x="581288" y="1859367"/>
                </a:cubicBezTo>
                <a:cubicBezTo>
                  <a:pt x="574837" y="1837596"/>
                  <a:pt x="549034" y="1804536"/>
                  <a:pt x="542583" y="1772282"/>
                </a:cubicBezTo>
                <a:cubicBezTo>
                  <a:pt x="536132" y="1740028"/>
                  <a:pt x="540164" y="1691647"/>
                  <a:pt x="542583" y="1665844"/>
                </a:cubicBezTo>
                <a:cubicBezTo>
                  <a:pt x="545002" y="1640041"/>
                  <a:pt x="552259" y="1644879"/>
                  <a:pt x="557097" y="1617463"/>
                </a:cubicBezTo>
                <a:cubicBezTo>
                  <a:pt x="561935" y="1590047"/>
                  <a:pt x="554679" y="1522313"/>
                  <a:pt x="571612" y="1501348"/>
                </a:cubicBezTo>
                <a:cubicBezTo>
                  <a:pt x="588545" y="1480383"/>
                  <a:pt x="629669" y="1500542"/>
                  <a:pt x="658697" y="1491672"/>
                </a:cubicBezTo>
                <a:cubicBezTo>
                  <a:pt x="687726" y="1482802"/>
                  <a:pt x="721593" y="1474738"/>
                  <a:pt x="745783" y="1448129"/>
                </a:cubicBezTo>
                <a:cubicBezTo>
                  <a:pt x="769973" y="1421520"/>
                  <a:pt x="786907" y="1373139"/>
                  <a:pt x="803840" y="1332015"/>
                </a:cubicBezTo>
                <a:cubicBezTo>
                  <a:pt x="820773" y="1290891"/>
                  <a:pt x="848189" y="1230414"/>
                  <a:pt x="847383" y="1201386"/>
                </a:cubicBezTo>
                <a:cubicBezTo>
                  <a:pt x="846577" y="1172358"/>
                  <a:pt x="811904" y="1160263"/>
                  <a:pt x="799002" y="1157844"/>
                </a:cubicBezTo>
                <a:cubicBezTo>
                  <a:pt x="786100" y="1155425"/>
                  <a:pt x="789325" y="1182034"/>
                  <a:pt x="769973" y="1186872"/>
                </a:cubicBezTo>
                <a:cubicBezTo>
                  <a:pt x="750621" y="1191710"/>
                  <a:pt x="682888" y="1186872"/>
                  <a:pt x="682888" y="1186872"/>
                </a:cubicBezTo>
                <a:cubicBezTo>
                  <a:pt x="663536" y="1182034"/>
                  <a:pt x="658697" y="1168326"/>
                  <a:pt x="653859" y="1157844"/>
                </a:cubicBezTo>
                <a:cubicBezTo>
                  <a:pt x="649021" y="1147362"/>
                  <a:pt x="657891" y="1140104"/>
                  <a:pt x="653859" y="1123977"/>
                </a:cubicBezTo>
                <a:cubicBezTo>
                  <a:pt x="649827" y="1107850"/>
                  <a:pt x="633701" y="1090917"/>
                  <a:pt x="629669" y="1061082"/>
                </a:cubicBezTo>
                <a:cubicBezTo>
                  <a:pt x="625637" y="1031247"/>
                  <a:pt x="634507" y="973189"/>
                  <a:pt x="629669" y="944967"/>
                </a:cubicBezTo>
                <a:cubicBezTo>
                  <a:pt x="624831" y="916745"/>
                  <a:pt x="605478" y="908681"/>
                  <a:pt x="600640" y="891748"/>
                </a:cubicBezTo>
                <a:cubicBezTo>
                  <a:pt x="595802" y="874815"/>
                  <a:pt x="603865" y="857075"/>
                  <a:pt x="600640" y="843367"/>
                </a:cubicBezTo>
                <a:cubicBezTo>
                  <a:pt x="597415" y="829659"/>
                  <a:pt x="590158" y="824015"/>
                  <a:pt x="581288" y="809501"/>
                </a:cubicBezTo>
                <a:cubicBezTo>
                  <a:pt x="572418" y="794987"/>
                  <a:pt x="547421" y="756282"/>
                  <a:pt x="547421" y="756282"/>
                </a:cubicBezTo>
                <a:cubicBezTo>
                  <a:pt x="536939" y="744187"/>
                  <a:pt x="522425" y="746605"/>
                  <a:pt x="518393" y="736929"/>
                </a:cubicBezTo>
                <a:cubicBezTo>
                  <a:pt x="514361" y="727253"/>
                  <a:pt x="523231" y="698225"/>
                  <a:pt x="523231" y="698225"/>
                </a:cubicBezTo>
                <a:lnTo>
                  <a:pt x="523231" y="698225"/>
                </a:lnTo>
                <a:cubicBezTo>
                  <a:pt x="516780" y="692581"/>
                  <a:pt x="493396" y="676453"/>
                  <a:pt x="484526" y="664358"/>
                </a:cubicBezTo>
                <a:cubicBezTo>
                  <a:pt x="475656" y="652263"/>
                  <a:pt x="472431" y="637748"/>
                  <a:pt x="470012" y="625653"/>
                </a:cubicBezTo>
                <a:cubicBezTo>
                  <a:pt x="467593" y="613558"/>
                  <a:pt x="470012" y="591786"/>
                  <a:pt x="470012" y="591786"/>
                </a:cubicBezTo>
                <a:cubicBezTo>
                  <a:pt x="470012" y="582110"/>
                  <a:pt x="462755" y="574853"/>
                  <a:pt x="470012" y="567596"/>
                </a:cubicBezTo>
                <a:cubicBezTo>
                  <a:pt x="477269" y="560339"/>
                  <a:pt x="506297" y="558726"/>
                  <a:pt x="513554" y="548244"/>
                </a:cubicBezTo>
                <a:cubicBezTo>
                  <a:pt x="520811" y="537762"/>
                  <a:pt x="513554" y="504701"/>
                  <a:pt x="513554" y="504701"/>
                </a:cubicBezTo>
                <a:cubicBezTo>
                  <a:pt x="508716" y="497444"/>
                  <a:pt x="487751" y="512764"/>
                  <a:pt x="484526" y="504701"/>
                </a:cubicBezTo>
                <a:cubicBezTo>
                  <a:pt x="481301" y="496638"/>
                  <a:pt x="484526" y="470834"/>
                  <a:pt x="494202" y="456320"/>
                </a:cubicBezTo>
                <a:cubicBezTo>
                  <a:pt x="503878" y="441806"/>
                  <a:pt x="542583" y="417615"/>
                  <a:pt x="542583" y="417615"/>
                </a:cubicBezTo>
                <a:cubicBezTo>
                  <a:pt x="545808" y="406326"/>
                  <a:pt x="525649" y="395843"/>
                  <a:pt x="513554" y="388586"/>
                </a:cubicBezTo>
                <a:cubicBezTo>
                  <a:pt x="501459" y="381329"/>
                  <a:pt x="483720" y="386167"/>
                  <a:pt x="470012" y="374072"/>
                </a:cubicBezTo>
                <a:cubicBezTo>
                  <a:pt x="456304" y="361977"/>
                  <a:pt x="440983" y="334561"/>
                  <a:pt x="431307" y="316015"/>
                </a:cubicBezTo>
                <a:cubicBezTo>
                  <a:pt x="421631" y="297469"/>
                  <a:pt x="416792" y="277310"/>
                  <a:pt x="411954" y="262796"/>
                </a:cubicBezTo>
                <a:cubicBezTo>
                  <a:pt x="407116" y="248282"/>
                  <a:pt x="404697" y="244250"/>
                  <a:pt x="402278" y="228929"/>
                </a:cubicBezTo>
                <a:cubicBezTo>
                  <a:pt x="399859" y="213608"/>
                  <a:pt x="397440" y="170872"/>
                  <a:pt x="397440" y="170872"/>
                </a:cubicBezTo>
                <a:cubicBezTo>
                  <a:pt x="394215" y="159583"/>
                  <a:pt x="382926" y="161196"/>
                  <a:pt x="382926" y="161196"/>
                </a:cubicBezTo>
                <a:cubicBezTo>
                  <a:pt x="378088" y="154745"/>
                  <a:pt x="368412" y="132167"/>
                  <a:pt x="368412" y="132167"/>
                </a:cubicBezTo>
                <a:cubicBezTo>
                  <a:pt x="369218" y="124104"/>
                  <a:pt x="392602" y="118459"/>
                  <a:pt x="387764" y="112815"/>
                </a:cubicBezTo>
                <a:cubicBezTo>
                  <a:pt x="382926" y="107171"/>
                  <a:pt x="350672" y="116041"/>
                  <a:pt x="339383" y="98301"/>
                </a:cubicBezTo>
                <a:cubicBezTo>
                  <a:pt x="328094" y="80561"/>
                  <a:pt x="336964" y="10409"/>
                  <a:pt x="320031" y="1539"/>
                </a:cubicBezTo>
                <a:close/>
              </a:path>
            </a:pathLst>
          </a:custGeom>
          <a:solidFill>
            <a:srgbClr val="E5DFD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Slide Number Placeholder 2">
            <a:extLst>
              <a:ext uri="{FF2B5EF4-FFF2-40B4-BE49-F238E27FC236}">
                <a16:creationId xmlns:a16="http://schemas.microsoft.com/office/drawing/2014/main" id="{B1B55577-DBCB-F266-0AEE-113963F0654E}"/>
              </a:ext>
            </a:extLst>
          </p:cNvPr>
          <p:cNvSpPr>
            <a:spLocks noGrp="1"/>
          </p:cNvSpPr>
          <p:nvPr>
            <p:ph type="sldNum" sz="quarter" idx="12"/>
          </p:nvPr>
        </p:nvSpPr>
        <p:spPr/>
        <p:txBody>
          <a:bodyPr/>
          <a:lstStyle/>
          <a:p>
            <a:fld id="{D8955D86-EBE6-46A3-AC78-27FE558A77BB}" type="slidenum">
              <a:rPr lang="en-ID" smtClean="0"/>
              <a:pPr/>
              <a:t>12</a:t>
            </a:fld>
            <a:endParaRPr lang="en-ID"/>
          </a:p>
        </p:txBody>
      </p:sp>
      <p:sp>
        <p:nvSpPr>
          <p:cNvPr id="90" name="object 62">
            <a:extLst>
              <a:ext uri="{FF2B5EF4-FFF2-40B4-BE49-F238E27FC236}">
                <a16:creationId xmlns:a16="http://schemas.microsoft.com/office/drawing/2014/main" id="{021C0056-B78E-A257-FE8A-06090F945CAC}"/>
              </a:ext>
            </a:extLst>
          </p:cNvPr>
          <p:cNvSpPr txBox="1"/>
          <p:nvPr/>
        </p:nvSpPr>
        <p:spPr>
          <a:xfrm rot="5400000">
            <a:off x="6503614" y="4103784"/>
            <a:ext cx="169277" cy="1367131"/>
          </a:xfrm>
          <a:prstGeom prst="rect">
            <a:avLst/>
          </a:prstGeom>
        </p:spPr>
        <p:txBody>
          <a:bodyPr vert="vert270" wrap="square" lIns="0" tIns="3081" rIns="0" bIns="0" rtlCol="0">
            <a:spAutoFit/>
          </a:bodyPr>
          <a:lstStyle/>
          <a:p>
            <a:pPr marL="7701">
              <a:spcBef>
                <a:spcPts val="24"/>
              </a:spcBef>
            </a:pPr>
            <a:r>
              <a:rPr sz="1100" b="1" spc="-6">
                <a:solidFill>
                  <a:srgbClr val="0B4152"/>
                </a:solidFill>
                <a:cs typeface="Montserrat"/>
              </a:rPr>
              <a:t>CHILE</a:t>
            </a:r>
            <a:endParaRPr sz="1100">
              <a:cs typeface="Montserrat"/>
            </a:endParaRPr>
          </a:p>
        </p:txBody>
      </p:sp>
      <p:sp>
        <p:nvSpPr>
          <p:cNvPr id="99" name="object 71">
            <a:extLst>
              <a:ext uri="{FF2B5EF4-FFF2-40B4-BE49-F238E27FC236}">
                <a16:creationId xmlns:a16="http://schemas.microsoft.com/office/drawing/2014/main" id="{6C09E6F5-8EAF-9F3F-B7D1-CBC5BF87730D}"/>
              </a:ext>
            </a:extLst>
          </p:cNvPr>
          <p:cNvSpPr/>
          <p:nvPr/>
        </p:nvSpPr>
        <p:spPr>
          <a:xfrm flipV="1">
            <a:off x="4076630" y="4045932"/>
            <a:ext cx="2520395" cy="310946"/>
          </a:xfrm>
          <a:custGeom>
            <a:avLst/>
            <a:gdLst/>
            <a:ahLst/>
            <a:cxnLst/>
            <a:rect l="l" t="t" r="r" b="b"/>
            <a:pathLst>
              <a:path w="6751955" h="811530">
                <a:moveTo>
                  <a:pt x="0" y="811221"/>
                </a:moveTo>
                <a:lnTo>
                  <a:pt x="4022097" y="811221"/>
                </a:lnTo>
                <a:lnTo>
                  <a:pt x="6751752" y="0"/>
                </a:lnTo>
              </a:path>
            </a:pathLst>
          </a:custGeom>
          <a:ln w="19643">
            <a:solidFill>
              <a:srgbClr val="0B4152"/>
            </a:solidFill>
          </a:ln>
        </p:spPr>
        <p:txBody>
          <a:bodyPr wrap="square" lIns="0" tIns="0" rIns="0" bIns="0" rtlCol="0"/>
          <a:lstStyle/>
          <a:p>
            <a:endParaRPr sz="800"/>
          </a:p>
        </p:txBody>
      </p:sp>
      <p:sp>
        <p:nvSpPr>
          <p:cNvPr id="100" name="object 72">
            <a:extLst>
              <a:ext uri="{FF2B5EF4-FFF2-40B4-BE49-F238E27FC236}">
                <a16:creationId xmlns:a16="http://schemas.microsoft.com/office/drawing/2014/main" id="{37A402CE-FFCF-72CC-021C-9148777B3657}"/>
              </a:ext>
            </a:extLst>
          </p:cNvPr>
          <p:cNvSpPr/>
          <p:nvPr/>
        </p:nvSpPr>
        <p:spPr>
          <a:xfrm flipV="1">
            <a:off x="4060824" y="3471062"/>
            <a:ext cx="2463434" cy="823664"/>
          </a:xfrm>
          <a:custGeom>
            <a:avLst/>
            <a:gdLst>
              <a:gd name="connsiteX0" fmla="*/ 0 w 6475529"/>
              <a:gd name="connsiteY0" fmla="*/ 3482346 h 3482347"/>
              <a:gd name="connsiteX1" fmla="*/ 4022097 w 6475529"/>
              <a:gd name="connsiteY1" fmla="*/ 3482346 h 3482347"/>
              <a:gd name="connsiteX2" fmla="*/ 6475529 w 6475529"/>
              <a:gd name="connsiteY2" fmla="*/ 0 h 3482347"/>
              <a:gd name="connsiteX0" fmla="*/ 0 w 6475529"/>
              <a:gd name="connsiteY0" fmla="*/ 3603263 h 3603264"/>
              <a:gd name="connsiteX1" fmla="*/ 4022097 w 6475529"/>
              <a:gd name="connsiteY1" fmla="*/ 3603263 h 3603264"/>
              <a:gd name="connsiteX2" fmla="*/ 6475529 w 6475529"/>
              <a:gd name="connsiteY2" fmla="*/ 0 h 3603264"/>
              <a:gd name="connsiteX0" fmla="*/ 0 w 6475529"/>
              <a:gd name="connsiteY0" fmla="*/ 822171 h 822172"/>
              <a:gd name="connsiteX1" fmla="*/ 4022097 w 6475529"/>
              <a:gd name="connsiteY1" fmla="*/ 822171 h 822172"/>
              <a:gd name="connsiteX2" fmla="*/ 6475529 w 6475529"/>
              <a:gd name="connsiteY2" fmla="*/ 0 h 822172"/>
            </a:gdLst>
            <a:ahLst/>
            <a:cxnLst>
              <a:cxn ang="0">
                <a:pos x="connsiteX0" y="connsiteY0"/>
              </a:cxn>
              <a:cxn ang="0">
                <a:pos x="connsiteX1" y="connsiteY1"/>
              </a:cxn>
              <a:cxn ang="0">
                <a:pos x="connsiteX2" y="connsiteY2"/>
              </a:cxn>
            </a:cxnLst>
            <a:rect l="l" t="t" r="r" b="b"/>
            <a:pathLst>
              <a:path w="6475529" h="822172">
                <a:moveTo>
                  <a:pt x="0" y="822171"/>
                </a:moveTo>
                <a:lnTo>
                  <a:pt x="4022097" y="822171"/>
                </a:lnTo>
                <a:cubicBezTo>
                  <a:pt x="4839908" y="628725"/>
                  <a:pt x="5657718" y="193446"/>
                  <a:pt x="6475529" y="0"/>
                </a:cubicBezTo>
              </a:path>
            </a:pathLst>
          </a:custGeom>
          <a:ln w="19643">
            <a:solidFill>
              <a:srgbClr val="9D8B5F"/>
            </a:solidFill>
          </a:ln>
        </p:spPr>
        <p:txBody>
          <a:bodyPr wrap="square" lIns="0" tIns="0" rIns="0" bIns="0" rtlCol="0"/>
          <a:lstStyle/>
          <a:p>
            <a:endParaRPr sz="800"/>
          </a:p>
        </p:txBody>
      </p:sp>
      <p:sp>
        <p:nvSpPr>
          <p:cNvPr id="101" name="object 73">
            <a:extLst>
              <a:ext uri="{FF2B5EF4-FFF2-40B4-BE49-F238E27FC236}">
                <a16:creationId xmlns:a16="http://schemas.microsoft.com/office/drawing/2014/main" id="{D18FA4BD-5AD6-D0D8-E4B0-C7DF49B92A67}"/>
              </a:ext>
            </a:extLst>
          </p:cNvPr>
          <p:cNvSpPr/>
          <p:nvPr/>
        </p:nvSpPr>
        <p:spPr>
          <a:xfrm flipV="1">
            <a:off x="4084579" y="4257602"/>
            <a:ext cx="2730005" cy="209388"/>
          </a:xfrm>
          <a:custGeom>
            <a:avLst/>
            <a:gdLst>
              <a:gd name="connsiteX0" fmla="*/ 0 w 7619014"/>
              <a:gd name="connsiteY0" fmla="*/ 799745 h 799744"/>
              <a:gd name="connsiteX1" fmla="*/ 3984691 w 7619014"/>
              <a:gd name="connsiteY1" fmla="*/ 789481 h 799744"/>
              <a:gd name="connsiteX2" fmla="*/ 7619014 w 7619014"/>
              <a:gd name="connsiteY2" fmla="*/ 0 h 799744"/>
            </a:gdLst>
            <a:ahLst/>
            <a:cxnLst>
              <a:cxn ang="0">
                <a:pos x="connsiteX0" y="connsiteY0"/>
              </a:cxn>
              <a:cxn ang="0">
                <a:pos x="connsiteX1" y="connsiteY1"/>
              </a:cxn>
              <a:cxn ang="0">
                <a:pos x="connsiteX2" y="connsiteY2"/>
              </a:cxn>
            </a:cxnLst>
            <a:rect l="l" t="t" r="r" b="b"/>
            <a:pathLst>
              <a:path w="7619014" h="799744">
                <a:moveTo>
                  <a:pt x="0" y="799745"/>
                </a:moveTo>
                <a:lnTo>
                  <a:pt x="3984691" y="789481"/>
                </a:lnTo>
                <a:cubicBezTo>
                  <a:pt x="5383015" y="522899"/>
                  <a:pt x="6220690" y="266582"/>
                  <a:pt x="7619014" y="0"/>
                </a:cubicBezTo>
              </a:path>
            </a:pathLst>
          </a:custGeom>
          <a:ln w="19643">
            <a:solidFill>
              <a:srgbClr val="A29061"/>
            </a:solidFill>
          </a:ln>
        </p:spPr>
        <p:txBody>
          <a:bodyPr wrap="square" lIns="0" tIns="0" rIns="0" bIns="0" rtlCol="0"/>
          <a:lstStyle/>
          <a:p>
            <a:endParaRPr sz="800"/>
          </a:p>
        </p:txBody>
      </p:sp>
      <p:sp>
        <p:nvSpPr>
          <p:cNvPr id="106" name="object 78">
            <a:extLst>
              <a:ext uri="{FF2B5EF4-FFF2-40B4-BE49-F238E27FC236}">
                <a16:creationId xmlns:a16="http://schemas.microsoft.com/office/drawing/2014/main" id="{3E24CC32-F52D-1E17-47A5-3DFE3A2A4774}"/>
              </a:ext>
            </a:extLst>
          </p:cNvPr>
          <p:cNvSpPr/>
          <p:nvPr/>
        </p:nvSpPr>
        <p:spPr>
          <a:xfrm flipV="1">
            <a:off x="4076630" y="3766847"/>
            <a:ext cx="2224266" cy="461340"/>
          </a:xfrm>
          <a:custGeom>
            <a:avLst/>
            <a:gdLst>
              <a:gd name="connsiteX0" fmla="*/ 0 w 5421007"/>
              <a:gd name="connsiteY0" fmla="*/ 309498 h 309498"/>
              <a:gd name="connsiteX1" fmla="*/ 4014516 w 5421007"/>
              <a:gd name="connsiteY1" fmla="*/ 309498 h 309498"/>
              <a:gd name="connsiteX2" fmla="*/ 5421007 w 5421007"/>
              <a:gd name="connsiteY2" fmla="*/ 0 h 309498"/>
              <a:gd name="connsiteX0" fmla="*/ 0 w 5421007"/>
              <a:gd name="connsiteY0" fmla="*/ 125966 h 125966"/>
              <a:gd name="connsiteX1" fmla="*/ 4014516 w 5421007"/>
              <a:gd name="connsiteY1" fmla="*/ 125966 h 125966"/>
              <a:gd name="connsiteX2" fmla="*/ 5421007 w 5421007"/>
              <a:gd name="connsiteY2" fmla="*/ 0 h 125966"/>
            </a:gdLst>
            <a:ahLst/>
            <a:cxnLst>
              <a:cxn ang="0">
                <a:pos x="connsiteX0" y="connsiteY0"/>
              </a:cxn>
              <a:cxn ang="0">
                <a:pos x="connsiteX1" y="connsiteY1"/>
              </a:cxn>
              <a:cxn ang="0">
                <a:pos x="connsiteX2" y="connsiteY2"/>
              </a:cxn>
            </a:cxnLst>
            <a:rect l="l" t="t" r="r" b="b"/>
            <a:pathLst>
              <a:path w="5421007" h="125966">
                <a:moveTo>
                  <a:pt x="0" y="125966"/>
                </a:moveTo>
                <a:lnTo>
                  <a:pt x="4014516" y="125966"/>
                </a:lnTo>
                <a:lnTo>
                  <a:pt x="5421007" y="0"/>
                </a:lnTo>
              </a:path>
            </a:pathLst>
          </a:custGeom>
          <a:ln w="16680">
            <a:solidFill>
              <a:srgbClr val="0C4052"/>
            </a:solidFill>
          </a:ln>
        </p:spPr>
        <p:txBody>
          <a:bodyPr wrap="square" lIns="0" tIns="0" rIns="0" bIns="0" rtlCol="0"/>
          <a:lstStyle/>
          <a:p>
            <a:endParaRPr sz="800"/>
          </a:p>
        </p:txBody>
      </p:sp>
      <p:sp>
        <p:nvSpPr>
          <p:cNvPr id="107" name="object 79">
            <a:extLst>
              <a:ext uri="{FF2B5EF4-FFF2-40B4-BE49-F238E27FC236}">
                <a16:creationId xmlns:a16="http://schemas.microsoft.com/office/drawing/2014/main" id="{C6EC7279-C201-011D-A75C-9D512E11FD08}"/>
              </a:ext>
            </a:extLst>
          </p:cNvPr>
          <p:cNvSpPr txBox="1"/>
          <p:nvPr/>
        </p:nvSpPr>
        <p:spPr>
          <a:xfrm rot="5400000">
            <a:off x="7221295" y="3535576"/>
            <a:ext cx="169277" cy="1201077"/>
          </a:xfrm>
          <a:prstGeom prst="rect">
            <a:avLst/>
          </a:prstGeom>
        </p:spPr>
        <p:txBody>
          <a:bodyPr vert="vert270" wrap="square" lIns="0" tIns="3081" rIns="0" bIns="0" rtlCol="0">
            <a:spAutoFit/>
          </a:bodyPr>
          <a:lstStyle/>
          <a:p>
            <a:pPr marL="7701">
              <a:spcBef>
                <a:spcPts val="24"/>
              </a:spcBef>
            </a:pPr>
            <a:r>
              <a:rPr sz="1100" b="1" spc="-6">
                <a:solidFill>
                  <a:srgbClr val="0B4152"/>
                </a:solidFill>
                <a:cs typeface="Montserrat"/>
              </a:rPr>
              <a:t>ARGENTINA</a:t>
            </a:r>
            <a:endParaRPr sz="1100">
              <a:cs typeface="Montserrat"/>
            </a:endParaRPr>
          </a:p>
        </p:txBody>
      </p:sp>
      <p:sp>
        <p:nvSpPr>
          <p:cNvPr id="6" name="Oval 5">
            <a:extLst>
              <a:ext uri="{FF2B5EF4-FFF2-40B4-BE49-F238E27FC236}">
                <a16:creationId xmlns:a16="http://schemas.microsoft.com/office/drawing/2014/main" id="{E67A7D0B-B7A9-3DDC-344A-AD53C126E208}"/>
              </a:ext>
            </a:extLst>
          </p:cNvPr>
          <p:cNvSpPr/>
          <p:nvPr/>
        </p:nvSpPr>
        <p:spPr>
          <a:xfrm>
            <a:off x="6281146" y="4211224"/>
            <a:ext cx="46378" cy="46378"/>
          </a:xfrm>
          <a:prstGeom prst="ellipse">
            <a:avLst/>
          </a:prstGeom>
          <a:solidFill>
            <a:srgbClr val="0B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45" name="Oval 44">
            <a:extLst>
              <a:ext uri="{FF2B5EF4-FFF2-40B4-BE49-F238E27FC236}">
                <a16:creationId xmlns:a16="http://schemas.microsoft.com/office/drawing/2014/main" id="{BE1AB5D8-3891-4186-DD3F-0DB53349ECE4}"/>
              </a:ext>
            </a:extLst>
          </p:cNvPr>
          <p:cNvSpPr/>
          <p:nvPr/>
        </p:nvSpPr>
        <p:spPr>
          <a:xfrm>
            <a:off x="6504041" y="4267126"/>
            <a:ext cx="46378" cy="46378"/>
          </a:xfrm>
          <a:prstGeom prst="ellipse">
            <a:avLst/>
          </a:prstGeom>
          <a:solidFill>
            <a:srgbClr val="9D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46" name="Oval 45">
            <a:extLst>
              <a:ext uri="{FF2B5EF4-FFF2-40B4-BE49-F238E27FC236}">
                <a16:creationId xmlns:a16="http://schemas.microsoft.com/office/drawing/2014/main" id="{4810156D-B543-6791-DD84-7BC4D7A35394}"/>
              </a:ext>
            </a:extLst>
          </p:cNvPr>
          <p:cNvSpPr/>
          <p:nvPr/>
        </p:nvSpPr>
        <p:spPr>
          <a:xfrm>
            <a:off x="6569985" y="4330344"/>
            <a:ext cx="46378" cy="46378"/>
          </a:xfrm>
          <a:prstGeom prst="ellipse">
            <a:avLst/>
          </a:prstGeom>
          <a:solidFill>
            <a:srgbClr val="0B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47" name="Oval 46">
            <a:extLst>
              <a:ext uri="{FF2B5EF4-FFF2-40B4-BE49-F238E27FC236}">
                <a16:creationId xmlns:a16="http://schemas.microsoft.com/office/drawing/2014/main" id="{F8070544-E9B7-8FB1-8850-3B84D58DFBEB}"/>
              </a:ext>
            </a:extLst>
          </p:cNvPr>
          <p:cNvSpPr/>
          <p:nvPr/>
        </p:nvSpPr>
        <p:spPr>
          <a:xfrm>
            <a:off x="6782759" y="4445506"/>
            <a:ext cx="46378" cy="46378"/>
          </a:xfrm>
          <a:prstGeom prst="ellipse">
            <a:avLst/>
          </a:prstGeom>
          <a:solidFill>
            <a:srgbClr val="9D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51" name="Oval 50">
            <a:extLst>
              <a:ext uri="{FF2B5EF4-FFF2-40B4-BE49-F238E27FC236}">
                <a16:creationId xmlns:a16="http://schemas.microsoft.com/office/drawing/2014/main" id="{54915F8D-D646-EE57-A128-43B399C8FEAA}"/>
              </a:ext>
            </a:extLst>
          </p:cNvPr>
          <p:cNvSpPr/>
          <p:nvPr/>
        </p:nvSpPr>
        <p:spPr>
          <a:xfrm>
            <a:off x="6146339" y="5124215"/>
            <a:ext cx="46378" cy="46378"/>
          </a:xfrm>
          <a:prstGeom prst="ellipse">
            <a:avLst/>
          </a:prstGeom>
          <a:solidFill>
            <a:srgbClr val="9D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52" name="Oval 51">
            <a:extLst>
              <a:ext uri="{FF2B5EF4-FFF2-40B4-BE49-F238E27FC236}">
                <a16:creationId xmlns:a16="http://schemas.microsoft.com/office/drawing/2014/main" id="{3DD153B3-E4F4-B17F-F774-E74D73D46D5B}"/>
              </a:ext>
            </a:extLst>
          </p:cNvPr>
          <p:cNvSpPr/>
          <p:nvPr/>
        </p:nvSpPr>
        <p:spPr>
          <a:xfrm>
            <a:off x="6142462" y="5196499"/>
            <a:ext cx="46378" cy="46378"/>
          </a:xfrm>
          <a:prstGeom prst="ellipse">
            <a:avLst/>
          </a:prstGeom>
          <a:solidFill>
            <a:srgbClr val="9D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53" name="Oval 52">
            <a:extLst>
              <a:ext uri="{FF2B5EF4-FFF2-40B4-BE49-F238E27FC236}">
                <a16:creationId xmlns:a16="http://schemas.microsoft.com/office/drawing/2014/main" id="{B60EC0CC-4223-69DD-7599-53FADE6B5A85}"/>
              </a:ext>
            </a:extLst>
          </p:cNvPr>
          <p:cNvSpPr/>
          <p:nvPr/>
        </p:nvSpPr>
        <p:spPr>
          <a:xfrm>
            <a:off x="6086212" y="5311894"/>
            <a:ext cx="46378" cy="46378"/>
          </a:xfrm>
          <a:prstGeom prst="ellipse">
            <a:avLst/>
          </a:prstGeom>
          <a:solidFill>
            <a:srgbClr val="9D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54" name="Oval 53">
            <a:extLst>
              <a:ext uri="{FF2B5EF4-FFF2-40B4-BE49-F238E27FC236}">
                <a16:creationId xmlns:a16="http://schemas.microsoft.com/office/drawing/2014/main" id="{DD8FA32B-395E-98E9-5618-6679F6ADFA8A}"/>
              </a:ext>
            </a:extLst>
          </p:cNvPr>
          <p:cNvSpPr/>
          <p:nvPr/>
        </p:nvSpPr>
        <p:spPr>
          <a:xfrm>
            <a:off x="6109818" y="5376861"/>
            <a:ext cx="46378" cy="46378"/>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56" name="Oval 55">
            <a:extLst>
              <a:ext uri="{FF2B5EF4-FFF2-40B4-BE49-F238E27FC236}">
                <a16:creationId xmlns:a16="http://schemas.microsoft.com/office/drawing/2014/main" id="{E062CC9D-3E9F-A6DE-5A32-A64D4EB3A330}"/>
              </a:ext>
            </a:extLst>
          </p:cNvPr>
          <p:cNvSpPr/>
          <p:nvPr/>
        </p:nvSpPr>
        <p:spPr>
          <a:xfrm>
            <a:off x="6091287" y="5547353"/>
            <a:ext cx="84865" cy="848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60" name="TextBox 59">
            <a:extLst>
              <a:ext uri="{FF2B5EF4-FFF2-40B4-BE49-F238E27FC236}">
                <a16:creationId xmlns:a16="http://schemas.microsoft.com/office/drawing/2014/main" id="{FA104067-8E9C-4446-0A26-A6D050313073}"/>
              </a:ext>
            </a:extLst>
          </p:cNvPr>
          <p:cNvSpPr txBox="1"/>
          <p:nvPr/>
        </p:nvSpPr>
        <p:spPr>
          <a:xfrm>
            <a:off x="-363695" y="5107973"/>
            <a:ext cx="4120641" cy="738664"/>
          </a:xfrm>
          <a:prstGeom prst="rect">
            <a:avLst/>
          </a:prstGeom>
          <a:noFill/>
        </p:spPr>
        <p:txBody>
          <a:bodyPr wrap="square" tIns="0" bIns="0">
            <a:spAutoFit/>
          </a:bodyPr>
          <a:lstStyle/>
          <a:p>
            <a:pPr marL="169813" marR="20793" indent="811330" algn="r"/>
            <a:r>
              <a:rPr lang="es-ES" sz="1600" b="1">
                <a:solidFill>
                  <a:srgbClr val="0B4152"/>
                </a:solidFill>
                <a:latin typeface="Arial" panose="020B0604020202020204" pitchFamily="34" charset="0"/>
                <a:cs typeface="Arial" panose="020B0604020202020204" pitchFamily="34" charset="0"/>
              </a:rPr>
              <a:t>Los</a:t>
            </a:r>
            <a:r>
              <a:rPr lang="es-ES" sz="1600" b="1" spc="42">
                <a:solidFill>
                  <a:srgbClr val="0B4152"/>
                </a:solidFill>
                <a:latin typeface="Arial" panose="020B0604020202020204" pitchFamily="34" charset="0"/>
                <a:cs typeface="Arial" panose="020B0604020202020204" pitchFamily="34" charset="0"/>
              </a:rPr>
              <a:t> </a:t>
            </a:r>
            <a:r>
              <a:rPr lang="es-ES" sz="1600" b="1">
                <a:solidFill>
                  <a:srgbClr val="0B4152"/>
                </a:solidFill>
                <a:latin typeface="Arial" panose="020B0604020202020204" pitchFamily="34" charset="0"/>
                <a:cs typeface="Arial" panose="020B0604020202020204" pitchFamily="34" charset="0"/>
              </a:rPr>
              <a:t>Pelambres</a:t>
            </a:r>
            <a:r>
              <a:rPr lang="es-ES" sz="1600" b="1" spc="42">
                <a:solidFill>
                  <a:srgbClr val="0B4152"/>
                </a:solidFill>
                <a:latin typeface="Arial" panose="020B0604020202020204" pitchFamily="34" charset="0"/>
                <a:cs typeface="Arial" panose="020B0604020202020204" pitchFamily="34" charset="0"/>
              </a:rPr>
              <a:t> </a:t>
            </a:r>
            <a:r>
              <a:rPr lang="es-ES" sz="1600" i="1" spc="-6">
                <a:solidFill>
                  <a:srgbClr val="0B4152"/>
                </a:solidFill>
                <a:latin typeface="Arial" panose="020B0604020202020204" pitchFamily="34" charset="0"/>
                <a:cs typeface="Arial" panose="020B0604020202020204" pitchFamily="34" charset="0"/>
              </a:rPr>
              <a:t>Antofagasta </a:t>
            </a:r>
          </a:p>
          <a:p>
            <a:pPr marR="26954" algn="r"/>
            <a:r>
              <a:rPr lang="es-ES" sz="1600" b="1">
                <a:solidFill>
                  <a:srgbClr val="0B4152"/>
                </a:solidFill>
                <a:latin typeface="Arial" panose="020B0604020202020204" pitchFamily="34" charset="0"/>
                <a:cs typeface="Arial" panose="020B0604020202020204" pitchFamily="34" charset="0"/>
              </a:rPr>
              <a:t>Andina</a:t>
            </a:r>
            <a:r>
              <a:rPr lang="es-ES" sz="1600" b="1" spc="76">
                <a:solidFill>
                  <a:srgbClr val="0B4152"/>
                </a:solidFill>
                <a:latin typeface="Arial" panose="020B0604020202020204" pitchFamily="34" charset="0"/>
                <a:cs typeface="Arial" panose="020B0604020202020204" pitchFamily="34" charset="0"/>
              </a:rPr>
              <a:t> </a:t>
            </a:r>
            <a:r>
              <a:rPr lang="es-ES" sz="1600" i="1" spc="-6">
                <a:solidFill>
                  <a:srgbClr val="0B4152"/>
                </a:solidFill>
                <a:latin typeface="Arial" panose="020B0604020202020204" pitchFamily="34" charset="0"/>
                <a:cs typeface="Arial" panose="020B0604020202020204" pitchFamily="34" charset="0"/>
              </a:rPr>
              <a:t>Codelco</a:t>
            </a:r>
            <a:endParaRPr lang="es-ES" sz="1600" i="1">
              <a:latin typeface="Arial" panose="020B0604020202020204" pitchFamily="34" charset="0"/>
              <a:cs typeface="Arial" panose="020B0604020202020204" pitchFamily="34" charset="0"/>
            </a:endParaRPr>
          </a:p>
          <a:p>
            <a:pPr marR="23874" algn="r"/>
            <a:r>
              <a:rPr lang="es-ES" sz="1600" b="1">
                <a:solidFill>
                  <a:srgbClr val="0B4152"/>
                </a:solidFill>
                <a:latin typeface="Arial" panose="020B0604020202020204" pitchFamily="34" charset="0"/>
                <a:cs typeface="Arial" panose="020B0604020202020204" pitchFamily="34" charset="0"/>
              </a:rPr>
              <a:t>Los</a:t>
            </a:r>
            <a:r>
              <a:rPr lang="es-ES" sz="1600" b="1" spc="39">
                <a:solidFill>
                  <a:srgbClr val="0B4152"/>
                </a:solidFill>
                <a:latin typeface="Arial" panose="020B0604020202020204" pitchFamily="34" charset="0"/>
                <a:cs typeface="Arial" panose="020B0604020202020204" pitchFamily="34" charset="0"/>
              </a:rPr>
              <a:t> </a:t>
            </a:r>
            <a:r>
              <a:rPr lang="es-ES" sz="1600" b="1">
                <a:solidFill>
                  <a:srgbClr val="0B4152"/>
                </a:solidFill>
                <a:latin typeface="Arial" panose="020B0604020202020204" pitchFamily="34" charset="0"/>
                <a:cs typeface="Arial" panose="020B0604020202020204" pitchFamily="34" charset="0"/>
              </a:rPr>
              <a:t>Bronces</a:t>
            </a:r>
            <a:r>
              <a:rPr lang="es-ES" sz="1600" b="1" spc="45">
                <a:solidFill>
                  <a:srgbClr val="0B4152"/>
                </a:solidFill>
                <a:latin typeface="Arial" panose="020B0604020202020204" pitchFamily="34" charset="0"/>
                <a:cs typeface="Arial" panose="020B0604020202020204" pitchFamily="34" charset="0"/>
              </a:rPr>
              <a:t> </a:t>
            </a:r>
            <a:r>
              <a:rPr lang="es-ES" sz="1600" i="1">
                <a:solidFill>
                  <a:srgbClr val="0B4152"/>
                </a:solidFill>
                <a:latin typeface="Arial" panose="020B0604020202020204" pitchFamily="34" charset="0"/>
                <a:cs typeface="Arial" panose="020B0604020202020204" pitchFamily="34" charset="0"/>
              </a:rPr>
              <a:t>Anglo</a:t>
            </a:r>
            <a:r>
              <a:rPr lang="es-ES" sz="1600" i="1" spc="45">
                <a:solidFill>
                  <a:srgbClr val="0B4152"/>
                </a:solidFill>
                <a:latin typeface="Arial" panose="020B0604020202020204" pitchFamily="34" charset="0"/>
                <a:cs typeface="Arial" panose="020B0604020202020204" pitchFamily="34" charset="0"/>
              </a:rPr>
              <a:t> </a:t>
            </a:r>
            <a:r>
              <a:rPr lang="es-ES" sz="1600" i="1" spc="-6">
                <a:solidFill>
                  <a:srgbClr val="0B4152"/>
                </a:solidFill>
                <a:latin typeface="Arial" panose="020B0604020202020204" pitchFamily="34" charset="0"/>
                <a:cs typeface="Arial" panose="020B0604020202020204" pitchFamily="34" charset="0"/>
              </a:rPr>
              <a:t>American</a:t>
            </a:r>
            <a:endParaRPr lang="es-ES" sz="1600" i="1">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12000751-005E-8AB3-FCCC-64E86C95CFBB}"/>
              </a:ext>
            </a:extLst>
          </p:cNvPr>
          <p:cNvSpPr/>
          <p:nvPr/>
        </p:nvSpPr>
        <p:spPr>
          <a:xfrm>
            <a:off x="6030281" y="5684248"/>
            <a:ext cx="46378" cy="46378"/>
          </a:xfrm>
          <a:prstGeom prst="ellipse">
            <a:avLst/>
          </a:prstGeom>
          <a:solidFill>
            <a:srgbClr val="9D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62" name="Oval 61">
            <a:extLst>
              <a:ext uri="{FF2B5EF4-FFF2-40B4-BE49-F238E27FC236}">
                <a16:creationId xmlns:a16="http://schemas.microsoft.com/office/drawing/2014/main" id="{F160BDF6-3E3C-8C56-7F13-DD81CC1B0838}"/>
              </a:ext>
            </a:extLst>
          </p:cNvPr>
          <p:cNvSpPr/>
          <p:nvPr/>
        </p:nvSpPr>
        <p:spPr>
          <a:xfrm>
            <a:off x="5885641" y="5819836"/>
            <a:ext cx="46378" cy="46378"/>
          </a:xfrm>
          <a:prstGeom prst="ellipse">
            <a:avLst/>
          </a:prstGeom>
          <a:solidFill>
            <a:srgbClr val="0B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63" name="Oval 62">
            <a:extLst>
              <a:ext uri="{FF2B5EF4-FFF2-40B4-BE49-F238E27FC236}">
                <a16:creationId xmlns:a16="http://schemas.microsoft.com/office/drawing/2014/main" id="{FF1A1777-1869-6C09-4EA5-B15BC8CFFB99}"/>
              </a:ext>
            </a:extLst>
          </p:cNvPr>
          <p:cNvSpPr/>
          <p:nvPr/>
        </p:nvSpPr>
        <p:spPr>
          <a:xfrm>
            <a:off x="5974594" y="5844700"/>
            <a:ext cx="46378" cy="46378"/>
          </a:xfrm>
          <a:prstGeom prst="ellipse">
            <a:avLst/>
          </a:prstGeom>
          <a:solidFill>
            <a:srgbClr val="9D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64" name="Oval 63">
            <a:extLst>
              <a:ext uri="{FF2B5EF4-FFF2-40B4-BE49-F238E27FC236}">
                <a16:creationId xmlns:a16="http://schemas.microsoft.com/office/drawing/2014/main" id="{3F6CB504-63BA-E370-A9E8-5AE5C3532833}"/>
              </a:ext>
            </a:extLst>
          </p:cNvPr>
          <p:cNvSpPr/>
          <p:nvPr/>
        </p:nvSpPr>
        <p:spPr>
          <a:xfrm>
            <a:off x="5956480" y="6047785"/>
            <a:ext cx="46378" cy="46378"/>
          </a:xfrm>
          <a:prstGeom prst="ellipse">
            <a:avLst/>
          </a:prstGeom>
          <a:solidFill>
            <a:srgbClr val="0B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65" name="Oval 64">
            <a:extLst>
              <a:ext uri="{FF2B5EF4-FFF2-40B4-BE49-F238E27FC236}">
                <a16:creationId xmlns:a16="http://schemas.microsoft.com/office/drawing/2014/main" id="{81DDCC32-71C4-4D29-DA34-795C89A22E5C}"/>
              </a:ext>
            </a:extLst>
          </p:cNvPr>
          <p:cNvSpPr/>
          <p:nvPr/>
        </p:nvSpPr>
        <p:spPr>
          <a:xfrm>
            <a:off x="5950166" y="6153235"/>
            <a:ext cx="46378" cy="46378"/>
          </a:xfrm>
          <a:prstGeom prst="ellipse">
            <a:avLst/>
          </a:prstGeom>
          <a:solidFill>
            <a:srgbClr val="0B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12" name="object 84">
            <a:extLst>
              <a:ext uri="{FF2B5EF4-FFF2-40B4-BE49-F238E27FC236}">
                <a16:creationId xmlns:a16="http://schemas.microsoft.com/office/drawing/2014/main" id="{27A1D7A5-6ACC-0C24-14B2-B0C1DE62335A}"/>
              </a:ext>
            </a:extLst>
          </p:cNvPr>
          <p:cNvSpPr/>
          <p:nvPr/>
        </p:nvSpPr>
        <p:spPr>
          <a:xfrm flipV="1">
            <a:off x="4097154" y="5218466"/>
            <a:ext cx="1814241" cy="626229"/>
          </a:xfrm>
          <a:custGeom>
            <a:avLst/>
            <a:gdLst>
              <a:gd name="connsiteX0" fmla="*/ 0 w 4981366"/>
              <a:gd name="connsiteY0" fmla="*/ 363549 h 363549"/>
              <a:gd name="connsiteX1" fmla="*/ 3781104 w 4981366"/>
              <a:gd name="connsiteY1" fmla="*/ 363549 h 363549"/>
              <a:gd name="connsiteX2" fmla="*/ 4981366 w 4981366"/>
              <a:gd name="connsiteY2" fmla="*/ 0 h 363549"/>
              <a:gd name="connsiteX0" fmla="*/ 0 w 4981366"/>
              <a:gd name="connsiteY0" fmla="*/ 363549 h 363549"/>
              <a:gd name="connsiteX1" fmla="*/ 3919246 w 4981366"/>
              <a:gd name="connsiteY1" fmla="*/ 363549 h 363549"/>
              <a:gd name="connsiteX2" fmla="*/ 4981366 w 4981366"/>
              <a:gd name="connsiteY2" fmla="*/ 0 h 363549"/>
            </a:gdLst>
            <a:ahLst/>
            <a:cxnLst>
              <a:cxn ang="0">
                <a:pos x="connsiteX0" y="connsiteY0"/>
              </a:cxn>
              <a:cxn ang="0">
                <a:pos x="connsiteX1" y="connsiteY1"/>
              </a:cxn>
              <a:cxn ang="0">
                <a:pos x="connsiteX2" y="connsiteY2"/>
              </a:cxn>
            </a:cxnLst>
            <a:rect l="l" t="t" r="r" b="b"/>
            <a:pathLst>
              <a:path w="4981366" h="363549">
                <a:moveTo>
                  <a:pt x="0" y="363549"/>
                </a:moveTo>
                <a:lnTo>
                  <a:pt x="3919246" y="363549"/>
                </a:lnTo>
                <a:cubicBezTo>
                  <a:pt x="4409126" y="242366"/>
                  <a:pt x="4491486" y="121183"/>
                  <a:pt x="4981366" y="0"/>
                </a:cubicBezTo>
              </a:path>
            </a:pathLst>
          </a:custGeom>
          <a:ln w="19214">
            <a:solidFill>
              <a:srgbClr val="0C4052"/>
            </a:solidFill>
          </a:ln>
        </p:spPr>
        <p:txBody>
          <a:bodyPr wrap="square" lIns="0" tIns="0" rIns="0" bIns="0" rtlCol="0"/>
          <a:lstStyle/>
          <a:p>
            <a:endParaRPr sz="800"/>
          </a:p>
        </p:txBody>
      </p:sp>
      <p:sp>
        <p:nvSpPr>
          <p:cNvPr id="115" name="object 87">
            <a:extLst>
              <a:ext uri="{FF2B5EF4-FFF2-40B4-BE49-F238E27FC236}">
                <a16:creationId xmlns:a16="http://schemas.microsoft.com/office/drawing/2014/main" id="{EE68C943-C97F-9077-BB6F-B228CAF88EBA}"/>
              </a:ext>
            </a:extLst>
          </p:cNvPr>
          <p:cNvSpPr/>
          <p:nvPr/>
        </p:nvSpPr>
        <p:spPr>
          <a:xfrm flipV="1">
            <a:off x="4102812" y="5730625"/>
            <a:ext cx="1871781" cy="442060"/>
          </a:xfrm>
          <a:custGeom>
            <a:avLst/>
            <a:gdLst>
              <a:gd name="connsiteX0" fmla="*/ 0 w 4623168"/>
              <a:gd name="connsiteY0" fmla="*/ 542800 h 542801"/>
              <a:gd name="connsiteX1" fmla="*/ 3259000 w 4623168"/>
              <a:gd name="connsiteY1" fmla="*/ 542801 h 542801"/>
              <a:gd name="connsiteX2" fmla="*/ 4623168 w 4623168"/>
              <a:gd name="connsiteY2" fmla="*/ 0 h 542801"/>
            </a:gdLst>
            <a:ahLst/>
            <a:cxnLst>
              <a:cxn ang="0">
                <a:pos x="connsiteX0" y="connsiteY0"/>
              </a:cxn>
              <a:cxn ang="0">
                <a:pos x="connsiteX1" y="connsiteY1"/>
              </a:cxn>
              <a:cxn ang="0">
                <a:pos x="connsiteX2" y="connsiteY2"/>
              </a:cxn>
            </a:cxnLst>
            <a:rect l="l" t="t" r="r" b="b"/>
            <a:pathLst>
              <a:path w="4623168" h="542801">
                <a:moveTo>
                  <a:pt x="0" y="542800"/>
                </a:moveTo>
                <a:lnTo>
                  <a:pt x="3259000" y="542801"/>
                </a:lnTo>
                <a:cubicBezTo>
                  <a:pt x="3637875" y="361868"/>
                  <a:pt x="4244293" y="180933"/>
                  <a:pt x="4623168" y="0"/>
                </a:cubicBezTo>
              </a:path>
            </a:pathLst>
          </a:custGeom>
          <a:ln w="18837">
            <a:solidFill>
              <a:srgbClr val="0C4052"/>
            </a:solidFill>
          </a:ln>
        </p:spPr>
        <p:txBody>
          <a:bodyPr wrap="square" lIns="0" tIns="0" rIns="0" bIns="0" rtlCol="0"/>
          <a:lstStyle/>
          <a:p>
            <a:endParaRPr sz="800"/>
          </a:p>
        </p:txBody>
      </p:sp>
      <p:sp>
        <p:nvSpPr>
          <p:cNvPr id="42" name="TextBox 41">
            <a:extLst>
              <a:ext uri="{FF2B5EF4-FFF2-40B4-BE49-F238E27FC236}">
                <a16:creationId xmlns:a16="http://schemas.microsoft.com/office/drawing/2014/main" id="{8E19F51F-29AE-6FEB-A690-B225C6009292}"/>
              </a:ext>
            </a:extLst>
          </p:cNvPr>
          <p:cNvSpPr txBox="1"/>
          <p:nvPr/>
        </p:nvSpPr>
        <p:spPr>
          <a:xfrm>
            <a:off x="-273734" y="1513591"/>
            <a:ext cx="4036078" cy="1077218"/>
          </a:xfrm>
          <a:prstGeom prst="rect">
            <a:avLst/>
          </a:prstGeom>
          <a:noFill/>
        </p:spPr>
        <p:txBody>
          <a:bodyPr wrap="square">
            <a:spAutoFit/>
          </a:bodyPr>
          <a:lstStyle/>
          <a:p>
            <a:pPr marR="40432" algn="r"/>
            <a:r>
              <a:rPr lang="en-CA" sz="1600" b="1">
                <a:solidFill>
                  <a:srgbClr val="0B4152"/>
                </a:solidFill>
                <a:latin typeface="Arial" panose="020B0604020202020204" pitchFamily="34" charset="0"/>
                <a:cs typeface="Arial" panose="020B0604020202020204" pitchFamily="34" charset="0"/>
              </a:rPr>
              <a:t>Antamina </a:t>
            </a:r>
            <a:r>
              <a:rPr lang="en-CA" sz="1600" i="1">
                <a:solidFill>
                  <a:srgbClr val="0B4152"/>
                </a:solidFill>
                <a:latin typeface="Arial" panose="020B0604020202020204" pitchFamily="34" charset="0"/>
                <a:cs typeface="Arial" panose="020B0604020202020204" pitchFamily="34" charset="0"/>
              </a:rPr>
              <a:t>Teck</a:t>
            </a:r>
          </a:p>
          <a:p>
            <a:pPr marR="40432" algn="r"/>
            <a:r>
              <a:rPr lang="en-CA" sz="1600" b="1">
                <a:solidFill>
                  <a:srgbClr val="0B4152"/>
                </a:solidFill>
                <a:latin typeface="Arial" panose="020B0604020202020204" pitchFamily="34" charset="0"/>
                <a:cs typeface="Arial" panose="020B0604020202020204" pitchFamily="34" charset="0"/>
              </a:rPr>
              <a:t>Las Bambas </a:t>
            </a:r>
            <a:r>
              <a:rPr lang="en-CA" sz="1600">
                <a:solidFill>
                  <a:srgbClr val="0B4152"/>
                </a:solidFill>
                <a:latin typeface="Arial" panose="020B0604020202020204" pitchFamily="34" charset="0"/>
                <a:cs typeface="Arial" panose="020B0604020202020204" pitchFamily="34" charset="0"/>
              </a:rPr>
              <a:t>MMG</a:t>
            </a:r>
          </a:p>
          <a:p>
            <a:pPr marR="40432" algn="r"/>
            <a:r>
              <a:rPr lang="en-CA" sz="1600" b="1">
                <a:solidFill>
                  <a:srgbClr val="0B4152"/>
                </a:solidFill>
                <a:latin typeface="Arial" panose="020B0604020202020204" pitchFamily="34" charset="0"/>
                <a:cs typeface="Arial" panose="020B0604020202020204" pitchFamily="34" charset="0"/>
              </a:rPr>
              <a:t>Antapaccay </a:t>
            </a:r>
            <a:r>
              <a:rPr lang="en-CA" sz="1600" i="1">
                <a:solidFill>
                  <a:srgbClr val="0B4152"/>
                </a:solidFill>
                <a:latin typeface="Arial" panose="020B0604020202020204" pitchFamily="34" charset="0"/>
                <a:cs typeface="Arial" panose="020B0604020202020204" pitchFamily="34" charset="0"/>
              </a:rPr>
              <a:t>Glencore</a:t>
            </a:r>
          </a:p>
          <a:p>
            <a:pPr marR="40432" algn="r"/>
            <a:r>
              <a:rPr lang="en-CA" sz="1600" b="1">
                <a:solidFill>
                  <a:srgbClr val="0B4152"/>
                </a:solidFill>
                <a:latin typeface="Arial" panose="020B0604020202020204" pitchFamily="34" charset="0"/>
                <a:cs typeface="Arial" panose="020B0604020202020204" pitchFamily="34" charset="0"/>
              </a:rPr>
              <a:t>Cerro Verde </a:t>
            </a:r>
            <a:r>
              <a:rPr lang="en-CA" sz="1600" i="1">
                <a:solidFill>
                  <a:srgbClr val="0B4152"/>
                </a:solidFill>
                <a:latin typeface="Arial" panose="020B0604020202020204" pitchFamily="34" charset="0"/>
                <a:cs typeface="Arial" panose="020B0604020202020204" pitchFamily="34" charset="0"/>
              </a:rPr>
              <a:t>Freeport-McMoRan</a:t>
            </a:r>
          </a:p>
        </p:txBody>
      </p:sp>
      <p:sp>
        <p:nvSpPr>
          <p:cNvPr id="43" name="object 62">
            <a:extLst>
              <a:ext uri="{FF2B5EF4-FFF2-40B4-BE49-F238E27FC236}">
                <a16:creationId xmlns:a16="http://schemas.microsoft.com/office/drawing/2014/main" id="{8372DE10-3AC9-69FB-BE5C-65DDF9AED5DD}"/>
              </a:ext>
            </a:extLst>
          </p:cNvPr>
          <p:cNvSpPr txBox="1"/>
          <p:nvPr/>
        </p:nvSpPr>
        <p:spPr>
          <a:xfrm rot="5400000">
            <a:off x="5342843" y="739803"/>
            <a:ext cx="169277" cy="1289134"/>
          </a:xfrm>
          <a:prstGeom prst="rect">
            <a:avLst/>
          </a:prstGeom>
        </p:spPr>
        <p:txBody>
          <a:bodyPr vert="vert270" wrap="square" lIns="0" tIns="3081" rIns="0" bIns="0" rtlCol="0">
            <a:spAutoFit/>
          </a:bodyPr>
          <a:lstStyle/>
          <a:p>
            <a:pPr marL="7701">
              <a:spcBef>
                <a:spcPts val="24"/>
              </a:spcBef>
            </a:pPr>
            <a:r>
              <a:rPr lang="en-CA" sz="1100" b="1" spc="-6">
                <a:solidFill>
                  <a:srgbClr val="0B4152"/>
                </a:solidFill>
                <a:latin typeface="Montserrat"/>
                <a:cs typeface="Montserrat"/>
              </a:rPr>
              <a:t>PERU</a:t>
            </a:r>
            <a:endParaRPr sz="1100">
              <a:latin typeface="Montserrat"/>
              <a:cs typeface="Montserrat"/>
            </a:endParaRPr>
          </a:p>
        </p:txBody>
      </p:sp>
      <p:sp>
        <p:nvSpPr>
          <p:cNvPr id="78" name="TextBox 77">
            <a:extLst>
              <a:ext uri="{FF2B5EF4-FFF2-40B4-BE49-F238E27FC236}">
                <a16:creationId xmlns:a16="http://schemas.microsoft.com/office/drawing/2014/main" id="{83A9A57B-0A20-DF65-1319-422EAD2F206F}"/>
              </a:ext>
            </a:extLst>
          </p:cNvPr>
          <p:cNvSpPr txBox="1"/>
          <p:nvPr/>
        </p:nvSpPr>
        <p:spPr>
          <a:xfrm>
            <a:off x="90618" y="3312860"/>
            <a:ext cx="3678689" cy="1077218"/>
          </a:xfrm>
          <a:prstGeom prst="rect">
            <a:avLst/>
          </a:prstGeom>
          <a:noFill/>
        </p:spPr>
        <p:txBody>
          <a:bodyPr wrap="square">
            <a:spAutoFit/>
          </a:bodyPr>
          <a:lstStyle/>
          <a:p>
            <a:pPr marR="3081" algn="r"/>
            <a:r>
              <a:rPr lang="en-CA" sz="1600" b="1">
                <a:solidFill>
                  <a:srgbClr val="9E8C5F"/>
                </a:solidFill>
                <a:latin typeface="Arial" panose="020B0604020202020204" pitchFamily="34" charset="0"/>
                <a:cs typeface="Arial" panose="020B0604020202020204" pitchFamily="34" charset="0"/>
              </a:rPr>
              <a:t>Taca</a:t>
            </a:r>
            <a:r>
              <a:rPr lang="en-CA" sz="1600" b="1" spc="9">
                <a:solidFill>
                  <a:srgbClr val="9E8C5F"/>
                </a:solidFill>
                <a:latin typeface="Arial" panose="020B0604020202020204" pitchFamily="34" charset="0"/>
                <a:cs typeface="Arial" panose="020B0604020202020204" pitchFamily="34" charset="0"/>
              </a:rPr>
              <a:t> </a:t>
            </a:r>
            <a:r>
              <a:rPr lang="en-CA" sz="1600" b="1" err="1">
                <a:solidFill>
                  <a:srgbClr val="9E8C5F"/>
                </a:solidFill>
                <a:latin typeface="Arial" panose="020B0604020202020204" pitchFamily="34" charset="0"/>
                <a:cs typeface="Arial" panose="020B0604020202020204" pitchFamily="34" charset="0"/>
              </a:rPr>
              <a:t>Taca</a:t>
            </a:r>
            <a:r>
              <a:rPr lang="en-CA" sz="1600" b="1" spc="9">
                <a:solidFill>
                  <a:srgbClr val="9E8C5F"/>
                </a:solidFill>
                <a:latin typeface="Arial" panose="020B0604020202020204" pitchFamily="34" charset="0"/>
                <a:cs typeface="Arial" panose="020B0604020202020204" pitchFamily="34" charset="0"/>
              </a:rPr>
              <a:t> </a:t>
            </a:r>
            <a:r>
              <a:rPr lang="en-CA" sz="1600" i="1">
                <a:solidFill>
                  <a:srgbClr val="9E8C5F"/>
                </a:solidFill>
                <a:latin typeface="Arial" panose="020B0604020202020204" pitchFamily="34" charset="0"/>
                <a:cs typeface="Arial" panose="020B0604020202020204" pitchFamily="34" charset="0"/>
              </a:rPr>
              <a:t>First</a:t>
            </a:r>
            <a:r>
              <a:rPr lang="en-CA" sz="1600" i="1" spc="6">
                <a:solidFill>
                  <a:srgbClr val="9E8C5F"/>
                </a:solidFill>
                <a:latin typeface="Arial" panose="020B0604020202020204" pitchFamily="34" charset="0"/>
                <a:cs typeface="Arial" panose="020B0604020202020204" pitchFamily="34" charset="0"/>
              </a:rPr>
              <a:t> </a:t>
            </a:r>
            <a:r>
              <a:rPr lang="en-CA" sz="1600" i="1" spc="-6">
                <a:solidFill>
                  <a:srgbClr val="9E8C5F"/>
                </a:solidFill>
                <a:latin typeface="Arial" panose="020B0604020202020204" pitchFamily="34" charset="0"/>
                <a:cs typeface="Arial" panose="020B0604020202020204" pitchFamily="34" charset="0"/>
              </a:rPr>
              <a:t>Quantum</a:t>
            </a:r>
          </a:p>
          <a:p>
            <a:pPr marR="3081" algn="r"/>
            <a:r>
              <a:rPr lang="en-US" sz="1600" b="1">
                <a:solidFill>
                  <a:srgbClr val="0B4152"/>
                </a:solidFill>
                <a:latin typeface="Arial" panose="020B0604020202020204" pitchFamily="34" charset="0"/>
                <a:cs typeface="Arial" panose="020B0604020202020204" pitchFamily="34" charset="0"/>
              </a:rPr>
              <a:t>Escondida</a:t>
            </a:r>
            <a:r>
              <a:rPr lang="en-US" sz="1600">
                <a:solidFill>
                  <a:srgbClr val="0B4152"/>
                </a:solidFill>
                <a:latin typeface="Arial" panose="020B0604020202020204" pitchFamily="34" charset="0"/>
                <a:cs typeface="Arial" panose="020B0604020202020204" pitchFamily="34" charset="0"/>
              </a:rPr>
              <a:t> </a:t>
            </a:r>
            <a:r>
              <a:rPr lang="en-US" sz="1600" b="0" i="1">
                <a:solidFill>
                  <a:srgbClr val="0B4152"/>
                </a:solidFill>
                <a:latin typeface="Arial" panose="020B0604020202020204" pitchFamily="34" charset="0"/>
                <a:cs typeface="Arial" panose="020B0604020202020204" pitchFamily="34" charset="0"/>
              </a:rPr>
              <a:t>BHP/Rio Tinto</a:t>
            </a:r>
            <a:endParaRPr lang="en-CA" sz="1600" i="1">
              <a:latin typeface="Arial" panose="020B0604020202020204" pitchFamily="34" charset="0"/>
              <a:cs typeface="Arial" panose="020B0604020202020204" pitchFamily="34" charset="0"/>
            </a:endParaRPr>
          </a:p>
          <a:p>
            <a:pPr marR="3081" algn="r"/>
            <a:r>
              <a:rPr lang="en-CA" sz="1600" b="1">
                <a:solidFill>
                  <a:srgbClr val="0B4152"/>
                </a:solidFill>
                <a:latin typeface="Arial" panose="020B0604020202020204" pitchFamily="34" charset="0"/>
                <a:cs typeface="Arial" panose="020B0604020202020204" pitchFamily="34" charset="0"/>
              </a:rPr>
              <a:t>Lindero</a:t>
            </a:r>
            <a:r>
              <a:rPr lang="en-CA" sz="1600" b="1" spc="61">
                <a:solidFill>
                  <a:srgbClr val="0B4152"/>
                </a:solidFill>
                <a:latin typeface="Arial" panose="020B0604020202020204" pitchFamily="34" charset="0"/>
                <a:cs typeface="Arial" panose="020B0604020202020204" pitchFamily="34" charset="0"/>
              </a:rPr>
              <a:t> </a:t>
            </a:r>
            <a:r>
              <a:rPr lang="en-CA" sz="1600" i="1">
                <a:solidFill>
                  <a:srgbClr val="0B4152"/>
                </a:solidFill>
                <a:latin typeface="Arial" panose="020B0604020202020204" pitchFamily="34" charset="0"/>
                <a:cs typeface="Arial" panose="020B0604020202020204" pitchFamily="34" charset="0"/>
              </a:rPr>
              <a:t>Fortuna</a:t>
            </a:r>
            <a:r>
              <a:rPr lang="en-CA" sz="1600" i="1" spc="61">
                <a:solidFill>
                  <a:srgbClr val="0B4152"/>
                </a:solidFill>
                <a:latin typeface="Arial" panose="020B0604020202020204" pitchFamily="34" charset="0"/>
                <a:cs typeface="Arial" panose="020B0604020202020204" pitchFamily="34" charset="0"/>
              </a:rPr>
              <a:t> </a:t>
            </a:r>
            <a:r>
              <a:rPr lang="en-CA" sz="1600" i="1" spc="-6">
                <a:solidFill>
                  <a:srgbClr val="0B4152"/>
                </a:solidFill>
                <a:latin typeface="Arial" panose="020B0604020202020204" pitchFamily="34" charset="0"/>
                <a:cs typeface="Arial" panose="020B0604020202020204" pitchFamily="34" charset="0"/>
              </a:rPr>
              <a:t>Silver</a:t>
            </a:r>
            <a:endParaRPr lang="en-CA" sz="1600" i="1">
              <a:latin typeface="Arial" panose="020B0604020202020204" pitchFamily="34" charset="0"/>
              <a:cs typeface="Arial" panose="020B0604020202020204" pitchFamily="34" charset="0"/>
            </a:endParaRPr>
          </a:p>
          <a:p>
            <a:pPr marR="40432" algn="r"/>
            <a:r>
              <a:rPr lang="en-CA" sz="1600" b="1">
                <a:solidFill>
                  <a:srgbClr val="A29061"/>
                </a:solidFill>
                <a:latin typeface="Arial" panose="020B0604020202020204" pitchFamily="34" charset="0"/>
                <a:cs typeface="Arial" panose="020B0604020202020204" pitchFamily="34" charset="0"/>
              </a:rPr>
              <a:t>MARA </a:t>
            </a:r>
            <a:r>
              <a:rPr lang="en-CA" sz="1600" i="1">
                <a:solidFill>
                  <a:srgbClr val="A29061"/>
                </a:solidFill>
                <a:latin typeface="Arial" panose="020B0604020202020204" pitchFamily="34" charset="0"/>
                <a:cs typeface="Arial" panose="020B0604020202020204" pitchFamily="34" charset="0"/>
              </a:rPr>
              <a:t>Yamana Glencore &amp; Newmont</a:t>
            </a:r>
            <a:endParaRPr lang="en-CA" sz="1600" i="1" spc="-12">
              <a:solidFill>
                <a:srgbClr val="A29061"/>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A2B1BF58-7A8F-7D62-C7EC-29827339F837}"/>
              </a:ext>
            </a:extLst>
          </p:cNvPr>
          <p:cNvSpPr txBox="1"/>
          <p:nvPr/>
        </p:nvSpPr>
        <p:spPr>
          <a:xfrm>
            <a:off x="8493739" y="3877088"/>
            <a:ext cx="2943434" cy="1077218"/>
          </a:xfrm>
          <a:prstGeom prst="rect">
            <a:avLst/>
          </a:prstGeom>
          <a:noFill/>
        </p:spPr>
        <p:txBody>
          <a:bodyPr wrap="none" rtlCol="0">
            <a:spAutoFit/>
          </a:bodyPr>
          <a:lstStyle/>
          <a:p>
            <a:r>
              <a:rPr lang="es-ES" sz="1600" b="1">
                <a:solidFill>
                  <a:srgbClr val="9E8C5F"/>
                </a:solidFill>
                <a:latin typeface="Arial" panose="020B0604020202020204" pitchFamily="34" charset="0"/>
                <a:cs typeface="Arial" panose="020B0604020202020204" pitchFamily="34" charset="0"/>
              </a:rPr>
              <a:t>Josemaria</a:t>
            </a:r>
            <a:r>
              <a:rPr lang="es-ES" sz="1600">
                <a:solidFill>
                  <a:srgbClr val="9E8C5F"/>
                </a:solidFill>
                <a:latin typeface="Arial" panose="020B0604020202020204" pitchFamily="34" charset="0"/>
                <a:cs typeface="Arial" panose="020B0604020202020204" pitchFamily="34" charset="0"/>
              </a:rPr>
              <a:t> </a:t>
            </a:r>
            <a:r>
              <a:rPr lang="es-ES" sz="1600" i="1">
                <a:solidFill>
                  <a:srgbClr val="9E8C5F"/>
                </a:solidFill>
                <a:latin typeface="Arial" panose="020B0604020202020204" pitchFamily="34" charset="0"/>
                <a:cs typeface="Arial" panose="020B0604020202020204" pitchFamily="34" charset="0"/>
              </a:rPr>
              <a:t>Lundin </a:t>
            </a:r>
            <a:r>
              <a:rPr lang="en-CA" sz="1600" i="1">
                <a:solidFill>
                  <a:srgbClr val="9E8C5F"/>
                </a:solidFill>
                <a:latin typeface="Arial" panose="020B0604020202020204" pitchFamily="34" charset="0"/>
                <a:cs typeface="Arial" panose="020B0604020202020204" pitchFamily="34" charset="0"/>
              </a:rPr>
              <a:t>Mining</a:t>
            </a:r>
            <a:r>
              <a:rPr lang="es-ES" sz="1600" i="1">
                <a:solidFill>
                  <a:srgbClr val="9E8C5F"/>
                </a:solidFill>
                <a:latin typeface="Arial" panose="020B0604020202020204" pitchFamily="34" charset="0"/>
                <a:cs typeface="Arial" panose="020B0604020202020204" pitchFamily="34" charset="0"/>
              </a:rPr>
              <a:t> </a:t>
            </a:r>
          </a:p>
          <a:p>
            <a:r>
              <a:rPr lang="es-ES" sz="1600" b="1">
                <a:solidFill>
                  <a:srgbClr val="9E8C5F"/>
                </a:solidFill>
                <a:latin typeface="Arial" panose="020B0604020202020204" pitchFamily="34" charset="0"/>
                <a:cs typeface="Arial" panose="020B0604020202020204" pitchFamily="34" charset="0"/>
              </a:rPr>
              <a:t>Filo del Sol </a:t>
            </a:r>
            <a:r>
              <a:rPr lang="es-ES" sz="1600" i="1">
                <a:solidFill>
                  <a:srgbClr val="9E8C5F"/>
                </a:solidFill>
                <a:latin typeface="Arial" panose="020B0604020202020204" pitchFamily="34" charset="0"/>
                <a:cs typeface="Arial" panose="020B0604020202020204" pitchFamily="34" charset="0"/>
              </a:rPr>
              <a:t>Filo Mining (BHP)</a:t>
            </a:r>
          </a:p>
          <a:p>
            <a:r>
              <a:rPr lang="es-ES" sz="1600" b="1">
                <a:solidFill>
                  <a:srgbClr val="9E8C5F"/>
                </a:solidFill>
                <a:latin typeface="Arial" panose="020B0604020202020204" pitchFamily="34" charset="0"/>
                <a:cs typeface="Arial" panose="020B0604020202020204" pitchFamily="34" charset="0"/>
              </a:rPr>
              <a:t>Pascua Lama </a:t>
            </a:r>
            <a:r>
              <a:rPr lang="es-ES" sz="1600" i="1">
                <a:solidFill>
                  <a:srgbClr val="9E8C5F"/>
                </a:solidFill>
                <a:latin typeface="Arial" panose="020B0604020202020204" pitchFamily="34" charset="0"/>
                <a:cs typeface="Arial" panose="020B0604020202020204" pitchFamily="34" charset="0"/>
              </a:rPr>
              <a:t>Barrick </a:t>
            </a:r>
          </a:p>
          <a:p>
            <a:r>
              <a:rPr lang="es-ES" sz="1600" b="1">
                <a:solidFill>
                  <a:srgbClr val="0B4152"/>
                </a:solidFill>
                <a:latin typeface="Arial" panose="020B0604020202020204" pitchFamily="34" charset="0"/>
                <a:cs typeface="Arial" panose="020B0604020202020204" pitchFamily="34" charset="0"/>
              </a:rPr>
              <a:t>Veladero </a:t>
            </a:r>
            <a:r>
              <a:rPr lang="es-ES" sz="1600" i="1">
                <a:solidFill>
                  <a:srgbClr val="0B4152"/>
                </a:solidFill>
                <a:latin typeface="Arial" panose="020B0604020202020204" pitchFamily="34" charset="0"/>
                <a:cs typeface="Arial" panose="020B0604020202020204" pitchFamily="34" charset="0"/>
              </a:rPr>
              <a:t>Barrick Shandong</a:t>
            </a:r>
          </a:p>
        </p:txBody>
      </p:sp>
      <p:sp>
        <p:nvSpPr>
          <p:cNvPr id="70" name="TextBox 69">
            <a:extLst>
              <a:ext uri="{FF2B5EF4-FFF2-40B4-BE49-F238E27FC236}">
                <a16:creationId xmlns:a16="http://schemas.microsoft.com/office/drawing/2014/main" id="{A28A77A1-8A3B-5F92-83F1-C5BC81A7A773}"/>
              </a:ext>
            </a:extLst>
          </p:cNvPr>
          <p:cNvSpPr txBox="1"/>
          <p:nvPr/>
        </p:nvSpPr>
        <p:spPr>
          <a:xfrm>
            <a:off x="8512805" y="4947715"/>
            <a:ext cx="3208900" cy="646331"/>
          </a:xfrm>
          <a:prstGeom prst="rect">
            <a:avLst/>
          </a:prstGeom>
          <a:solidFill>
            <a:srgbClr val="B96E2A"/>
          </a:solidFill>
        </p:spPr>
        <p:txBody>
          <a:bodyPr wrap="square" rtlCol="0">
            <a:spAutoFit/>
          </a:bodyPr>
          <a:lstStyle/>
          <a:p>
            <a:r>
              <a:rPr lang="en-CA" b="1">
                <a:solidFill>
                  <a:schemeClr val="bg1"/>
                </a:solidFill>
                <a:latin typeface="Arial" panose="020B0604020202020204" pitchFamily="34" charset="0"/>
                <a:cs typeface="Arial" panose="020B0604020202020204" pitchFamily="34" charset="0"/>
              </a:rPr>
              <a:t>Los</a:t>
            </a:r>
            <a:r>
              <a:rPr lang="en-CA" b="1" spc="-9">
                <a:solidFill>
                  <a:schemeClr val="bg1"/>
                </a:solidFill>
                <a:latin typeface="Arial" panose="020B0604020202020204" pitchFamily="34" charset="0"/>
                <a:cs typeface="Arial" panose="020B0604020202020204" pitchFamily="34" charset="0"/>
              </a:rPr>
              <a:t> </a:t>
            </a:r>
            <a:r>
              <a:rPr lang="en-CA" b="1" spc="-6">
                <a:solidFill>
                  <a:schemeClr val="bg1"/>
                </a:solidFill>
                <a:latin typeface="Arial" panose="020B0604020202020204" pitchFamily="34" charset="0"/>
                <a:cs typeface="Arial" panose="020B0604020202020204" pitchFamily="34" charset="0"/>
              </a:rPr>
              <a:t>Azules </a:t>
            </a:r>
            <a:r>
              <a:rPr lang="en-CA" b="1">
                <a:solidFill>
                  <a:schemeClr val="bg1"/>
                </a:solidFill>
                <a:latin typeface="Arial" panose="020B0604020202020204" pitchFamily="34" charset="0"/>
                <a:cs typeface="Arial" panose="020B0604020202020204" pitchFamily="34" charset="0"/>
              </a:rPr>
              <a:t>McEwen</a:t>
            </a:r>
            <a:r>
              <a:rPr lang="en-CA" b="1" spc="-45">
                <a:solidFill>
                  <a:schemeClr val="bg1"/>
                </a:solidFill>
                <a:latin typeface="Arial" panose="020B0604020202020204" pitchFamily="34" charset="0"/>
                <a:cs typeface="Arial" panose="020B0604020202020204" pitchFamily="34" charset="0"/>
              </a:rPr>
              <a:t> </a:t>
            </a:r>
            <a:r>
              <a:rPr lang="en-CA" b="1" spc="-6">
                <a:solidFill>
                  <a:schemeClr val="bg1"/>
                </a:solidFill>
                <a:latin typeface="Arial" panose="020B0604020202020204" pitchFamily="34" charset="0"/>
                <a:cs typeface="Arial" panose="020B0604020202020204" pitchFamily="34" charset="0"/>
              </a:rPr>
              <a:t>Copper </a:t>
            </a:r>
          </a:p>
          <a:p>
            <a:r>
              <a:rPr lang="en-CA" b="1" spc="-6">
                <a:solidFill>
                  <a:schemeClr val="bg1"/>
                </a:solidFill>
                <a:latin typeface="Arial" panose="020B0604020202020204" pitchFamily="34" charset="0"/>
                <a:cs typeface="Arial" panose="020B0604020202020204" pitchFamily="34" charset="0"/>
              </a:rPr>
              <a:t>(MUX, Rio Tinto, Stellantis)</a:t>
            </a:r>
            <a:endParaRPr lang="en-CA">
              <a:solidFill>
                <a:schemeClr val="bg1"/>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F54C5B11-01D1-4EDE-62D3-07BB7CE44040}"/>
              </a:ext>
            </a:extLst>
          </p:cNvPr>
          <p:cNvSpPr txBox="1"/>
          <p:nvPr/>
        </p:nvSpPr>
        <p:spPr>
          <a:xfrm>
            <a:off x="8493739" y="5605814"/>
            <a:ext cx="3065198" cy="646331"/>
          </a:xfrm>
          <a:prstGeom prst="rect">
            <a:avLst/>
          </a:prstGeom>
          <a:noFill/>
        </p:spPr>
        <p:txBody>
          <a:bodyPr wrap="none" rtlCol="0">
            <a:spAutoFit/>
          </a:bodyPr>
          <a:lstStyle/>
          <a:p>
            <a:r>
              <a:rPr lang="en-CA" b="1">
                <a:solidFill>
                  <a:srgbClr val="9D8B5F"/>
                </a:solidFill>
                <a:latin typeface="Arial" panose="020B0604020202020204" pitchFamily="34" charset="0"/>
                <a:cs typeface="Arial" panose="020B0604020202020204" pitchFamily="34" charset="0"/>
              </a:rPr>
              <a:t>Altar</a:t>
            </a:r>
            <a:r>
              <a:rPr lang="en-CA" b="1" spc="94">
                <a:solidFill>
                  <a:srgbClr val="9D8B5F"/>
                </a:solidFill>
                <a:latin typeface="Arial" panose="020B0604020202020204" pitchFamily="34" charset="0"/>
                <a:cs typeface="Arial" panose="020B0604020202020204" pitchFamily="34" charset="0"/>
              </a:rPr>
              <a:t> </a:t>
            </a:r>
            <a:r>
              <a:rPr lang="en-CA" i="1">
                <a:solidFill>
                  <a:srgbClr val="9D8B5F"/>
                </a:solidFill>
                <a:latin typeface="Arial" panose="020B0604020202020204" pitchFamily="34" charset="0"/>
                <a:cs typeface="Arial" panose="020B0604020202020204" pitchFamily="34" charset="0"/>
              </a:rPr>
              <a:t>Aldebaran</a:t>
            </a:r>
            <a:r>
              <a:rPr lang="en-CA" i="1" spc="88">
                <a:solidFill>
                  <a:srgbClr val="9D8B5F"/>
                </a:solidFill>
                <a:latin typeface="Arial" panose="020B0604020202020204" pitchFamily="34" charset="0"/>
                <a:cs typeface="Arial" panose="020B0604020202020204" pitchFamily="34" charset="0"/>
              </a:rPr>
              <a:t> </a:t>
            </a:r>
            <a:r>
              <a:rPr lang="en-CA" i="1" spc="-12">
                <a:solidFill>
                  <a:srgbClr val="9D8B5F"/>
                </a:solidFill>
                <a:latin typeface="Arial" panose="020B0604020202020204" pitchFamily="34" charset="0"/>
                <a:cs typeface="Arial" panose="020B0604020202020204" pitchFamily="34" charset="0"/>
              </a:rPr>
              <a:t>Resources </a:t>
            </a:r>
            <a:endParaRPr lang="en-CA" b="1" i="1">
              <a:solidFill>
                <a:srgbClr val="DF8436"/>
              </a:solidFill>
              <a:latin typeface="Arial" panose="020B0604020202020204" pitchFamily="34" charset="0"/>
              <a:cs typeface="Arial" panose="020B0604020202020204" pitchFamily="34" charset="0"/>
            </a:endParaRPr>
          </a:p>
          <a:p>
            <a:r>
              <a:rPr lang="en-CA" b="1">
                <a:solidFill>
                  <a:srgbClr val="9E8C5F"/>
                </a:solidFill>
                <a:latin typeface="Arial" panose="020B0604020202020204" pitchFamily="34" charset="0"/>
                <a:cs typeface="Arial" panose="020B0604020202020204" pitchFamily="34" charset="0"/>
              </a:rPr>
              <a:t>El</a:t>
            </a:r>
            <a:r>
              <a:rPr lang="en-CA" b="1" spc="36">
                <a:solidFill>
                  <a:srgbClr val="9E8C5F"/>
                </a:solidFill>
                <a:latin typeface="Arial" panose="020B0604020202020204" pitchFamily="34" charset="0"/>
                <a:cs typeface="Arial" panose="020B0604020202020204" pitchFamily="34" charset="0"/>
              </a:rPr>
              <a:t> </a:t>
            </a:r>
            <a:r>
              <a:rPr lang="en-CA" b="1">
                <a:solidFill>
                  <a:srgbClr val="9E8C5F"/>
                </a:solidFill>
                <a:latin typeface="Arial" panose="020B0604020202020204" pitchFamily="34" charset="0"/>
                <a:cs typeface="Arial" panose="020B0604020202020204" pitchFamily="34" charset="0"/>
              </a:rPr>
              <a:t>Pachón</a:t>
            </a:r>
            <a:r>
              <a:rPr lang="en-CA" b="1" spc="36">
                <a:solidFill>
                  <a:srgbClr val="9E8C5F"/>
                </a:solidFill>
                <a:latin typeface="Arial" panose="020B0604020202020204" pitchFamily="34" charset="0"/>
                <a:cs typeface="Arial" panose="020B0604020202020204" pitchFamily="34" charset="0"/>
              </a:rPr>
              <a:t> </a:t>
            </a:r>
            <a:r>
              <a:rPr lang="en-CA" i="1" spc="-6">
                <a:solidFill>
                  <a:srgbClr val="9E8C5F"/>
                </a:solidFill>
                <a:latin typeface="Arial" panose="020B0604020202020204" pitchFamily="34" charset="0"/>
                <a:cs typeface="Arial" panose="020B0604020202020204" pitchFamily="34" charset="0"/>
              </a:rPr>
              <a:t>Glencore</a:t>
            </a:r>
            <a:endParaRPr lang="en-CA" i="1">
              <a:solidFill>
                <a:srgbClr val="9E8C5F"/>
              </a:solidFill>
              <a:latin typeface="Arial" panose="020B0604020202020204" pitchFamily="34" charset="0"/>
              <a:cs typeface="Arial" panose="020B0604020202020204" pitchFamily="34" charset="0"/>
            </a:endParaRPr>
          </a:p>
        </p:txBody>
      </p:sp>
      <p:sp>
        <p:nvSpPr>
          <p:cNvPr id="126" name="object 79">
            <a:extLst>
              <a:ext uri="{FF2B5EF4-FFF2-40B4-BE49-F238E27FC236}">
                <a16:creationId xmlns:a16="http://schemas.microsoft.com/office/drawing/2014/main" id="{74FDECF1-16DC-0E2D-F3E6-0281B128A615}"/>
              </a:ext>
            </a:extLst>
          </p:cNvPr>
          <p:cNvSpPr txBox="1"/>
          <p:nvPr/>
        </p:nvSpPr>
        <p:spPr>
          <a:xfrm rot="5400000">
            <a:off x="6344916" y="5376598"/>
            <a:ext cx="169277" cy="827913"/>
          </a:xfrm>
          <a:prstGeom prst="rect">
            <a:avLst/>
          </a:prstGeom>
        </p:spPr>
        <p:txBody>
          <a:bodyPr vert="vert270" wrap="square" lIns="0" tIns="3081" rIns="0" bIns="0" rtlCol="0">
            <a:spAutoFit/>
          </a:bodyPr>
          <a:lstStyle/>
          <a:p>
            <a:pPr marL="7701">
              <a:spcBef>
                <a:spcPts val="24"/>
              </a:spcBef>
            </a:pPr>
            <a:r>
              <a:rPr lang="en-US" sz="1100" b="1" spc="-6">
                <a:solidFill>
                  <a:srgbClr val="0B4152"/>
                </a:solidFill>
                <a:cs typeface="Montserrat"/>
              </a:rPr>
              <a:t>San Juan</a:t>
            </a:r>
            <a:endParaRPr sz="1100">
              <a:cs typeface="Montserrat"/>
            </a:endParaRPr>
          </a:p>
        </p:txBody>
      </p:sp>
      <p:sp>
        <p:nvSpPr>
          <p:cNvPr id="95" name="object 78">
            <a:extLst>
              <a:ext uri="{FF2B5EF4-FFF2-40B4-BE49-F238E27FC236}">
                <a16:creationId xmlns:a16="http://schemas.microsoft.com/office/drawing/2014/main" id="{A650E254-7496-33AC-0EE9-78A15BD7B48C}"/>
              </a:ext>
            </a:extLst>
          </p:cNvPr>
          <p:cNvSpPr/>
          <p:nvPr/>
        </p:nvSpPr>
        <p:spPr>
          <a:xfrm flipV="1">
            <a:off x="4082351" y="2471599"/>
            <a:ext cx="1549198" cy="161473"/>
          </a:xfrm>
          <a:custGeom>
            <a:avLst/>
            <a:gdLst/>
            <a:ahLst/>
            <a:cxnLst/>
            <a:rect l="l" t="t" r="r" b="b"/>
            <a:pathLst>
              <a:path w="5421630" h="309880">
                <a:moveTo>
                  <a:pt x="0" y="309498"/>
                </a:moveTo>
                <a:lnTo>
                  <a:pt x="4014516" y="309498"/>
                </a:lnTo>
                <a:lnTo>
                  <a:pt x="5421007" y="0"/>
                </a:lnTo>
              </a:path>
            </a:pathLst>
          </a:custGeom>
          <a:ln w="16680">
            <a:solidFill>
              <a:srgbClr val="0C4052"/>
            </a:solidFill>
            <a:tailEnd type="oval"/>
          </a:ln>
        </p:spPr>
        <p:txBody>
          <a:bodyPr wrap="square" lIns="0" tIns="0" rIns="0" bIns="0" rtlCol="0"/>
          <a:lstStyle/>
          <a:p>
            <a:endParaRPr sz="800"/>
          </a:p>
        </p:txBody>
      </p:sp>
      <p:sp>
        <p:nvSpPr>
          <p:cNvPr id="97" name="object 78">
            <a:extLst>
              <a:ext uri="{FF2B5EF4-FFF2-40B4-BE49-F238E27FC236}">
                <a16:creationId xmlns:a16="http://schemas.microsoft.com/office/drawing/2014/main" id="{9E6DA621-BD4A-BACB-ACF1-A382F5B3F097}"/>
              </a:ext>
            </a:extLst>
          </p:cNvPr>
          <p:cNvSpPr/>
          <p:nvPr/>
        </p:nvSpPr>
        <p:spPr>
          <a:xfrm flipV="1">
            <a:off x="4089551" y="2205752"/>
            <a:ext cx="1549198" cy="45719"/>
          </a:xfrm>
          <a:custGeom>
            <a:avLst/>
            <a:gdLst/>
            <a:ahLst/>
            <a:cxnLst/>
            <a:rect l="l" t="t" r="r" b="b"/>
            <a:pathLst>
              <a:path w="5421630" h="309880">
                <a:moveTo>
                  <a:pt x="0" y="309498"/>
                </a:moveTo>
                <a:lnTo>
                  <a:pt x="4014516" y="309498"/>
                </a:lnTo>
                <a:lnTo>
                  <a:pt x="5421007" y="0"/>
                </a:lnTo>
              </a:path>
            </a:pathLst>
          </a:custGeom>
          <a:ln w="16680">
            <a:solidFill>
              <a:srgbClr val="0C4052"/>
            </a:solidFill>
            <a:tailEnd type="oval"/>
          </a:ln>
        </p:spPr>
        <p:txBody>
          <a:bodyPr wrap="square" lIns="0" tIns="0" rIns="0" bIns="0" rtlCol="0"/>
          <a:lstStyle/>
          <a:p>
            <a:endParaRPr sz="800"/>
          </a:p>
        </p:txBody>
      </p:sp>
      <p:sp>
        <p:nvSpPr>
          <p:cNvPr id="98" name="object 78">
            <a:extLst>
              <a:ext uri="{FF2B5EF4-FFF2-40B4-BE49-F238E27FC236}">
                <a16:creationId xmlns:a16="http://schemas.microsoft.com/office/drawing/2014/main" id="{1883719B-75E0-3A84-A138-2ADAD2A3026F}"/>
              </a:ext>
            </a:extLst>
          </p:cNvPr>
          <p:cNvSpPr/>
          <p:nvPr/>
        </p:nvSpPr>
        <p:spPr>
          <a:xfrm flipV="1">
            <a:off x="4089551" y="1895662"/>
            <a:ext cx="1361998" cy="175808"/>
          </a:xfrm>
          <a:custGeom>
            <a:avLst/>
            <a:gdLst/>
            <a:ahLst/>
            <a:cxnLst/>
            <a:rect l="l" t="t" r="r" b="b"/>
            <a:pathLst>
              <a:path w="5421630" h="309880">
                <a:moveTo>
                  <a:pt x="0" y="309498"/>
                </a:moveTo>
                <a:lnTo>
                  <a:pt x="4014516" y="309498"/>
                </a:lnTo>
                <a:lnTo>
                  <a:pt x="5421007" y="0"/>
                </a:lnTo>
              </a:path>
            </a:pathLst>
          </a:custGeom>
          <a:ln w="16680">
            <a:solidFill>
              <a:srgbClr val="0C4052"/>
            </a:solidFill>
            <a:tailEnd type="oval"/>
          </a:ln>
        </p:spPr>
        <p:txBody>
          <a:bodyPr wrap="square" lIns="0" tIns="0" rIns="0" bIns="0" rtlCol="0"/>
          <a:lstStyle/>
          <a:p>
            <a:endParaRPr sz="800"/>
          </a:p>
        </p:txBody>
      </p:sp>
      <p:sp>
        <p:nvSpPr>
          <p:cNvPr id="102" name="object 78">
            <a:extLst>
              <a:ext uri="{FF2B5EF4-FFF2-40B4-BE49-F238E27FC236}">
                <a16:creationId xmlns:a16="http://schemas.microsoft.com/office/drawing/2014/main" id="{50B8A0F1-34BF-CEE0-5974-E85AB4AD330D}"/>
              </a:ext>
            </a:extLst>
          </p:cNvPr>
          <p:cNvSpPr/>
          <p:nvPr/>
        </p:nvSpPr>
        <p:spPr>
          <a:xfrm>
            <a:off x="4089551" y="1214670"/>
            <a:ext cx="433198" cy="460864"/>
          </a:xfrm>
          <a:custGeom>
            <a:avLst/>
            <a:gdLst/>
            <a:ahLst/>
            <a:cxnLst/>
            <a:rect l="l" t="t" r="r" b="b"/>
            <a:pathLst>
              <a:path w="5421630" h="309880">
                <a:moveTo>
                  <a:pt x="0" y="309498"/>
                </a:moveTo>
                <a:lnTo>
                  <a:pt x="4014516" y="309498"/>
                </a:lnTo>
                <a:lnTo>
                  <a:pt x="5421007" y="0"/>
                </a:lnTo>
              </a:path>
            </a:pathLst>
          </a:custGeom>
          <a:ln w="16680">
            <a:solidFill>
              <a:srgbClr val="0C4052"/>
            </a:solidFill>
            <a:tailEnd type="oval"/>
          </a:ln>
        </p:spPr>
        <p:txBody>
          <a:bodyPr wrap="square" lIns="0" tIns="0" rIns="0" bIns="0" rtlCol="0"/>
          <a:lstStyle/>
          <a:p>
            <a:endParaRPr sz="800"/>
          </a:p>
        </p:txBody>
      </p:sp>
      <p:sp>
        <p:nvSpPr>
          <p:cNvPr id="103" name="Rectangle 102">
            <a:extLst>
              <a:ext uri="{FF2B5EF4-FFF2-40B4-BE49-F238E27FC236}">
                <a16:creationId xmlns:a16="http://schemas.microsoft.com/office/drawing/2014/main" id="{E1354609-F039-D491-41A1-1F3AA961B35A}"/>
              </a:ext>
            </a:extLst>
          </p:cNvPr>
          <p:cNvSpPr/>
          <p:nvPr/>
        </p:nvSpPr>
        <p:spPr>
          <a:xfrm>
            <a:off x="4220890" y="919656"/>
            <a:ext cx="5414217" cy="257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1">
            <a:extLst>
              <a:ext uri="{FF2B5EF4-FFF2-40B4-BE49-F238E27FC236}">
                <a16:creationId xmlns:a16="http://schemas.microsoft.com/office/drawing/2014/main" id="{F01AC2B1-4A86-4A85-6AEA-F8BFBD5B30B8}"/>
              </a:ext>
            </a:extLst>
          </p:cNvPr>
          <p:cNvSpPr txBox="1"/>
          <p:nvPr/>
        </p:nvSpPr>
        <p:spPr>
          <a:xfrm>
            <a:off x="641999" y="6510127"/>
            <a:ext cx="10635601" cy="284693"/>
          </a:xfrm>
          <a:prstGeom prst="rect">
            <a:avLst/>
          </a:prstGeom>
          <a:ln w="25400">
            <a:miter lim="400000"/>
          </a:ln>
          <a:extLst>
            <a:ext uri="{C572A759-6A51-4108-AA02-DFA0A04FC94B}">
              <ma14:wrappingTextBoxFlag xmlns="" xmlns:ma14="http://schemas.microsoft.com/office/mac/drawingml/2011/main" val="1"/>
            </a:ext>
          </a:extLst>
        </p:spPr>
        <p:txBody>
          <a:bodyPr wrap="square" lIns="91440" tIns="60960" rIns="91440" bIns="60960" anchor="t">
            <a:spAutoFit/>
          </a:bodyPr>
          <a:lstStyle>
            <a:lvl1pPr algn="ctr">
              <a:lnSpc>
                <a:spcPct val="90000"/>
              </a:lnSpc>
              <a:defRPr sz="2000">
                <a:solidFill>
                  <a:srgbClr val="A7A7A7"/>
                </a:solidFill>
                <a:latin typeface="+mn-lt"/>
                <a:ea typeface="+mn-ea"/>
                <a:cs typeface="+mn-cs"/>
                <a:sym typeface="Calibri"/>
              </a:defRPr>
            </a:lvl1pPr>
          </a:lstStyle>
          <a:p>
            <a:pPr defTabSz="1219170">
              <a:lnSpc>
                <a:spcPct val="100000"/>
              </a:lnSpc>
            </a:pPr>
            <a:r>
              <a:rPr lang="en-CA" sz="1050">
                <a:solidFill>
                  <a:schemeClr val="bg1"/>
                </a:solidFill>
                <a:ea typeface="Montserrat SemiBold"/>
                <a:cs typeface="Montserrat SemiBold"/>
                <a:sym typeface="Montserrat SemiBold"/>
              </a:rPr>
              <a:t>*Rank based on 2021 top 20 largest copper mines in the world by production capacity. https://</a:t>
            </a:r>
            <a:r>
              <a:rPr lang="en-CA" sz="1050" err="1">
                <a:solidFill>
                  <a:schemeClr val="bg1"/>
                </a:solidFill>
                <a:ea typeface="Montserrat SemiBold"/>
                <a:cs typeface="Montserrat SemiBold"/>
                <a:sym typeface="Montserrat SemiBold"/>
              </a:rPr>
              <a:t>elements.visualcapitalist.com</a:t>
            </a:r>
            <a:r>
              <a:rPr lang="en-CA" sz="1050">
                <a:solidFill>
                  <a:schemeClr val="bg1"/>
                </a:solidFill>
                <a:ea typeface="Montserrat SemiBold"/>
                <a:cs typeface="Montserrat SemiBold"/>
                <a:sym typeface="Montserrat SemiBold"/>
              </a:rPr>
              <a:t>/the-largest-copper-mines-in-the-world-by-capacity/</a:t>
            </a:r>
            <a:endParaRPr lang="en-US" sz="1050">
              <a:solidFill>
                <a:schemeClr val="bg1"/>
              </a:solidFill>
              <a:ea typeface="Montserrat SemiBold"/>
              <a:cs typeface="Montserrat SemiBold"/>
            </a:endParaRPr>
          </a:p>
        </p:txBody>
      </p:sp>
      <p:sp>
        <p:nvSpPr>
          <p:cNvPr id="11" name="TextBox 10">
            <a:extLst>
              <a:ext uri="{FF2B5EF4-FFF2-40B4-BE49-F238E27FC236}">
                <a16:creationId xmlns:a16="http://schemas.microsoft.com/office/drawing/2014/main" id="{7D2F838E-7F7F-DA2B-89E6-319A16B5217B}"/>
              </a:ext>
            </a:extLst>
          </p:cNvPr>
          <p:cNvSpPr txBox="1"/>
          <p:nvPr/>
        </p:nvSpPr>
        <p:spPr>
          <a:xfrm>
            <a:off x="3537945" y="1183903"/>
            <a:ext cx="764953" cy="338554"/>
          </a:xfrm>
          <a:prstGeom prst="rect">
            <a:avLst/>
          </a:prstGeom>
          <a:noFill/>
        </p:spPr>
        <p:txBody>
          <a:bodyPr wrap="none" rtlCol="0">
            <a:spAutoFit/>
          </a:bodyPr>
          <a:lstStyle/>
          <a:p>
            <a:r>
              <a:rPr lang="en-US" sz="1600" b="1" u="sng">
                <a:solidFill>
                  <a:srgbClr val="B96E2A"/>
                </a:solidFill>
              </a:rPr>
              <a:t>Rank*</a:t>
            </a:r>
          </a:p>
        </p:txBody>
      </p:sp>
      <p:sp>
        <p:nvSpPr>
          <p:cNvPr id="12" name="TextBox 11">
            <a:extLst>
              <a:ext uri="{FF2B5EF4-FFF2-40B4-BE49-F238E27FC236}">
                <a16:creationId xmlns:a16="http://schemas.microsoft.com/office/drawing/2014/main" id="{CE96CA59-0AB8-962E-9829-279C18E271FD}"/>
              </a:ext>
            </a:extLst>
          </p:cNvPr>
          <p:cNvSpPr txBox="1"/>
          <p:nvPr/>
        </p:nvSpPr>
        <p:spPr>
          <a:xfrm>
            <a:off x="3762344" y="1506746"/>
            <a:ext cx="298480" cy="1077218"/>
          </a:xfrm>
          <a:prstGeom prst="rect">
            <a:avLst/>
          </a:prstGeom>
          <a:noFill/>
        </p:spPr>
        <p:txBody>
          <a:bodyPr wrap="none" rtlCol="0">
            <a:spAutoFit/>
          </a:bodyPr>
          <a:lstStyle/>
          <a:p>
            <a:r>
              <a:rPr lang="en-US" sz="1600" b="1">
                <a:solidFill>
                  <a:srgbClr val="B96E2A"/>
                </a:solidFill>
              </a:rPr>
              <a:t>6</a:t>
            </a:r>
          </a:p>
          <a:p>
            <a:r>
              <a:rPr lang="en-US" sz="1600" b="1">
                <a:solidFill>
                  <a:srgbClr val="B96E2A"/>
                </a:solidFill>
              </a:rPr>
              <a:t>8</a:t>
            </a:r>
          </a:p>
          <a:p>
            <a:endParaRPr lang="en-US" sz="1600" b="1">
              <a:solidFill>
                <a:srgbClr val="B96E2A"/>
              </a:solidFill>
            </a:endParaRPr>
          </a:p>
          <a:p>
            <a:r>
              <a:rPr lang="en-US" sz="1600" b="1">
                <a:solidFill>
                  <a:srgbClr val="B96E2A"/>
                </a:solidFill>
              </a:rPr>
              <a:t>5</a:t>
            </a:r>
          </a:p>
        </p:txBody>
      </p:sp>
      <p:sp>
        <p:nvSpPr>
          <p:cNvPr id="13" name="TextBox 12">
            <a:extLst>
              <a:ext uri="{FF2B5EF4-FFF2-40B4-BE49-F238E27FC236}">
                <a16:creationId xmlns:a16="http://schemas.microsoft.com/office/drawing/2014/main" id="{11FC37C6-C356-ACF6-0DD3-6F2362259653}"/>
              </a:ext>
            </a:extLst>
          </p:cNvPr>
          <p:cNvSpPr txBox="1"/>
          <p:nvPr/>
        </p:nvSpPr>
        <p:spPr>
          <a:xfrm>
            <a:off x="3754543" y="3571264"/>
            <a:ext cx="298480" cy="338554"/>
          </a:xfrm>
          <a:prstGeom prst="rect">
            <a:avLst/>
          </a:prstGeom>
          <a:noFill/>
        </p:spPr>
        <p:txBody>
          <a:bodyPr wrap="none" rtlCol="0">
            <a:spAutoFit/>
          </a:bodyPr>
          <a:lstStyle/>
          <a:p>
            <a:r>
              <a:rPr lang="en-US" sz="1600" b="1">
                <a:solidFill>
                  <a:srgbClr val="B96E2A"/>
                </a:solidFill>
              </a:rPr>
              <a:t>1</a:t>
            </a:r>
          </a:p>
        </p:txBody>
      </p:sp>
      <p:sp>
        <p:nvSpPr>
          <p:cNvPr id="16" name="TextBox 15">
            <a:extLst>
              <a:ext uri="{FF2B5EF4-FFF2-40B4-BE49-F238E27FC236}">
                <a16:creationId xmlns:a16="http://schemas.microsoft.com/office/drawing/2014/main" id="{1247054C-E089-9A81-E1EC-3C6D3D4F76FD}"/>
              </a:ext>
            </a:extLst>
          </p:cNvPr>
          <p:cNvSpPr txBox="1"/>
          <p:nvPr/>
        </p:nvSpPr>
        <p:spPr>
          <a:xfrm>
            <a:off x="3762344" y="5072741"/>
            <a:ext cx="400944" cy="830997"/>
          </a:xfrm>
          <a:prstGeom prst="rect">
            <a:avLst/>
          </a:prstGeom>
          <a:noFill/>
        </p:spPr>
        <p:txBody>
          <a:bodyPr wrap="none" rtlCol="0">
            <a:spAutoFit/>
          </a:bodyPr>
          <a:lstStyle/>
          <a:p>
            <a:r>
              <a:rPr lang="en-US" sz="1600" b="1">
                <a:solidFill>
                  <a:srgbClr val="B96E2A"/>
                </a:solidFill>
              </a:rPr>
              <a:t>11</a:t>
            </a:r>
          </a:p>
          <a:p>
            <a:endParaRPr lang="en-US" sz="1600" b="1">
              <a:solidFill>
                <a:srgbClr val="B96E2A"/>
              </a:solidFill>
            </a:endParaRPr>
          </a:p>
          <a:p>
            <a:r>
              <a:rPr lang="en-US" sz="1600" b="1">
                <a:solidFill>
                  <a:srgbClr val="B96E2A"/>
                </a:solidFill>
              </a:rPr>
              <a:t>11</a:t>
            </a:r>
          </a:p>
        </p:txBody>
      </p:sp>
      <p:sp>
        <p:nvSpPr>
          <p:cNvPr id="2" name="Title 1">
            <a:extLst>
              <a:ext uri="{FF2B5EF4-FFF2-40B4-BE49-F238E27FC236}">
                <a16:creationId xmlns:a16="http://schemas.microsoft.com/office/drawing/2014/main" id="{8CFE9F41-F81F-5F94-DFAE-0BFBECCB3F2F}"/>
              </a:ext>
            </a:extLst>
          </p:cNvPr>
          <p:cNvSpPr>
            <a:spLocks noGrp="1"/>
          </p:cNvSpPr>
          <p:nvPr>
            <p:ph type="title"/>
          </p:nvPr>
        </p:nvSpPr>
        <p:spPr>
          <a:xfrm>
            <a:off x="642939" y="79195"/>
            <a:ext cx="8101011" cy="1082856"/>
          </a:xfrm>
        </p:spPr>
        <p:txBody>
          <a:bodyPr>
            <a:normAutofit/>
          </a:bodyPr>
          <a:lstStyle/>
          <a:p>
            <a:pPr>
              <a:lnSpc>
                <a:spcPts val="2600"/>
              </a:lnSpc>
            </a:pPr>
            <a:r>
              <a:rPr lang="en-US" sz="2400">
                <a:solidFill>
                  <a:srgbClr val="B96E2A"/>
                </a:solidFill>
                <a:latin typeface="Arial"/>
                <a:cs typeface="Arial"/>
              </a:rPr>
              <a:t>Los Azules</a:t>
            </a:r>
            <a:br>
              <a:rPr lang="en-US" sz="2400">
                <a:solidFill>
                  <a:srgbClr val="B96E2A"/>
                </a:solidFill>
                <a:latin typeface="Arial"/>
                <a:cs typeface="Arial"/>
              </a:rPr>
            </a:br>
            <a:r>
              <a:rPr lang="en-US" sz="2400">
                <a:solidFill>
                  <a:srgbClr val="13538A"/>
                </a:solidFill>
                <a:latin typeface="Arial"/>
                <a:cs typeface="Arial"/>
              </a:rPr>
              <a:t>It’s Amongst the World's Largest</a:t>
            </a:r>
            <a:br>
              <a:rPr lang="en-US" sz="2400"/>
            </a:br>
            <a:r>
              <a:rPr lang="en-US" sz="2000" b="0" i="1">
                <a:latin typeface="Arial"/>
                <a:cs typeface="Arial"/>
              </a:rPr>
              <a:t>Chile &amp; Peru Produce 40% of World’s Annual Copper Production</a:t>
            </a:r>
            <a:endParaRPr lang="en-US" sz="2000">
              <a:latin typeface="Arial"/>
              <a:cs typeface="Arial"/>
            </a:endParaRPr>
          </a:p>
        </p:txBody>
      </p:sp>
      <p:sp>
        <p:nvSpPr>
          <p:cNvPr id="24" name="object 84">
            <a:extLst>
              <a:ext uri="{FF2B5EF4-FFF2-40B4-BE49-F238E27FC236}">
                <a16:creationId xmlns:a16="http://schemas.microsoft.com/office/drawing/2014/main" id="{4A828D6F-80E2-B50A-D9EF-ECD1AD41B519}"/>
              </a:ext>
            </a:extLst>
          </p:cNvPr>
          <p:cNvSpPr/>
          <p:nvPr/>
        </p:nvSpPr>
        <p:spPr>
          <a:xfrm flipV="1">
            <a:off x="4092976" y="5463520"/>
            <a:ext cx="1879833" cy="591082"/>
          </a:xfrm>
          <a:custGeom>
            <a:avLst/>
            <a:gdLst>
              <a:gd name="connsiteX0" fmla="*/ 0 w 4981366"/>
              <a:gd name="connsiteY0" fmla="*/ 363549 h 363549"/>
              <a:gd name="connsiteX1" fmla="*/ 3781104 w 4981366"/>
              <a:gd name="connsiteY1" fmla="*/ 363549 h 363549"/>
              <a:gd name="connsiteX2" fmla="*/ 4981366 w 4981366"/>
              <a:gd name="connsiteY2" fmla="*/ 0 h 363549"/>
              <a:gd name="connsiteX0" fmla="*/ 0 w 4981366"/>
              <a:gd name="connsiteY0" fmla="*/ 363549 h 363549"/>
              <a:gd name="connsiteX1" fmla="*/ 3919246 w 4981366"/>
              <a:gd name="connsiteY1" fmla="*/ 363549 h 363549"/>
              <a:gd name="connsiteX2" fmla="*/ 4981366 w 4981366"/>
              <a:gd name="connsiteY2" fmla="*/ 0 h 363549"/>
            </a:gdLst>
            <a:ahLst/>
            <a:cxnLst>
              <a:cxn ang="0">
                <a:pos x="connsiteX0" y="connsiteY0"/>
              </a:cxn>
              <a:cxn ang="0">
                <a:pos x="connsiteX1" y="connsiteY1"/>
              </a:cxn>
              <a:cxn ang="0">
                <a:pos x="connsiteX2" y="connsiteY2"/>
              </a:cxn>
            </a:cxnLst>
            <a:rect l="l" t="t" r="r" b="b"/>
            <a:pathLst>
              <a:path w="4981366" h="363549">
                <a:moveTo>
                  <a:pt x="0" y="363549"/>
                </a:moveTo>
                <a:lnTo>
                  <a:pt x="3919246" y="363549"/>
                </a:lnTo>
                <a:cubicBezTo>
                  <a:pt x="4409126" y="242366"/>
                  <a:pt x="4491486" y="121183"/>
                  <a:pt x="4981366" y="0"/>
                </a:cubicBezTo>
              </a:path>
            </a:pathLst>
          </a:custGeom>
          <a:ln w="19214">
            <a:solidFill>
              <a:srgbClr val="0C4052"/>
            </a:solidFill>
          </a:ln>
        </p:spPr>
        <p:txBody>
          <a:bodyPr wrap="square" lIns="0" tIns="0" rIns="0" bIns="0" rtlCol="0"/>
          <a:lstStyle/>
          <a:p>
            <a:endParaRPr sz="800"/>
          </a:p>
        </p:txBody>
      </p:sp>
      <p:grpSp>
        <p:nvGrpSpPr>
          <p:cNvPr id="31" name="Group 30">
            <a:extLst>
              <a:ext uri="{FF2B5EF4-FFF2-40B4-BE49-F238E27FC236}">
                <a16:creationId xmlns:a16="http://schemas.microsoft.com/office/drawing/2014/main" id="{C8B966C5-F38A-5144-DABA-D90D61FADF35}"/>
              </a:ext>
            </a:extLst>
          </p:cNvPr>
          <p:cNvGrpSpPr/>
          <p:nvPr/>
        </p:nvGrpSpPr>
        <p:grpSpPr>
          <a:xfrm>
            <a:off x="10026338" y="1193254"/>
            <a:ext cx="1555122" cy="895670"/>
            <a:chOff x="9892612" y="2529324"/>
            <a:chExt cx="1555122" cy="895670"/>
          </a:xfrm>
        </p:grpSpPr>
        <p:sp>
          <p:nvSpPr>
            <p:cNvPr id="25" name="object 90">
              <a:extLst>
                <a:ext uri="{FF2B5EF4-FFF2-40B4-BE49-F238E27FC236}">
                  <a16:creationId xmlns:a16="http://schemas.microsoft.com/office/drawing/2014/main" id="{A8BD0ECD-5D0A-CAF2-8013-E65E6981E1D0}"/>
                </a:ext>
              </a:extLst>
            </p:cNvPr>
            <p:cNvSpPr/>
            <p:nvPr/>
          </p:nvSpPr>
          <p:spPr>
            <a:xfrm>
              <a:off x="9899456" y="2858915"/>
              <a:ext cx="1548278" cy="566079"/>
            </a:xfrm>
            <a:custGeom>
              <a:avLst/>
              <a:gdLst/>
              <a:ahLst/>
              <a:cxnLst/>
              <a:rect l="l" t="t" r="r" b="b"/>
              <a:pathLst>
                <a:path w="2234565" h="1028700">
                  <a:moveTo>
                    <a:pt x="2234036" y="0"/>
                  </a:moveTo>
                  <a:lnTo>
                    <a:pt x="0" y="0"/>
                  </a:lnTo>
                  <a:lnTo>
                    <a:pt x="0" y="1028115"/>
                  </a:lnTo>
                  <a:lnTo>
                    <a:pt x="2234036" y="1028115"/>
                  </a:lnTo>
                  <a:lnTo>
                    <a:pt x="2234036" y="0"/>
                  </a:lnTo>
                  <a:close/>
                </a:path>
              </a:pathLst>
            </a:custGeom>
            <a:solidFill>
              <a:srgbClr val="0B4152">
                <a:alpha val="14902"/>
              </a:srgbClr>
            </a:solidFill>
          </p:spPr>
          <p:txBody>
            <a:bodyPr wrap="square" lIns="0" tIns="0" rIns="0" bIns="0" rtlCol="0"/>
            <a:lstStyle/>
            <a:p>
              <a:endParaRPr sz="800"/>
            </a:p>
          </p:txBody>
        </p:sp>
        <p:sp>
          <p:nvSpPr>
            <p:cNvPr id="26" name="object 92">
              <a:extLst>
                <a:ext uri="{FF2B5EF4-FFF2-40B4-BE49-F238E27FC236}">
                  <a16:creationId xmlns:a16="http://schemas.microsoft.com/office/drawing/2014/main" id="{14BFD73C-85F5-4518-AB0A-C2E7A7293C51}"/>
                </a:ext>
              </a:extLst>
            </p:cNvPr>
            <p:cNvSpPr txBox="1"/>
            <p:nvPr/>
          </p:nvSpPr>
          <p:spPr>
            <a:xfrm>
              <a:off x="10182971" y="2908614"/>
              <a:ext cx="545487" cy="178220"/>
            </a:xfrm>
            <a:prstGeom prst="rect">
              <a:avLst/>
            </a:prstGeom>
          </p:spPr>
          <p:txBody>
            <a:bodyPr vert="horz" wrap="square" lIns="0" tIns="8856" rIns="0" bIns="0" rtlCol="0">
              <a:spAutoFit/>
            </a:bodyPr>
            <a:lstStyle/>
            <a:p>
              <a:pPr marL="7701">
                <a:spcBef>
                  <a:spcPts val="69"/>
                </a:spcBef>
              </a:pPr>
              <a:r>
                <a:rPr lang="en-US" sz="1100" spc="-12">
                  <a:solidFill>
                    <a:srgbClr val="0B4152"/>
                  </a:solidFill>
                  <a:cs typeface="Montserrat-SemiBold"/>
                </a:rPr>
                <a:t>MINE</a:t>
              </a:r>
              <a:endParaRPr lang="en-US" sz="1100">
                <a:solidFill>
                  <a:srgbClr val="0B4152"/>
                </a:solidFill>
                <a:cs typeface="Montserrat-SemiBold"/>
              </a:endParaRPr>
            </a:p>
          </p:txBody>
        </p:sp>
        <p:sp>
          <p:nvSpPr>
            <p:cNvPr id="27" name="object 93">
              <a:extLst>
                <a:ext uri="{FF2B5EF4-FFF2-40B4-BE49-F238E27FC236}">
                  <a16:creationId xmlns:a16="http://schemas.microsoft.com/office/drawing/2014/main" id="{73C620DE-3B67-3334-7A46-4C7794FF8EA4}"/>
                </a:ext>
              </a:extLst>
            </p:cNvPr>
            <p:cNvSpPr txBox="1"/>
            <p:nvPr/>
          </p:nvSpPr>
          <p:spPr>
            <a:xfrm>
              <a:off x="10175499" y="3153843"/>
              <a:ext cx="1151818" cy="178220"/>
            </a:xfrm>
            <a:prstGeom prst="rect">
              <a:avLst/>
            </a:prstGeom>
          </p:spPr>
          <p:txBody>
            <a:bodyPr vert="horz" wrap="square" lIns="0" tIns="8856" rIns="0" bIns="0" rtlCol="0">
              <a:spAutoFit/>
            </a:bodyPr>
            <a:lstStyle/>
            <a:p>
              <a:pPr marL="7701">
                <a:spcBef>
                  <a:spcPts val="69"/>
                </a:spcBef>
              </a:pPr>
              <a:r>
                <a:rPr lang="en-US" sz="1100" spc="-6">
                  <a:solidFill>
                    <a:srgbClr val="9D8B5F"/>
                  </a:solidFill>
                  <a:cs typeface="Montserrat-SemiBold"/>
                </a:rPr>
                <a:t>DEVELOPMENT</a:t>
              </a:r>
              <a:endParaRPr lang="en-US" sz="1100">
                <a:solidFill>
                  <a:srgbClr val="9D8B5F"/>
                </a:solidFill>
                <a:cs typeface="Montserrat-SemiBold"/>
              </a:endParaRPr>
            </a:p>
          </p:txBody>
        </p:sp>
        <p:pic>
          <p:nvPicPr>
            <p:cNvPr id="28" name="object 95">
              <a:extLst>
                <a:ext uri="{FF2B5EF4-FFF2-40B4-BE49-F238E27FC236}">
                  <a16:creationId xmlns:a16="http://schemas.microsoft.com/office/drawing/2014/main" id="{08BA200B-A6C7-AFA7-E7BA-1FFAA2C31D0F}"/>
                </a:ext>
              </a:extLst>
            </p:cNvPr>
            <p:cNvPicPr/>
            <p:nvPr/>
          </p:nvPicPr>
          <p:blipFill>
            <a:blip r:embed="rId3" cstate="screen">
              <a:extLst>
                <a:ext uri="{28A0092B-C50C-407E-A947-70E740481C1C}">
                  <a14:useLocalDpi xmlns:a14="http://schemas.microsoft.com/office/drawing/2010/main"/>
                </a:ext>
              </a:extLst>
            </a:blip>
            <a:stretch>
              <a:fillRect/>
            </a:stretch>
          </p:blipFill>
          <p:spPr>
            <a:xfrm flipV="1">
              <a:off x="10019392" y="3197511"/>
              <a:ext cx="81108" cy="81103"/>
            </a:xfrm>
            <a:prstGeom prst="rect">
              <a:avLst/>
            </a:prstGeom>
          </p:spPr>
        </p:pic>
        <p:pic>
          <p:nvPicPr>
            <p:cNvPr id="29" name="object 96">
              <a:extLst>
                <a:ext uri="{FF2B5EF4-FFF2-40B4-BE49-F238E27FC236}">
                  <a16:creationId xmlns:a16="http://schemas.microsoft.com/office/drawing/2014/main" id="{28008E90-4E79-8449-B7DA-D46939E4D1B2}"/>
                </a:ext>
              </a:extLst>
            </p:cNvPr>
            <p:cNvPicPr/>
            <p:nvPr/>
          </p:nvPicPr>
          <p:blipFill>
            <a:blip r:embed="rId4" cstate="screen">
              <a:extLst>
                <a:ext uri="{28A0092B-C50C-407E-A947-70E740481C1C}">
                  <a14:useLocalDpi xmlns:a14="http://schemas.microsoft.com/office/drawing/2010/main"/>
                </a:ext>
              </a:extLst>
            </a:blip>
            <a:stretch>
              <a:fillRect/>
            </a:stretch>
          </p:blipFill>
          <p:spPr>
            <a:xfrm flipV="1">
              <a:off x="10019391" y="2961822"/>
              <a:ext cx="81109" cy="81104"/>
            </a:xfrm>
            <a:prstGeom prst="rect">
              <a:avLst/>
            </a:prstGeom>
          </p:spPr>
        </p:pic>
        <p:sp>
          <p:nvSpPr>
            <p:cNvPr id="30" name="TextBox 29">
              <a:extLst>
                <a:ext uri="{FF2B5EF4-FFF2-40B4-BE49-F238E27FC236}">
                  <a16:creationId xmlns:a16="http://schemas.microsoft.com/office/drawing/2014/main" id="{93270BB5-7A81-94E4-DE7E-8B6382DD18F7}"/>
                </a:ext>
              </a:extLst>
            </p:cNvPr>
            <p:cNvSpPr txBox="1"/>
            <p:nvPr/>
          </p:nvSpPr>
          <p:spPr>
            <a:xfrm>
              <a:off x="9892612" y="2529324"/>
              <a:ext cx="819455" cy="307777"/>
            </a:xfrm>
            <a:prstGeom prst="rect">
              <a:avLst/>
            </a:prstGeom>
            <a:noFill/>
          </p:spPr>
          <p:txBody>
            <a:bodyPr wrap="none" rtlCol="0">
              <a:spAutoFit/>
            </a:bodyPr>
            <a:lstStyle/>
            <a:p>
              <a:r>
                <a:rPr lang="en-US" sz="1400" b="1">
                  <a:solidFill>
                    <a:schemeClr val="tx1">
                      <a:lumMod val="75000"/>
                      <a:lumOff val="25000"/>
                    </a:schemeClr>
                  </a:solidFill>
                </a:rPr>
                <a:t>Legend</a:t>
              </a:r>
            </a:p>
          </p:txBody>
        </p:sp>
      </p:grpSp>
      <p:sp>
        <p:nvSpPr>
          <p:cNvPr id="36" name="object 75">
            <a:extLst>
              <a:ext uri="{FF2B5EF4-FFF2-40B4-BE49-F238E27FC236}">
                <a16:creationId xmlns:a16="http://schemas.microsoft.com/office/drawing/2014/main" id="{90F00D5A-F2A6-29CC-87A1-24013E8419E4}"/>
              </a:ext>
            </a:extLst>
          </p:cNvPr>
          <p:cNvSpPr/>
          <p:nvPr/>
        </p:nvSpPr>
        <p:spPr>
          <a:xfrm flipH="1" flipV="1">
            <a:off x="6174434" y="4070113"/>
            <a:ext cx="2218780" cy="1077218"/>
          </a:xfrm>
          <a:custGeom>
            <a:avLst/>
            <a:gdLst>
              <a:gd name="connsiteX0" fmla="*/ 0 w 5619796"/>
              <a:gd name="connsiteY0" fmla="*/ 114551 h 114551"/>
              <a:gd name="connsiteX1" fmla="*/ 4893981 w 5619796"/>
              <a:gd name="connsiteY1" fmla="*/ 114551 h 114551"/>
              <a:gd name="connsiteX2" fmla="*/ 5619797 w 5619796"/>
              <a:gd name="connsiteY2" fmla="*/ 0 h 114551"/>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4724"/>
              <a:gd name="connsiteX1" fmla="*/ 1162435 w 5619796"/>
              <a:gd name="connsiteY1" fmla="*/ 114724 h 114724"/>
              <a:gd name="connsiteX2" fmla="*/ 5619797 w 5619796"/>
              <a:gd name="connsiteY2" fmla="*/ 0 h 114724"/>
            </a:gdLst>
            <a:ahLst/>
            <a:cxnLst>
              <a:cxn ang="0">
                <a:pos x="connsiteX0" y="connsiteY0"/>
              </a:cxn>
              <a:cxn ang="0">
                <a:pos x="connsiteX1" y="connsiteY1"/>
              </a:cxn>
              <a:cxn ang="0">
                <a:pos x="connsiteX2" y="connsiteY2"/>
              </a:cxn>
            </a:cxnLst>
            <a:rect l="l" t="t" r="r" b="b"/>
            <a:pathLst>
              <a:path w="5619796" h="114724">
                <a:moveTo>
                  <a:pt x="0" y="114551"/>
                </a:moveTo>
                <a:lnTo>
                  <a:pt x="1162435" y="114724"/>
                </a:lnTo>
                <a:lnTo>
                  <a:pt x="5619797" y="0"/>
                </a:lnTo>
              </a:path>
            </a:pathLst>
          </a:custGeom>
          <a:ln w="19235">
            <a:solidFill>
              <a:srgbClr val="9D8B5F"/>
            </a:solidFill>
          </a:ln>
        </p:spPr>
        <p:txBody>
          <a:bodyPr wrap="square" lIns="0" tIns="0" rIns="0" bIns="0" rtlCol="0"/>
          <a:lstStyle/>
          <a:p>
            <a:endParaRPr sz="800"/>
          </a:p>
        </p:txBody>
      </p:sp>
      <p:sp>
        <p:nvSpPr>
          <p:cNvPr id="37" name="object 75">
            <a:extLst>
              <a:ext uri="{FF2B5EF4-FFF2-40B4-BE49-F238E27FC236}">
                <a16:creationId xmlns:a16="http://schemas.microsoft.com/office/drawing/2014/main" id="{660EFD68-A6E4-F6CF-6032-2528E8B8E855}"/>
              </a:ext>
            </a:extLst>
          </p:cNvPr>
          <p:cNvSpPr/>
          <p:nvPr/>
        </p:nvSpPr>
        <p:spPr>
          <a:xfrm flipH="1" flipV="1">
            <a:off x="6154478" y="4291198"/>
            <a:ext cx="2238736" cy="930444"/>
          </a:xfrm>
          <a:custGeom>
            <a:avLst/>
            <a:gdLst>
              <a:gd name="connsiteX0" fmla="*/ 0 w 5619796"/>
              <a:gd name="connsiteY0" fmla="*/ 114551 h 114551"/>
              <a:gd name="connsiteX1" fmla="*/ 4893981 w 5619796"/>
              <a:gd name="connsiteY1" fmla="*/ 114551 h 114551"/>
              <a:gd name="connsiteX2" fmla="*/ 5619797 w 5619796"/>
              <a:gd name="connsiteY2" fmla="*/ 0 h 114551"/>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4724"/>
              <a:gd name="connsiteX1" fmla="*/ 1162435 w 5619796"/>
              <a:gd name="connsiteY1" fmla="*/ 114724 h 114724"/>
              <a:gd name="connsiteX2" fmla="*/ 5619797 w 5619796"/>
              <a:gd name="connsiteY2" fmla="*/ 0 h 114724"/>
            </a:gdLst>
            <a:ahLst/>
            <a:cxnLst>
              <a:cxn ang="0">
                <a:pos x="connsiteX0" y="connsiteY0"/>
              </a:cxn>
              <a:cxn ang="0">
                <a:pos x="connsiteX1" y="connsiteY1"/>
              </a:cxn>
              <a:cxn ang="0">
                <a:pos x="connsiteX2" y="connsiteY2"/>
              </a:cxn>
            </a:cxnLst>
            <a:rect l="l" t="t" r="r" b="b"/>
            <a:pathLst>
              <a:path w="5619796" h="114724">
                <a:moveTo>
                  <a:pt x="0" y="114551"/>
                </a:moveTo>
                <a:lnTo>
                  <a:pt x="1162435" y="114724"/>
                </a:lnTo>
                <a:lnTo>
                  <a:pt x="5619797" y="0"/>
                </a:lnTo>
              </a:path>
            </a:pathLst>
          </a:custGeom>
          <a:ln w="19235">
            <a:solidFill>
              <a:srgbClr val="9D8B5F"/>
            </a:solidFill>
          </a:ln>
        </p:spPr>
        <p:txBody>
          <a:bodyPr wrap="square" lIns="0" tIns="0" rIns="0" bIns="0" rtlCol="0"/>
          <a:lstStyle/>
          <a:p>
            <a:endParaRPr sz="800"/>
          </a:p>
        </p:txBody>
      </p:sp>
      <p:sp>
        <p:nvSpPr>
          <p:cNvPr id="38" name="object 75">
            <a:extLst>
              <a:ext uri="{FF2B5EF4-FFF2-40B4-BE49-F238E27FC236}">
                <a16:creationId xmlns:a16="http://schemas.microsoft.com/office/drawing/2014/main" id="{C7E736CC-DE19-F588-9E0C-C6F703433DEE}"/>
              </a:ext>
            </a:extLst>
          </p:cNvPr>
          <p:cNvSpPr/>
          <p:nvPr/>
        </p:nvSpPr>
        <p:spPr>
          <a:xfrm flipH="1" flipV="1">
            <a:off x="6105206" y="4539404"/>
            <a:ext cx="2288008" cy="798952"/>
          </a:xfrm>
          <a:custGeom>
            <a:avLst/>
            <a:gdLst>
              <a:gd name="connsiteX0" fmla="*/ 0 w 5619796"/>
              <a:gd name="connsiteY0" fmla="*/ 114551 h 114551"/>
              <a:gd name="connsiteX1" fmla="*/ 4893981 w 5619796"/>
              <a:gd name="connsiteY1" fmla="*/ 114551 h 114551"/>
              <a:gd name="connsiteX2" fmla="*/ 5619797 w 5619796"/>
              <a:gd name="connsiteY2" fmla="*/ 0 h 114551"/>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4724"/>
              <a:gd name="connsiteX1" fmla="*/ 1162435 w 5619796"/>
              <a:gd name="connsiteY1" fmla="*/ 114724 h 114724"/>
              <a:gd name="connsiteX2" fmla="*/ 5619797 w 5619796"/>
              <a:gd name="connsiteY2" fmla="*/ 0 h 114724"/>
            </a:gdLst>
            <a:ahLst/>
            <a:cxnLst>
              <a:cxn ang="0">
                <a:pos x="connsiteX0" y="connsiteY0"/>
              </a:cxn>
              <a:cxn ang="0">
                <a:pos x="connsiteX1" y="connsiteY1"/>
              </a:cxn>
              <a:cxn ang="0">
                <a:pos x="connsiteX2" y="connsiteY2"/>
              </a:cxn>
            </a:cxnLst>
            <a:rect l="l" t="t" r="r" b="b"/>
            <a:pathLst>
              <a:path w="5619796" h="114724">
                <a:moveTo>
                  <a:pt x="0" y="114551"/>
                </a:moveTo>
                <a:lnTo>
                  <a:pt x="1162435" y="114724"/>
                </a:lnTo>
                <a:lnTo>
                  <a:pt x="5619797" y="0"/>
                </a:lnTo>
              </a:path>
            </a:pathLst>
          </a:custGeom>
          <a:ln w="19235">
            <a:solidFill>
              <a:srgbClr val="9D8B5F"/>
            </a:solidFill>
          </a:ln>
        </p:spPr>
        <p:txBody>
          <a:bodyPr wrap="square" lIns="0" tIns="0" rIns="0" bIns="0" rtlCol="0"/>
          <a:lstStyle/>
          <a:p>
            <a:endParaRPr sz="800"/>
          </a:p>
        </p:txBody>
      </p:sp>
      <p:sp>
        <p:nvSpPr>
          <p:cNvPr id="39" name="object 75">
            <a:extLst>
              <a:ext uri="{FF2B5EF4-FFF2-40B4-BE49-F238E27FC236}">
                <a16:creationId xmlns:a16="http://schemas.microsoft.com/office/drawing/2014/main" id="{B34879F8-0838-9E23-0796-F4650B5F415E}"/>
              </a:ext>
            </a:extLst>
          </p:cNvPr>
          <p:cNvSpPr/>
          <p:nvPr/>
        </p:nvSpPr>
        <p:spPr>
          <a:xfrm flipH="1" flipV="1">
            <a:off x="6130872" y="4799106"/>
            <a:ext cx="2262341" cy="599049"/>
          </a:xfrm>
          <a:custGeom>
            <a:avLst/>
            <a:gdLst>
              <a:gd name="connsiteX0" fmla="*/ 0 w 5619796"/>
              <a:gd name="connsiteY0" fmla="*/ 114551 h 114551"/>
              <a:gd name="connsiteX1" fmla="*/ 4893981 w 5619796"/>
              <a:gd name="connsiteY1" fmla="*/ 114551 h 114551"/>
              <a:gd name="connsiteX2" fmla="*/ 5619797 w 5619796"/>
              <a:gd name="connsiteY2" fmla="*/ 0 h 114551"/>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4724"/>
              <a:gd name="connsiteX1" fmla="*/ 1162435 w 5619796"/>
              <a:gd name="connsiteY1" fmla="*/ 114724 h 114724"/>
              <a:gd name="connsiteX2" fmla="*/ 5619797 w 5619796"/>
              <a:gd name="connsiteY2" fmla="*/ 0 h 114724"/>
            </a:gdLst>
            <a:ahLst/>
            <a:cxnLst>
              <a:cxn ang="0">
                <a:pos x="connsiteX0" y="connsiteY0"/>
              </a:cxn>
              <a:cxn ang="0">
                <a:pos x="connsiteX1" y="connsiteY1"/>
              </a:cxn>
              <a:cxn ang="0">
                <a:pos x="connsiteX2" y="connsiteY2"/>
              </a:cxn>
            </a:cxnLst>
            <a:rect l="l" t="t" r="r" b="b"/>
            <a:pathLst>
              <a:path w="5619796" h="114724">
                <a:moveTo>
                  <a:pt x="0" y="114551"/>
                </a:moveTo>
                <a:lnTo>
                  <a:pt x="1162435" y="114724"/>
                </a:lnTo>
                <a:lnTo>
                  <a:pt x="5619797" y="0"/>
                </a:lnTo>
              </a:path>
            </a:pathLst>
          </a:custGeom>
          <a:ln w="19235">
            <a:solidFill>
              <a:srgbClr val="0C4052"/>
            </a:solidFill>
          </a:ln>
        </p:spPr>
        <p:txBody>
          <a:bodyPr wrap="square" lIns="0" tIns="0" rIns="0" bIns="0" rtlCol="0"/>
          <a:lstStyle/>
          <a:p>
            <a:endParaRPr sz="800"/>
          </a:p>
        </p:txBody>
      </p:sp>
      <p:sp>
        <p:nvSpPr>
          <p:cNvPr id="40" name="object 75">
            <a:extLst>
              <a:ext uri="{FF2B5EF4-FFF2-40B4-BE49-F238E27FC236}">
                <a16:creationId xmlns:a16="http://schemas.microsoft.com/office/drawing/2014/main" id="{11C95EF7-1DD2-26D2-039D-8E179AF5C188}"/>
              </a:ext>
            </a:extLst>
          </p:cNvPr>
          <p:cNvSpPr/>
          <p:nvPr/>
        </p:nvSpPr>
        <p:spPr>
          <a:xfrm flipH="1" flipV="1">
            <a:off x="6130872" y="5263793"/>
            <a:ext cx="2262341" cy="325136"/>
          </a:xfrm>
          <a:custGeom>
            <a:avLst/>
            <a:gdLst>
              <a:gd name="connsiteX0" fmla="*/ 0 w 5619796"/>
              <a:gd name="connsiteY0" fmla="*/ 114551 h 114551"/>
              <a:gd name="connsiteX1" fmla="*/ 4893981 w 5619796"/>
              <a:gd name="connsiteY1" fmla="*/ 114551 h 114551"/>
              <a:gd name="connsiteX2" fmla="*/ 5619797 w 5619796"/>
              <a:gd name="connsiteY2" fmla="*/ 0 h 114551"/>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4724"/>
              <a:gd name="connsiteX1" fmla="*/ 1162435 w 5619796"/>
              <a:gd name="connsiteY1" fmla="*/ 114724 h 114724"/>
              <a:gd name="connsiteX2" fmla="*/ 5619797 w 5619796"/>
              <a:gd name="connsiteY2" fmla="*/ 0 h 114724"/>
            </a:gdLst>
            <a:ahLst/>
            <a:cxnLst>
              <a:cxn ang="0">
                <a:pos x="connsiteX0" y="connsiteY0"/>
              </a:cxn>
              <a:cxn ang="0">
                <a:pos x="connsiteX1" y="connsiteY1"/>
              </a:cxn>
              <a:cxn ang="0">
                <a:pos x="connsiteX2" y="connsiteY2"/>
              </a:cxn>
            </a:cxnLst>
            <a:rect l="l" t="t" r="r" b="b"/>
            <a:pathLst>
              <a:path w="5619796" h="114724">
                <a:moveTo>
                  <a:pt x="0" y="114551"/>
                </a:moveTo>
                <a:lnTo>
                  <a:pt x="1162435" y="114724"/>
                </a:lnTo>
                <a:lnTo>
                  <a:pt x="5619797" y="0"/>
                </a:lnTo>
              </a:path>
            </a:pathLst>
          </a:custGeom>
          <a:ln w="19235">
            <a:solidFill>
              <a:schemeClr val="tx1"/>
            </a:solidFill>
          </a:ln>
        </p:spPr>
        <p:txBody>
          <a:bodyPr wrap="square" lIns="0" tIns="0" rIns="0" bIns="0" rtlCol="0"/>
          <a:lstStyle/>
          <a:p>
            <a:endParaRPr sz="800"/>
          </a:p>
        </p:txBody>
      </p:sp>
      <p:sp>
        <p:nvSpPr>
          <p:cNvPr id="41" name="object 75">
            <a:extLst>
              <a:ext uri="{FF2B5EF4-FFF2-40B4-BE49-F238E27FC236}">
                <a16:creationId xmlns:a16="http://schemas.microsoft.com/office/drawing/2014/main" id="{76497287-6210-83A3-417E-A712D097F995}"/>
              </a:ext>
            </a:extLst>
          </p:cNvPr>
          <p:cNvSpPr/>
          <p:nvPr/>
        </p:nvSpPr>
        <p:spPr>
          <a:xfrm flipH="1" flipV="1">
            <a:off x="6053305" y="5707827"/>
            <a:ext cx="2339907" cy="82987"/>
          </a:xfrm>
          <a:custGeom>
            <a:avLst/>
            <a:gdLst>
              <a:gd name="connsiteX0" fmla="*/ 0 w 5619796"/>
              <a:gd name="connsiteY0" fmla="*/ 114551 h 114551"/>
              <a:gd name="connsiteX1" fmla="*/ 4893981 w 5619796"/>
              <a:gd name="connsiteY1" fmla="*/ 114551 h 114551"/>
              <a:gd name="connsiteX2" fmla="*/ 5619797 w 5619796"/>
              <a:gd name="connsiteY2" fmla="*/ 0 h 114551"/>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4724"/>
              <a:gd name="connsiteX1" fmla="*/ 1162435 w 5619796"/>
              <a:gd name="connsiteY1" fmla="*/ 114724 h 114724"/>
              <a:gd name="connsiteX2" fmla="*/ 5619797 w 5619796"/>
              <a:gd name="connsiteY2" fmla="*/ 0 h 114724"/>
              <a:gd name="connsiteX0" fmla="*/ 0 w 5644471"/>
              <a:gd name="connsiteY0" fmla="*/ 0 h 161741"/>
              <a:gd name="connsiteX1" fmla="*/ 1187110 w 5644471"/>
              <a:gd name="connsiteY1" fmla="*/ 161741 h 161741"/>
              <a:gd name="connsiteX2" fmla="*/ 5644472 w 5644471"/>
              <a:gd name="connsiteY2" fmla="*/ 47017 h 161741"/>
              <a:gd name="connsiteX0" fmla="*/ 0 w 5644471"/>
              <a:gd name="connsiteY0" fmla="*/ 0 h 47017"/>
              <a:gd name="connsiteX1" fmla="*/ 1187109 w 5644471"/>
              <a:gd name="connsiteY1" fmla="*/ 4114 h 47017"/>
              <a:gd name="connsiteX2" fmla="*/ 5644472 w 5644471"/>
              <a:gd name="connsiteY2" fmla="*/ 47017 h 47017"/>
              <a:gd name="connsiteX0" fmla="*/ 0 w 5644471"/>
              <a:gd name="connsiteY0" fmla="*/ 0 h 47017"/>
              <a:gd name="connsiteX1" fmla="*/ 1187109 w 5644471"/>
              <a:gd name="connsiteY1" fmla="*/ 4114 h 47017"/>
              <a:gd name="connsiteX2" fmla="*/ 5644472 w 5644471"/>
              <a:gd name="connsiteY2" fmla="*/ 47017 h 47017"/>
              <a:gd name="connsiteX0" fmla="*/ 0 w 5644471"/>
              <a:gd name="connsiteY0" fmla="*/ 0 h 47017"/>
              <a:gd name="connsiteX1" fmla="*/ 1187109 w 5644471"/>
              <a:gd name="connsiteY1" fmla="*/ 4114 h 47017"/>
              <a:gd name="connsiteX2" fmla="*/ 5644472 w 5644471"/>
              <a:gd name="connsiteY2" fmla="*/ 47017 h 47017"/>
            </a:gdLst>
            <a:ahLst/>
            <a:cxnLst>
              <a:cxn ang="0">
                <a:pos x="connsiteX0" y="connsiteY0"/>
              </a:cxn>
              <a:cxn ang="0">
                <a:pos x="connsiteX1" y="connsiteY1"/>
              </a:cxn>
              <a:cxn ang="0">
                <a:pos x="connsiteX2" y="connsiteY2"/>
              </a:cxn>
            </a:cxnLst>
            <a:rect l="l" t="t" r="r" b="b"/>
            <a:pathLst>
              <a:path w="5644471" h="47017">
                <a:moveTo>
                  <a:pt x="0" y="0"/>
                </a:moveTo>
                <a:lnTo>
                  <a:pt x="1187109" y="4114"/>
                </a:lnTo>
                <a:cubicBezTo>
                  <a:pt x="1167684" y="6593"/>
                  <a:pt x="4158684" y="32716"/>
                  <a:pt x="5644472" y="47017"/>
                </a:cubicBezTo>
              </a:path>
            </a:pathLst>
          </a:custGeom>
          <a:ln w="19235">
            <a:solidFill>
              <a:srgbClr val="9D8B5F"/>
            </a:solidFill>
          </a:ln>
        </p:spPr>
        <p:txBody>
          <a:bodyPr wrap="square" lIns="0" tIns="0" rIns="0" bIns="0" rtlCol="0"/>
          <a:lstStyle/>
          <a:p>
            <a:endParaRPr sz="800"/>
          </a:p>
        </p:txBody>
      </p:sp>
      <p:sp>
        <p:nvSpPr>
          <p:cNvPr id="48" name="object 75">
            <a:extLst>
              <a:ext uri="{FF2B5EF4-FFF2-40B4-BE49-F238E27FC236}">
                <a16:creationId xmlns:a16="http://schemas.microsoft.com/office/drawing/2014/main" id="{010EF3D7-2C41-EE01-4BCF-D5ED7D038118}"/>
              </a:ext>
            </a:extLst>
          </p:cNvPr>
          <p:cNvSpPr/>
          <p:nvPr/>
        </p:nvSpPr>
        <p:spPr>
          <a:xfrm flipH="1">
            <a:off x="5997670" y="5865329"/>
            <a:ext cx="2395542" cy="202502"/>
          </a:xfrm>
          <a:custGeom>
            <a:avLst/>
            <a:gdLst>
              <a:gd name="connsiteX0" fmla="*/ 0 w 5619796"/>
              <a:gd name="connsiteY0" fmla="*/ 114551 h 114551"/>
              <a:gd name="connsiteX1" fmla="*/ 4893981 w 5619796"/>
              <a:gd name="connsiteY1" fmla="*/ 114551 h 114551"/>
              <a:gd name="connsiteX2" fmla="*/ 5619797 w 5619796"/>
              <a:gd name="connsiteY2" fmla="*/ 0 h 114551"/>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5087"/>
              <a:gd name="connsiteX1" fmla="*/ 2593866 w 5619796"/>
              <a:gd name="connsiteY1" fmla="*/ 115087 h 115087"/>
              <a:gd name="connsiteX2" fmla="*/ 5619797 w 5619796"/>
              <a:gd name="connsiteY2" fmla="*/ 0 h 115087"/>
              <a:gd name="connsiteX0" fmla="*/ 0 w 5619796"/>
              <a:gd name="connsiteY0" fmla="*/ 114551 h 114724"/>
              <a:gd name="connsiteX1" fmla="*/ 1162435 w 5619796"/>
              <a:gd name="connsiteY1" fmla="*/ 114724 h 114724"/>
              <a:gd name="connsiteX2" fmla="*/ 5619797 w 5619796"/>
              <a:gd name="connsiteY2" fmla="*/ 0 h 114724"/>
            </a:gdLst>
            <a:ahLst/>
            <a:cxnLst>
              <a:cxn ang="0">
                <a:pos x="connsiteX0" y="connsiteY0"/>
              </a:cxn>
              <a:cxn ang="0">
                <a:pos x="connsiteX1" y="connsiteY1"/>
              </a:cxn>
              <a:cxn ang="0">
                <a:pos x="connsiteX2" y="connsiteY2"/>
              </a:cxn>
            </a:cxnLst>
            <a:rect l="l" t="t" r="r" b="b"/>
            <a:pathLst>
              <a:path w="5619796" h="114724">
                <a:moveTo>
                  <a:pt x="0" y="114551"/>
                </a:moveTo>
                <a:lnTo>
                  <a:pt x="1162435" y="114724"/>
                </a:lnTo>
                <a:lnTo>
                  <a:pt x="5619797" y="0"/>
                </a:lnTo>
              </a:path>
            </a:pathLst>
          </a:custGeom>
          <a:ln w="19235">
            <a:solidFill>
              <a:srgbClr val="9D8B5F"/>
            </a:solidFill>
          </a:ln>
        </p:spPr>
        <p:txBody>
          <a:bodyPr wrap="square" lIns="0" tIns="0" rIns="0" bIns="0" rtlCol="0"/>
          <a:lstStyle/>
          <a:p>
            <a:endParaRPr sz="800"/>
          </a:p>
        </p:txBody>
      </p:sp>
    </p:spTree>
    <p:extLst>
      <p:ext uri="{BB962C8B-B14F-4D97-AF65-F5344CB8AC3E}">
        <p14:creationId xmlns:p14="http://schemas.microsoft.com/office/powerpoint/2010/main" val="809805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7">
            <a:extLst>
              <a:ext uri="{FF2B5EF4-FFF2-40B4-BE49-F238E27FC236}">
                <a16:creationId xmlns:a16="http://schemas.microsoft.com/office/drawing/2014/main" id="{5625E6A7-5900-4735-9A57-2E3C91E20445}"/>
              </a:ext>
            </a:extLst>
          </p:cNvPr>
          <p:cNvGraphicFramePr>
            <a:graphicFrameLocks noGrp="1"/>
          </p:cNvGraphicFramePr>
          <p:nvPr>
            <p:extLst>
              <p:ext uri="{D42A27DB-BD31-4B8C-83A1-F6EECF244321}">
                <p14:modId xmlns:p14="http://schemas.microsoft.com/office/powerpoint/2010/main" val="1008195806"/>
              </p:ext>
            </p:extLst>
          </p:nvPr>
        </p:nvGraphicFramePr>
        <p:xfrm>
          <a:off x="197892" y="1642504"/>
          <a:ext cx="11772000" cy="4182179"/>
        </p:xfrm>
        <a:graphic>
          <a:graphicData uri="http://schemas.openxmlformats.org/drawingml/2006/table">
            <a:tbl>
              <a:tblPr firstRow="1" bandRow="1">
                <a:tableStyleId>{2D5ABB26-0587-4C30-8999-92F81FD0307C}</a:tableStyleId>
              </a:tblPr>
              <a:tblGrid>
                <a:gridCol w="432000">
                  <a:extLst>
                    <a:ext uri="{9D8B030D-6E8A-4147-A177-3AD203B41FA5}">
                      <a16:colId xmlns:a16="http://schemas.microsoft.com/office/drawing/2014/main" val="2358414783"/>
                    </a:ext>
                  </a:extLst>
                </a:gridCol>
                <a:gridCol w="2268000">
                  <a:extLst>
                    <a:ext uri="{9D8B030D-6E8A-4147-A177-3AD203B41FA5}">
                      <a16:colId xmlns:a16="http://schemas.microsoft.com/office/drawing/2014/main" val="2490855592"/>
                    </a:ext>
                  </a:extLst>
                </a:gridCol>
                <a:gridCol w="1260000">
                  <a:extLst>
                    <a:ext uri="{9D8B030D-6E8A-4147-A177-3AD203B41FA5}">
                      <a16:colId xmlns:a16="http://schemas.microsoft.com/office/drawing/2014/main" val="3396038717"/>
                    </a:ext>
                  </a:extLst>
                </a:gridCol>
                <a:gridCol w="2052000">
                  <a:extLst>
                    <a:ext uri="{9D8B030D-6E8A-4147-A177-3AD203B41FA5}">
                      <a16:colId xmlns:a16="http://schemas.microsoft.com/office/drawing/2014/main" val="2661065160"/>
                    </a:ext>
                  </a:extLst>
                </a:gridCol>
                <a:gridCol w="3132000">
                  <a:extLst>
                    <a:ext uri="{9D8B030D-6E8A-4147-A177-3AD203B41FA5}">
                      <a16:colId xmlns:a16="http://schemas.microsoft.com/office/drawing/2014/main" val="486153431"/>
                    </a:ext>
                  </a:extLst>
                </a:gridCol>
                <a:gridCol w="2628000">
                  <a:extLst>
                    <a:ext uri="{9D8B030D-6E8A-4147-A177-3AD203B41FA5}">
                      <a16:colId xmlns:a16="http://schemas.microsoft.com/office/drawing/2014/main" val="1723083824"/>
                    </a:ext>
                  </a:extLst>
                </a:gridCol>
              </a:tblGrid>
              <a:tr h="476974">
                <a:tc>
                  <a:txBody>
                    <a:bodyPr/>
                    <a:lstStyle/>
                    <a:p>
                      <a:endParaRPr lang="en-ID" sz="1400" b="1">
                        <a:solidFill>
                          <a:schemeClr val="bg1"/>
                        </a:solidFill>
                      </a:endParaRPr>
                    </a:p>
                  </a:txBody>
                  <a:tcPr>
                    <a:lnL>
                      <a:noFill/>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70C0"/>
                    </a:solidFill>
                  </a:tcPr>
                </a:tc>
                <a:tc>
                  <a:txBody>
                    <a:bodyPr/>
                    <a:lstStyle/>
                    <a:p>
                      <a:r>
                        <a:rPr lang="en-US" sz="1400" b="1">
                          <a:solidFill>
                            <a:schemeClr val="bg1"/>
                          </a:solidFill>
                        </a:rPr>
                        <a:t>Project</a:t>
                      </a:r>
                      <a:endParaRPr lang="en-ID" sz="1400" b="1">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70C0"/>
                    </a:solidFill>
                  </a:tcPr>
                </a:tc>
                <a:tc>
                  <a:txBody>
                    <a:bodyPr/>
                    <a:lstStyle/>
                    <a:p>
                      <a:r>
                        <a:rPr lang="en-US" sz="1400" b="1">
                          <a:solidFill>
                            <a:schemeClr val="bg1"/>
                          </a:solidFill>
                        </a:rPr>
                        <a:t>Country</a:t>
                      </a:r>
                      <a:endParaRPr lang="en-ID" sz="1400" b="1">
                        <a:solidFill>
                          <a:schemeClr val="bg1"/>
                        </a:solidFill>
                      </a:endParaRPr>
                    </a:p>
                  </a:txBody>
                  <a:tcPr anchor="ctr">
                    <a:lnL w="3175" cap="flat" cmpd="sng" algn="ctr">
                      <a:noFill/>
                      <a:prstDash val="solid"/>
                      <a:round/>
                      <a:headEnd type="none" w="med" len="med"/>
                      <a:tailEnd type="none" w="med" len="med"/>
                    </a:lnL>
                    <a:lnR w="3175" cap="flat" cmpd="sng" algn="ctr">
                      <a:solidFill>
                        <a:schemeClr val="accent1">
                          <a:lumMod val="40000"/>
                          <a:lumOff val="60000"/>
                        </a:schemeClr>
                      </a:solidFill>
                      <a:prstDash val="solid"/>
                      <a:round/>
                      <a:headEnd type="none" w="med" len="med"/>
                      <a:tailEnd type="none" w="med" len="med"/>
                    </a:lnR>
                    <a:solidFill>
                      <a:srgbClr val="0070C0"/>
                    </a:solidFill>
                  </a:tcPr>
                </a:tc>
                <a:tc>
                  <a:txBody>
                    <a:bodyPr/>
                    <a:lstStyle/>
                    <a:p>
                      <a:r>
                        <a:rPr lang="en-US" sz="1400" b="1">
                          <a:solidFill>
                            <a:schemeClr val="bg1"/>
                          </a:solidFill>
                        </a:rPr>
                        <a:t>Majority Owner</a:t>
                      </a:r>
                      <a:endParaRPr lang="en-ID" sz="1400" b="1">
                        <a:solidFill>
                          <a:schemeClr val="bg1"/>
                        </a:solidFill>
                      </a:endParaRPr>
                    </a:p>
                  </a:txBody>
                  <a:tcPr anchor="ctr">
                    <a:lnL w="3175" cap="flat" cmpd="sng" algn="ctr">
                      <a:solidFill>
                        <a:schemeClr val="accent1">
                          <a:lumMod val="40000"/>
                          <a:lumOff val="60000"/>
                        </a:schemeClr>
                      </a:solidFill>
                      <a:prstDash val="solid"/>
                      <a:round/>
                      <a:headEnd type="none" w="med" len="med"/>
                      <a:tailEnd type="none" w="med" len="med"/>
                    </a:lnL>
                    <a:lnR w="3175" cap="flat" cmpd="sng" algn="ctr">
                      <a:solidFill>
                        <a:schemeClr val="accent1">
                          <a:lumMod val="40000"/>
                          <a:lumOff val="60000"/>
                        </a:schemeClr>
                      </a:solidFill>
                      <a:prstDash val="solid"/>
                      <a:round/>
                      <a:headEnd type="none" w="med" len="med"/>
                      <a:tailEnd type="none" w="med" len="med"/>
                    </a:lnR>
                    <a:solidFill>
                      <a:srgbClr val="0070C0"/>
                    </a:solidFill>
                  </a:tcPr>
                </a:tc>
                <a:tc>
                  <a:txBody>
                    <a:bodyPr/>
                    <a:lstStyle/>
                    <a:p>
                      <a:r>
                        <a:rPr lang="en-US" sz="1400" b="1">
                          <a:solidFill>
                            <a:schemeClr val="bg1"/>
                          </a:solidFill>
                        </a:rPr>
                        <a:t>Development Status</a:t>
                      </a:r>
                      <a:endParaRPr lang="en-ID" sz="1400" b="1">
                        <a:solidFill>
                          <a:schemeClr val="bg1"/>
                        </a:solidFill>
                      </a:endParaRPr>
                    </a:p>
                  </a:txBody>
                  <a:tcPr anchor="ctr">
                    <a:lnL w="3175" cap="flat" cmpd="sng" algn="ctr">
                      <a:solidFill>
                        <a:schemeClr val="accent1">
                          <a:lumMod val="40000"/>
                          <a:lumOff val="60000"/>
                        </a:schemeClr>
                      </a:solidFill>
                      <a:prstDash val="solid"/>
                      <a:round/>
                      <a:headEnd type="none" w="med" len="med"/>
                      <a:tailEnd type="none" w="med" len="med"/>
                    </a:lnL>
                    <a:lnR w="3175" cap="flat" cmpd="sng" algn="ctr">
                      <a:solidFill>
                        <a:schemeClr val="accent1">
                          <a:lumMod val="40000"/>
                          <a:lumOff val="60000"/>
                        </a:schemeClr>
                      </a:solidFill>
                      <a:prstDash val="solid"/>
                      <a:round/>
                      <a:headEnd type="none" w="med" len="med"/>
                      <a:tailEnd type="none" w="med" len="med"/>
                    </a:lnR>
                    <a:solidFill>
                      <a:srgbClr val="0070C0"/>
                    </a:solidFill>
                  </a:tcPr>
                </a:tc>
                <a:tc>
                  <a:txBody>
                    <a:bodyPr/>
                    <a:lstStyle/>
                    <a:p>
                      <a:r>
                        <a:rPr lang="en-US" sz="1400" b="1">
                          <a:solidFill>
                            <a:schemeClr val="bg1"/>
                          </a:solidFill>
                        </a:rPr>
                        <a:t>Geology</a:t>
                      </a:r>
                      <a:endParaRPr lang="en-ID" sz="1400" b="1">
                        <a:solidFill>
                          <a:schemeClr val="bg1"/>
                        </a:solidFill>
                      </a:endParaRPr>
                    </a:p>
                  </a:txBody>
                  <a:tcPr anchor="ctr">
                    <a:lnL w="3175" cap="flat" cmpd="sng" algn="ctr">
                      <a:solidFill>
                        <a:schemeClr val="accent1">
                          <a:lumMod val="40000"/>
                          <a:lumOff val="60000"/>
                        </a:schemeClr>
                      </a:solidFill>
                      <a:prstDash val="solid"/>
                      <a:round/>
                      <a:headEnd type="none" w="med" len="med"/>
                      <a:tailEnd type="none" w="med" len="med"/>
                    </a:lnL>
                    <a:lnR w="3175" cap="flat" cmpd="sng" algn="ctr">
                      <a:solidFill>
                        <a:schemeClr val="accent1">
                          <a:lumMod val="40000"/>
                          <a:lumOff val="60000"/>
                        </a:schemeClr>
                      </a:solidFill>
                      <a:prstDash val="solid"/>
                      <a:round/>
                      <a:headEnd type="none" w="med" len="med"/>
                      <a:tailEnd type="none" w="med" len="med"/>
                    </a:lnR>
                    <a:solidFill>
                      <a:srgbClr val="0070C0"/>
                    </a:solidFill>
                  </a:tcPr>
                </a:tc>
                <a:extLst>
                  <a:ext uri="{0D108BD9-81ED-4DB2-BD59-A6C34878D82A}">
                    <a16:rowId xmlns:a16="http://schemas.microsoft.com/office/drawing/2014/main" val="2907355765"/>
                  </a:ext>
                </a:extLst>
              </a:tr>
              <a:tr h="356400">
                <a:tc>
                  <a:txBody>
                    <a:bodyPr/>
                    <a:lstStyle/>
                    <a:p>
                      <a:pPr algn="ctr"/>
                      <a:r>
                        <a:rPr lang="en-US" sz="1200">
                          <a:solidFill>
                            <a:schemeClr val="tx1">
                              <a:lumMod val="65000"/>
                              <a:lumOff val="35000"/>
                            </a:schemeClr>
                          </a:solidFill>
                        </a:rPr>
                        <a:t>1</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lnT>
                      <a:noFill/>
                    </a:lnT>
                    <a:noFill/>
                  </a:tcPr>
                </a:tc>
                <a:tc>
                  <a:txBody>
                    <a:bodyPr/>
                    <a:lstStyle/>
                    <a:p>
                      <a:r>
                        <a:rPr lang="en-US" sz="1200">
                          <a:solidFill>
                            <a:schemeClr val="tx1">
                              <a:lumMod val="65000"/>
                              <a:lumOff val="35000"/>
                            </a:schemeClr>
                          </a:solidFill>
                        </a:rPr>
                        <a:t>Pebble</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a:noFill/>
                    </a:lnT>
                    <a:noFill/>
                  </a:tcPr>
                </a:tc>
                <a:tc>
                  <a:txBody>
                    <a:bodyPr/>
                    <a:lstStyle/>
                    <a:p>
                      <a:r>
                        <a:rPr lang="en-US" sz="1200">
                          <a:solidFill>
                            <a:schemeClr val="tx1">
                              <a:lumMod val="65000"/>
                              <a:lumOff val="35000"/>
                            </a:schemeClr>
                          </a:solidFill>
                        </a:rPr>
                        <a:t>United States</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Northern Dynasty Minerals</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Preliminary Economic Assessment</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Porphyry, Supergene Copper</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817006424"/>
                  </a:ext>
                </a:extLst>
              </a:tr>
              <a:tr h="356642">
                <a:tc>
                  <a:txBody>
                    <a:bodyPr/>
                    <a:lstStyle/>
                    <a:p>
                      <a:pPr algn="ctr"/>
                      <a:r>
                        <a:rPr lang="en-US" sz="1200">
                          <a:solidFill>
                            <a:schemeClr val="tx1">
                              <a:lumMod val="65000"/>
                              <a:lumOff val="35000"/>
                            </a:schemeClr>
                          </a:solidFill>
                        </a:rPr>
                        <a:t>2</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Resolution</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United States</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Rio Tinto</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Feasibility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Porphyry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972264238"/>
                  </a:ext>
                </a:extLst>
              </a:tr>
              <a:tr h="356642">
                <a:tc>
                  <a:txBody>
                    <a:bodyPr/>
                    <a:lstStyle/>
                    <a:p>
                      <a:pPr algn="ctr"/>
                      <a:r>
                        <a:rPr lang="en-US" sz="1200">
                          <a:solidFill>
                            <a:schemeClr val="tx1">
                              <a:lumMod val="65000"/>
                              <a:lumOff val="35000"/>
                            </a:schemeClr>
                          </a:solidFill>
                        </a:rPr>
                        <a:t>3</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La Granja</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Peru</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Rio Tinto</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Advanced Exploration</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Porphyry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2895963565"/>
                  </a:ext>
                </a:extLst>
              </a:tr>
              <a:tr h="356400">
                <a:tc>
                  <a:txBody>
                    <a:bodyPr/>
                    <a:lstStyle/>
                    <a:p>
                      <a:pPr algn="ctr"/>
                      <a:r>
                        <a:rPr lang="en-US" sz="1200">
                          <a:solidFill>
                            <a:schemeClr val="tx1">
                              <a:lumMod val="65000"/>
                              <a:lumOff val="35000"/>
                            </a:schemeClr>
                          </a:solidFill>
                        </a:rPr>
                        <a:t>4</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spc="-10" baseline="0">
                          <a:solidFill>
                            <a:schemeClr val="tx1">
                              <a:lumMod val="65000"/>
                              <a:lumOff val="35000"/>
                            </a:schemeClr>
                          </a:solidFill>
                        </a:rPr>
                        <a:t>Kerr-Sulphurets-Mitchell (KSM)</a:t>
                      </a:r>
                      <a:endParaRPr lang="en-ID" sz="1200" spc="-10" baseline="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Canada</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Seabridge Gold</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Prefeasibility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Porphyry</a:t>
                      </a:r>
                      <a:r>
                        <a:rPr lang="en-ID" sz="1200">
                          <a:solidFill>
                            <a:schemeClr val="tx1">
                              <a:lumMod val="65000"/>
                              <a:lumOff val="35000"/>
                            </a:schemeClr>
                          </a:solidFill>
                        </a:rPr>
                        <a:t>, Skarn</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3340136367"/>
                  </a:ext>
                </a:extLst>
              </a:tr>
              <a:tr h="356400">
                <a:tc>
                  <a:txBody>
                    <a:bodyPr/>
                    <a:lstStyle/>
                    <a:p>
                      <a:pPr algn="ctr"/>
                      <a:r>
                        <a:rPr lang="en-US" sz="1200">
                          <a:solidFill>
                            <a:schemeClr val="tx1">
                              <a:lumMod val="65000"/>
                              <a:lumOff val="35000"/>
                            </a:schemeClr>
                          </a:solidFill>
                        </a:rPr>
                        <a:t>5</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Nueva Union</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Chile</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Teck Resource/Newmont</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Prefeasibility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Porphyry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732866457"/>
                  </a:ext>
                </a:extLst>
              </a:tr>
              <a:tr h="356642">
                <a:tc>
                  <a:txBody>
                    <a:bodyPr/>
                    <a:lstStyle/>
                    <a:p>
                      <a:pPr algn="ctr"/>
                      <a:r>
                        <a:rPr lang="en-US" sz="1200">
                          <a:solidFill>
                            <a:schemeClr val="tx1">
                              <a:lumMod val="65000"/>
                              <a:lumOff val="35000"/>
                            </a:schemeClr>
                          </a:solidFill>
                        </a:rPr>
                        <a:t>6</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Tampakan</a:t>
                      </a:r>
                      <a:endParaRPr lang="en-ID" sz="1200" err="1">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Philippines</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Sagittarius</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Feasibility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Porphyry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568193275"/>
                  </a:ext>
                </a:extLst>
              </a:tr>
              <a:tr h="356642">
                <a:tc>
                  <a:txBody>
                    <a:bodyPr/>
                    <a:lstStyle/>
                    <a:p>
                      <a:pPr algn="ctr"/>
                      <a:r>
                        <a:rPr lang="en-US" sz="1200">
                          <a:solidFill>
                            <a:schemeClr val="tx1">
                              <a:lumMod val="65000"/>
                              <a:lumOff val="35000"/>
                            </a:schemeClr>
                          </a:solidFill>
                        </a:rPr>
                        <a:t>7</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El Pachon</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Argentina</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Glencore</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Advanced Exploration</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200">
                          <a:solidFill>
                            <a:schemeClr val="tx1">
                              <a:lumMod val="65000"/>
                              <a:lumOff val="35000"/>
                            </a:schemeClr>
                          </a:solidFill>
                        </a:rPr>
                        <a:t>Porphyry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2833607057"/>
                  </a:ext>
                </a:extLst>
              </a:tr>
              <a:tr h="356400">
                <a:tc>
                  <a:txBody>
                    <a:bodyPr/>
                    <a:lstStyle/>
                    <a:p>
                      <a:pPr algn="ctr"/>
                      <a:r>
                        <a:rPr lang="en-US" sz="1200">
                          <a:solidFill>
                            <a:schemeClr val="tx1">
                              <a:lumMod val="65000"/>
                              <a:lumOff val="35000"/>
                            </a:schemeClr>
                          </a:solidFill>
                        </a:rPr>
                        <a:t>8</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Lessard</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Canada</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r>
                        <a:rPr lang="en-US" sz="1200">
                          <a:solidFill>
                            <a:schemeClr val="tx1">
                              <a:lumMod val="65000"/>
                              <a:lumOff val="35000"/>
                            </a:schemeClr>
                          </a:solidFill>
                        </a:rPr>
                        <a:t>Landore Resources</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Advanced Exploration</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Volcanic Hosted Massive Sulfide</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3706053643"/>
                  </a:ext>
                </a:extLst>
              </a:tr>
              <a:tr h="496637">
                <a:tc>
                  <a:txBody>
                    <a:bodyPr/>
                    <a:lstStyle/>
                    <a:p>
                      <a:pPr algn="ctr"/>
                      <a:r>
                        <a:rPr lang="en-US" sz="1400" b="1" kern="1200">
                          <a:solidFill>
                            <a:srgbClr val="B96E2A"/>
                          </a:solidFill>
                          <a:latin typeface="+mn-lt"/>
                          <a:ea typeface="+mn-ea"/>
                          <a:cs typeface="+mn-cs"/>
                        </a:rPr>
                        <a:t>9</a:t>
                      </a:r>
                      <a:endParaRPr lang="en-ID" sz="1400" b="1" kern="1200">
                        <a:solidFill>
                          <a:srgbClr val="B96E2A"/>
                        </a:solidFill>
                        <a:latin typeface="+mn-lt"/>
                        <a:ea typeface="+mn-ea"/>
                        <a:cs typeface="+mn-cs"/>
                      </a:endParaRPr>
                    </a:p>
                  </a:txBody>
                  <a:tcPr anchor="ctr">
                    <a:lnR w="3175" cap="flat" cmpd="sng" algn="ctr">
                      <a:solidFill>
                        <a:schemeClr val="bg1">
                          <a:lumMod val="50000"/>
                        </a:schemeClr>
                      </a:solidFill>
                      <a:prstDash val="solid"/>
                      <a:round/>
                      <a:headEnd type="none" w="med" len="med"/>
                      <a:tailEnd type="none" w="med" len="med"/>
                    </a:lnR>
                    <a:noFill/>
                  </a:tcPr>
                </a:tc>
                <a:tc>
                  <a:txBody>
                    <a:bodyPr/>
                    <a:lstStyle/>
                    <a:p>
                      <a:r>
                        <a:rPr lang="en-US" sz="1400" b="1">
                          <a:solidFill>
                            <a:srgbClr val="B96E2A"/>
                          </a:solidFill>
                        </a:rPr>
                        <a:t>Los Azules</a:t>
                      </a:r>
                      <a:endParaRPr lang="en-ID" sz="1400" b="1" err="1">
                        <a:solidFill>
                          <a:srgbClr val="B96E2A"/>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400" b="1">
                          <a:solidFill>
                            <a:srgbClr val="B96E2A"/>
                          </a:solidFill>
                        </a:rPr>
                        <a:t>Argentina</a:t>
                      </a:r>
                      <a:endParaRPr lang="en-ID" sz="1400" b="1">
                        <a:solidFill>
                          <a:srgbClr val="B96E2A"/>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400" b="1">
                          <a:solidFill>
                            <a:srgbClr val="B96E2A"/>
                          </a:solidFill>
                        </a:rPr>
                        <a:t>McEwen Copper</a:t>
                      </a:r>
                      <a:endParaRPr lang="en-ID" sz="1400" b="1">
                        <a:solidFill>
                          <a:srgbClr val="B96E2A"/>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400" b="1" spc="-10" baseline="0">
                          <a:solidFill>
                            <a:srgbClr val="B96E2A"/>
                          </a:solidFill>
                        </a:rPr>
                        <a:t>Preliminary Economic Assessment</a:t>
                      </a:r>
                      <a:endParaRPr lang="en-ID" sz="1400" b="1" spc="-10" baseline="0">
                        <a:solidFill>
                          <a:srgbClr val="B96E2A"/>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tc>
                  <a:txBody>
                    <a:bodyPr/>
                    <a:lstStyle/>
                    <a:p>
                      <a:r>
                        <a:rPr lang="en-US" sz="1400" b="1" spc="-10" baseline="0">
                          <a:solidFill>
                            <a:srgbClr val="B96E2A"/>
                          </a:solidFill>
                        </a:rPr>
                        <a:t>Porphyry, Supergene Copper</a:t>
                      </a:r>
                      <a:endParaRPr lang="en-ID" sz="1400" b="1" spc="-10" baseline="0">
                        <a:solidFill>
                          <a:srgbClr val="B96E2A"/>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2179562984"/>
                  </a:ext>
                </a:extLst>
              </a:tr>
              <a:tr h="356400">
                <a:tc>
                  <a:txBody>
                    <a:bodyPr/>
                    <a:lstStyle/>
                    <a:p>
                      <a:pPr algn="ctr"/>
                      <a:r>
                        <a:rPr lang="en-US" sz="1200">
                          <a:solidFill>
                            <a:schemeClr val="tx1">
                              <a:lumMod val="65000"/>
                              <a:lumOff val="35000"/>
                            </a:schemeClr>
                          </a:solidFill>
                        </a:rPr>
                        <a:t>10</a:t>
                      </a:r>
                      <a:endParaRPr lang="en-ID" sz="1200">
                        <a:solidFill>
                          <a:schemeClr val="tx1">
                            <a:lumMod val="65000"/>
                            <a:lumOff val="35000"/>
                          </a:schemeClr>
                        </a:solidFill>
                      </a:endParaRPr>
                    </a:p>
                  </a:txBody>
                  <a:tcPr anchor="ctr">
                    <a:lnR w="3175" cap="flat" cmpd="sng" algn="ctr">
                      <a:solidFill>
                        <a:schemeClr val="bg1">
                          <a:lumMod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rgbClr val="F2F2F2"/>
                    </a:solidFill>
                  </a:tcPr>
                </a:tc>
                <a:tc>
                  <a:txBody>
                    <a:bodyPr/>
                    <a:lstStyle/>
                    <a:p>
                      <a:r>
                        <a:rPr lang="en-US" sz="1200">
                          <a:solidFill>
                            <a:schemeClr val="tx1">
                              <a:lumMod val="65000"/>
                              <a:lumOff val="35000"/>
                            </a:schemeClr>
                          </a:solidFill>
                        </a:rPr>
                        <a:t>Twin Metals Minnesota</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rgbClr val="F2F2F2"/>
                    </a:solidFill>
                  </a:tcPr>
                </a:tc>
                <a:tc>
                  <a:txBody>
                    <a:bodyPr/>
                    <a:lstStyle/>
                    <a:p>
                      <a:r>
                        <a:rPr lang="en-US" sz="1200">
                          <a:solidFill>
                            <a:schemeClr val="tx1">
                              <a:lumMod val="65000"/>
                              <a:lumOff val="35000"/>
                            </a:schemeClr>
                          </a:solidFill>
                        </a:rPr>
                        <a:t>United States</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rgbClr val="F2F2F2"/>
                    </a:solidFill>
                  </a:tcPr>
                </a:tc>
                <a:tc>
                  <a:txBody>
                    <a:bodyPr/>
                    <a:lstStyle/>
                    <a:p>
                      <a:r>
                        <a:rPr lang="en-US" sz="1200">
                          <a:solidFill>
                            <a:schemeClr val="tx1">
                              <a:lumMod val="65000"/>
                              <a:lumOff val="35000"/>
                            </a:schemeClr>
                          </a:solidFill>
                        </a:rPr>
                        <a:t>Antofagasta</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rgbClr val="F2F2F2"/>
                    </a:solidFill>
                  </a:tcPr>
                </a:tc>
                <a:tc>
                  <a:txBody>
                    <a:bodyPr/>
                    <a:lstStyle/>
                    <a:p>
                      <a:r>
                        <a:rPr lang="en-US" sz="1200">
                          <a:solidFill>
                            <a:schemeClr val="tx1">
                              <a:lumMod val="65000"/>
                              <a:lumOff val="35000"/>
                            </a:schemeClr>
                          </a:solidFill>
                        </a:rPr>
                        <a:t>Prefeasibility</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rgbClr val="F2F2F2"/>
                    </a:solidFill>
                  </a:tcPr>
                </a:tc>
                <a:tc>
                  <a:txBody>
                    <a:bodyPr/>
                    <a:lstStyle/>
                    <a:p>
                      <a:r>
                        <a:rPr lang="en-US" sz="1200">
                          <a:solidFill>
                            <a:schemeClr val="tx1">
                              <a:lumMod val="65000"/>
                              <a:lumOff val="35000"/>
                            </a:schemeClr>
                          </a:solidFill>
                        </a:rPr>
                        <a:t>Magmatic Sulfide</a:t>
                      </a:r>
                      <a:endParaRPr lang="en-ID" sz="1200">
                        <a:solidFill>
                          <a:schemeClr val="tx1">
                            <a:lumMod val="65000"/>
                            <a:lumOff val="35000"/>
                          </a:schemeClr>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105301388"/>
                  </a:ext>
                </a:extLst>
              </a:tr>
            </a:tbl>
          </a:graphicData>
        </a:graphic>
      </p:graphicFrame>
      <p:sp>
        <p:nvSpPr>
          <p:cNvPr id="4" name="Title 3">
            <a:extLst>
              <a:ext uri="{FF2B5EF4-FFF2-40B4-BE49-F238E27FC236}">
                <a16:creationId xmlns:a16="http://schemas.microsoft.com/office/drawing/2014/main" id="{7FA1B257-5D25-45C4-8208-9149966B1D2C}"/>
              </a:ext>
            </a:extLst>
          </p:cNvPr>
          <p:cNvSpPr>
            <a:spLocks noGrp="1"/>
          </p:cNvSpPr>
          <p:nvPr>
            <p:ph type="title"/>
          </p:nvPr>
        </p:nvSpPr>
        <p:spPr>
          <a:xfrm>
            <a:off x="642939" y="365125"/>
            <a:ext cx="9743121" cy="739775"/>
          </a:xfrm>
        </p:spPr>
        <p:txBody>
          <a:bodyPr>
            <a:normAutofit fontScale="90000"/>
          </a:bodyPr>
          <a:lstStyle/>
          <a:p>
            <a:r>
              <a:rPr lang="en-US" sz="3200">
                <a:solidFill>
                  <a:srgbClr val="B96E2A"/>
                </a:solidFill>
                <a:latin typeface="Arial"/>
                <a:cs typeface="Arial"/>
              </a:rPr>
              <a:t>Los Azules </a:t>
            </a:r>
            <a:br>
              <a:rPr lang="en-US" sz="3200">
                <a:solidFill>
                  <a:srgbClr val="B96E2A"/>
                </a:solidFill>
                <a:latin typeface="Arial"/>
                <a:cs typeface="Arial"/>
              </a:rPr>
            </a:br>
            <a:r>
              <a:rPr lang="en-US" sz="3200">
                <a:solidFill>
                  <a:srgbClr val="B96E2A"/>
                </a:solidFill>
                <a:latin typeface="Arial"/>
                <a:cs typeface="Arial"/>
              </a:rPr>
              <a:t>It’s BIG!</a:t>
            </a:r>
            <a:r>
              <a:rPr lang="en-US" sz="3200">
                <a:latin typeface="Arial"/>
                <a:cs typeface="Arial"/>
              </a:rPr>
              <a:t> </a:t>
            </a:r>
            <a:br>
              <a:rPr lang="en-US" sz="3200">
                <a:latin typeface="Arial"/>
                <a:cs typeface="Arial"/>
              </a:rPr>
            </a:br>
            <a:r>
              <a:rPr lang="en-US" sz="3200" spc="-30">
                <a:latin typeface="Arial"/>
                <a:cs typeface="Arial"/>
              </a:rPr>
              <a:t>World’s 9</a:t>
            </a:r>
            <a:r>
              <a:rPr lang="en-US" sz="2700" spc="-30" baseline="50000">
                <a:latin typeface="Arial"/>
                <a:cs typeface="Arial"/>
              </a:rPr>
              <a:t>th</a:t>
            </a:r>
            <a:r>
              <a:rPr lang="en-US" sz="3200" spc="-30">
                <a:latin typeface="Arial"/>
                <a:cs typeface="Arial"/>
              </a:rPr>
              <a:t> Largest Undeveloped Copper Project</a:t>
            </a:r>
            <a:endParaRPr lang="en-ID" sz="3200" spc="-30">
              <a:latin typeface="Arial"/>
              <a:cs typeface="Arial"/>
            </a:endParaRPr>
          </a:p>
        </p:txBody>
      </p:sp>
      <p:sp>
        <p:nvSpPr>
          <p:cNvPr id="3" name="Slide Number Placeholder 2">
            <a:extLst>
              <a:ext uri="{FF2B5EF4-FFF2-40B4-BE49-F238E27FC236}">
                <a16:creationId xmlns:a16="http://schemas.microsoft.com/office/drawing/2014/main" id="{E1DE0DFF-6F20-46DD-9371-35CFEF77D59A}"/>
              </a:ext>
            </a:extLst>
          </p:cNvPr>
          <p:cNvSpPr>
            <a:spLocks noGrp="1"/>
          </p:cNvSpPr>
          <p:nvPr>
            <p:ph type="sldNum" sz="quarter" idx="12"/>
          </p:nvPr>
        </p:nvSpPr>
        <p:spPr/>
        <p:txBody>
          <a:bodyPr/>
          <a:lstStyle/>
          <a:p>
            <a:fld id="{D8955D86-EBE6-46A3-AC78-27FE558A77BB}" type="slidenum">
              <a:rPr lang="en-ID" smtClean="0"/>
              <a:pPr/>
              <a:t>13</a:t>
            </a:fld>
            <a:endParaRPr lang="en-ID"/>
          </a:p>
        </p:txBody>
      </p:sp>
      <p:sp>
        <p:nvSpPr>
          <p:cNvPr id="12" name="TextBox 11">
            <a:extLst>
              <a:ext uri="{FF2B5EF4-FFF2-40B4-BE49-F238E27FC236}">
                <a16:creationId xmlns:a16="http://schemas.microsoft.com/office/drawing/2014/main" id="{53835E9E-6EA7-48DE-AFC5-06AC9F30EDEF}"/>
              </a:ext>
            </a:extLst>
          </p:cNvPr>
          <p:cNvSpPr txBox="1"/>
          <p:nvPr/>
        </p:nvSpPr>
        <p:spPr>
          <a:xfrm>
            <a:off x="1005352" y="6563439"/>
            <a:ext cx="2032929" cy="246221"/>
          </a:xfrm>
          <a:prstGeom prst="rect">
            <a:avLst/>
          </a:prstGeom>
          <a:noFill/>
        </p:spPr>
        <p:txBody>
          <a:bodyPr wrap="none" rtlCol="0">
            <a:spAutoFit/>
          </a:bodyPr>
          <a:lstStyle/>
          <a:p>
            <a:r>
              <a:rPr lang="en-US" sz="1000">
                <a:solidFill>
                  <a:schemeClr val="bg1"/>
                </a:solidFill>
              </a:rPr>
              <a:t>Source: Mining Intelligence 2022</a:t>
            </a:r>
          </a:p>
        </p:txBody>
      </p:sp>
      <p:graphicFrame>
        <p:nvGraphicFramePr>
          <p:cNvPr id="5" name="Table 5">
            <a:extLst>
              <a:ext uri="{FF2B5EF4-FFF2-40B4-BE49-F238E27FC236}">
                <a16:creationId xmlns:a16="http://schemas.microsoft.com/office/drawing/2014/main" id="{6492A3BE-F927-DCD2-46FA-F8212326387C}"/>
              </a:ext>
            </a:extLst>
          </p:cNvPr>
          <p:cNvGraphicFramePr>
            <a:graphicFrameLocks noGrp="1"/>
          </p:cNvGraphicFramePr>
          <p:nvPr>
            <p:extLst>
              <p:ext uri="{D42A27DB-BD31-4B8C-83A1-F6EECF244321}">
                <p14:modId xmlns:p14="http://schemas.microsoft.com/office/powerpoint/2010/main" val="1477598647"/>
              </p:ext>
            </p:extLst>
          </p:nvPr>
        </p:nvGraphicFramePr>
        <p:xfrm>
          <a:off x="3657598" y="6457950"/>
          <a:ext cx="6229351" cy="457200"/>
        </p:xfrm>
        <a:graphic>
          <a:graphicData uri="http://schemas.openxmlformats.org/drawingml/2006/table">
            <a:tbl>
              <a:tblPr firstRow="1" bandRow="1">
                <a:tableStyleId>{5C22544A-7EE6-4342-B048-85BDC9FD1C3A}</a:tableStyleId>
              </a:tblPr>
              <a:tblGrid>
                <a:gridCol w="620769">
                  <a:extLst>
                    <a:ext uri="{9D8B030D-6E8A-4147-A177-3AD203B41FA5}">
                      <a16:colId xmlns:a16="http://schemas.microsoft.com/office/drawing/2014/main" val="1909081319"/>
                    </a:ext>
                  </a:extLst>
                </a:gridCol>
                <a:gridCol w="5608582">
                  <a:extLst>
                    <a:ext uri="{9D8B030D-6E8A-4147-A177-3AD203B41FA5}">
                      <a16:colId xmlns:a16="http://schemas.microsoft.com/office/drawing/2014/main" val="684715069"/>
                    </a:ext>
                  </a:extLst>
                </a:gridCol>
              </a:tblGrid>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solidFill>
                            <a:schemeClr val="bg1"/>
                          </a:solidFill>
                          <a:latin typeface="+mn-lt"/>
                        </a:rPr>
                        <a:t>Notes: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28600" indent="-228600">
                        <a:buFont typeface="+mj-lt"/>
                        <a:buAutoNum type="arabicPeriod"/>
                      </a:pPr>
                      <a:r>
                        <a:rPr lang="en-US" sz="1000" b="0">
                          <a:solidFill>
                            <a:schemeClr val="bg1"/>
                          </a:solidFill>
                          <a:latin typeface="+mn-lt"/>
                        </a:rPr>
                        <a:t>Pebble and KSM are also ranked top 10 for gold</a:t>
                      </a:r>
                    </a:p>
                    <a:p>
                      <a:pPr marL="228600" indent="-228600">
                        <a:buFont typeface="+mj-lt"/>
                        <a:buAutoNum type="arabicPeriod"/>
                      </a:pPr>
                      <a:r>
                        <a:rPr lang="en-US" sz="1000" b="0">
                          <a:solidFill>
                            <a:schemeClr val="bg1"/>
                          </a:solidFill>
                          <a:latin typeface="+mn-lt"/>
                        </a:rPr>
                        <a:t>Lessard has only inferred resources, as no work has been done on the project since 2008</a:t>
                      </a:r>
                      <a:endParaRPr lang="en-ID" sz="1000" b="0">
                        <a:solidFill>
                          <a:schemeClr val="bg1"/>
                        </a:solidFill>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0617512"/>
                  </a:ext>
                </a:extLst>
              </a:tr>
            </a:tbl>
          </a:graphicData>
        </a:graphic>
      </p:graphicFrame>
    </p:spTree>
    <p:extLst>
      <p:ext uri="{BB962C8B-B14F-4D97-AF65-F5344CB8AC3E}">
        <p14:creationId xmlns:p14="http://schemas.microsoft.com/office/powerpoint/2010/main" val="3505751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635FE7F6-6CD9-88D5-E7AD-02D151582908}"/>
              </a:ext>
            </a:extLst>
          </p:cNvPr>
          <p:cNvSpPr>
            <a:spLocks noGrp="1"/>
          </p:cNvSpPr>
          <p:nvPr>
            <p:ph type="title"/>
          </p:nvPr>
        </p:nvSpPr>
        <p:spPr/>
        <p:txBody>
          <a:bodyPr>
            <a:normAutofit fontScale="90000"/>
          </a:bodyPr>
          <a:lstStyle/>
          <a:p>
            <a:r>
              <a:rPr lang="es-MX" sz="3100">
                <a:solidFill>
                  <a:srgbClr val="BA6E2A"/>
                </a:solidFill>
                <a:latin typeface="+mn-lt"/>
              </a:rPr>
              <a:t>Los Azules Org Chart – Executive Team</a:t>
            </a:r>
            <a:br>
              <a:rPr lang="es-MX" sz="3100">
                <a:solidFill>
                  <a:srgbClr val="BA6E2A"/>
                </a:solidFill>
                <a:latin typeface="+mn-lt"/>
              </a:rPr>
            </a:br>
            <a:r>
              <a:rPr lang="es-MX" sz="3100" b="0">
                <a:solidFill>
                  <a:srgbClr val="BA6E2A"/>
                </a:solidFill>
                <a:latin typeface="+mn-lt"/>
              </a:rPr>
              <a:t>Strong Local Management Experience</a:t>
            </a:r>
            <a:br>
              <a:rPr lang="es-MX">
                <a:solidFill>
                  <a:srgbClr val="BA6E2A"/>
                </a:solidFill>
                <a:latin typeface="+mn-lt"/>
              </a:rPr>
            </a:br>
            <a:endParaRPr lang="es-AR">
              <a:solidFill>
                <a:srgbClr val="BA6E2A"/>
              </a:solidFill>
              <a:latin typeface="+mn-lt"/>
            </a:endParaRPr>
          </a:p>
        </p:txBody>
      </p:sp>
      <p:pic>
        <p:nvPicPr>
          <p:cNvPr id="38" name="Imagen 38" descr="Escala de tiempo&#10;&#10;Descripción generada automáticamente">
            <a:extLst>
              <a:ext uri="{FF2B5EF4-FFF2-40B4-BE49-F238E27FC236}">
                <a16:creationId xmlns:a16="http://schemas.microsoft.com/office/drawing/2014/main" id="{BA1164E7-AE46-0CF7-8D43-53A78B21EDD1}"/>
              </a:ext>
            </a:extLst>
          </p:cNvPr>
          <p:cNvPicPr>
            <a:picLocks noChangeAspect="1"/>
          </p:cNvPicPr>
          <p:nvPr/>
        </p:nvPicPr>
        <p:blipFill rotWithShape="1">
          <a:blip r:embed="rId2"/>
          <a:srcRect r="-93" b="12562"/>
          <a:stretch/>
        </p:blipFill>
        <p:spPr>
          <a:xfrm>
            <a:off x="923809" y="1236956"/>
            <a:ext cx="10344397" cy="5089616"/>
          </a:xfrm>
          <a:prstGeom prst="rect">
            <a:avLst/>
          </a:prstGeom>
        </p:spPr>
      </p:pic>
      <p:sp>
        <p:nvSpPr>
          <p:cNvPr id="3" name="TextBox 2">
            <a:extLst>
              <a:ext uri="{FF2B5EF4-FFF2-40B4-BE49-F238E27FC236}">
                <a16:creationId xmlns:a16="http://schemas.microsoft.com/office/drawing/2014/main" id="{0B4672E4-B318-E58A-D289-4ECBDD904057}"/>
              </a:ext>
            </a:extLst>
          </p:cNvPr>
          <p:cNvSpPr txBox="1"/>
          <p:nvPr/>
        </p:nvSpPr>
        <p:spPr>
          <a:xfrm>
            <a:off x="632220" y="1336566"/>
            <a:ext cx="4382542" cy="1477328"/>
          </a:xfrm>
          <a:prstGeom prst="rect">
            <a:avLst/>
          </a:prstGeom>
          <a:noFill/>
        </p:spPr>
        <p:txBody>
          <a:bodyPr wrap="square">
            <a:spAutoFit/>
          </a:bodyPr>
          <a:lstStyle/>
          <a:p>
            <a:pPr marL="285750" indent="-285750">
              <a:spcAft>
                <a:spcPts val="1200"/>
              </a:spcAft>
              <a:buClr>
                <a:srgbClr val="C46A15"/>
              </a:buClr>
              <a:buFont typeface="Arial" panose="020B0604020202020204" pitchFamily="34" charset="0"/>
              <a:buChar char="•"/>
            </a:pPr>
            <a:r>
              <a:rPr lang="en-US" sz="2000">
                <a:solidFill>
                  <a:srgbClr val="C46A15"/>
                </a:solidFill>
                <a:latin typeface="+mn-lt"/>
              </a:rPr>
              <a:t>180 years of combined experience in mining projects and Operations.</a:t>
            </a:r>
            <a:endParaRPr lang="en-US" sz="2000">
              <a:solidFill>
                <a:srgbClr val="C46A15"/>
              </a:solidFill>
            </a:endParaRPr>
          </a:p>
          <a:p>
            <a:pPr marL="285750" indent="-285750">
              <a:spcAft>
                <a:spcPts val="1200"/>
              </a:spcAft>
              <a:buClr>
                <a:srgbClr val="C46A15"/>
              </a:buClr>
              <a:buFont typeface="Arial" panose="020B0604020202020204" pitchFamily="34" charset="0"/>
              <a:buChar char="•"/>
            </a:pPr>
            <a:r>
              <a:rPr lang="en-US" sz="2000">
                <a:solidFill>
                  <a:srgbClr val="C46A15"/>
                </a:solidFill>
                <a:latin typeface="+mn-lt"/>
              </a:rPr>
              <a:t>Strong team with experience in San Juan Argentina at tier one operations</a:t>
            </a:r>
            <a:endParaRPr lang="en-US" sz="2000">
              <a:solidFill>
                <a:srgbClr val="C46A15"/>
              </a:solidFill>
            </a:endParaRPr>
          </a:p>
        </p:txBody>
      </p:sp>
      <p:sp>
        <p:nvSpPr>
          <p:cNvPr id="4" name="Marcador de número de diapositiva 3">
            <a:extLst>
              <a:ext uri="{FF2B5EF4-FFF2-40B4-BE49-F238E27FC236}">
                <a16:creationId xmlns:a16="http://schemas.microsoft.com/office/drawing/2014/main" id="{B50885A3-DA5B-028A-D79F-764D886C6231}"/>
              </a:ext>
            </a:extLst>
          </p:cNvPr>
          <p:cNvSpPr>
            <a:spLocks noGrp="1"/>
          </p:cNvSpPr>
          <p:nvPr>
            <p:ph type="sldNum" sz="quarter" idx="12"/>
          </p:nvPr>
        </p:nvSpPr>
        <p:spPr/>
        <p:txBody>
          <a:bodyPr/>
          <a:lstStyle/>
          <a:p>
            <a:fld id="{D8955D86-EBE6-46A3-AC78-27FE558A77BB}" type="slidenum">
              <a:rPr lang="en-ID" smtClean="0"/>
              <a:pPr/>
              <a:t>14</a:t>
            </a:fld>
            <a:endParaRPr lang="en-ID"/>
          </a:p>
        </p:txBody>
      </p:sp>
    </p:spTree>
    <p:extLst>
      <p:ext uri="{BB962C8B-B14F-4D97-AF65-F5344CB8AC3E}">
        <p14:creationId xmlns:p14="http://schemas.microsoft.com/office/powerpoint/2010/main" val="377049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026D2-0D77-4C93-872B-D1C75C932688}"/>
              </a:ext>
            </a:extLst>
          </p:cNvPr>
          <p:cNvSpPr>
            <a:spLocks noGrp="1"/>
          </p:cNvSpPr>
          <p:nvPr>
            <p:ph type="title"/>
          </p:nvPr>
        </p:nvSpPr>
        <p:spPr>
          <a:xfrm>
            <a:off x="642939" y="50535"/>
            <a:ext cx="9899110" cy="1165111"/>
          </a:xfrm>
        </p:spPr>
        <p:txBody>
          <a:bodyPr>
            <a:noAutofit/>
          </a:bodyPr>
          <a:lstStyle/>
          <a:p>
            <a:br>
              <a:rPr lang="en-ID" sz="2400">
                <a:solidFill>
                  <a:srgbClr val="B96E2A"/>
                </a:solidFill>
                <a:latin typeface="Arial"/>
                <a:cs typeface="Arial"/>
              </a:rPr>
            </a:br>
            <a:r>
              <a:rPr lang="en-ID" sz="2400">
                <a:solidFill>
                  <a:srgbClr val="B96E2A"/>
                </a:solidFill>
                <a:latin typeface="Arial"/>
                <a:cs typeface="Arial"/>
              </a:rPr>
              <a:t>Los </a:t>
            </a:r>
            <a:r>
              <a:rPr lang="en-ID" sz="2400" err="1">
                <a:solidFill>
                  <a:srgbClr val="B96E2A"/>
                </a:solidFill>
                <a:latin typeface="Arial"/>
                <a:cs typeface="Arial"/>
              </a:rPr>
              <a:t>Azules</a:t>
            </a:r>
            <a:br>
              <a:rPr lang="en-ID" sz="2400">
                <a:solidFill>
                  <a:srgbClr val="B96E2A"/>
                </a:solidFill>
                <a:latin typeface="Arial"/>
                <a:cs typeface="Arial"/>
              </a:rPr>
            </a:br>
            <a:r>
              <a:rPr lang="en-ID" sz="2400">
                <a:solidFill>
                  <a:srgbClr val="13538A"/>
                </a:solidFill>
                <a:latin typeface="Arial"/>
                <a:cs typeface="Arial"/>
              </a:rPr>
              <a:t>Robust Economics</a:t>
            </a:r>
            <a:br>
              <a:rPr lang="en-ID" sz="2400">
                <a:solidFill>
                  <a:srgbClr val="13538A"/>
                </a:solidFill>
                <a:latin typeface="Arial"/>
                <a:cs typeface="Arial"/>
              </a:rPr>
            </a:br>
            <a:r>
              <a:rPr lang="en-ID" sz="2400">
                <a:solidFill>
                  <a:srgbClr val="13538A"/>
                </a:solidFill>
                <a:latin typeface="Arial"/>
                <a:cs typeface="Arial"/>
              </a:rPr>
              <a:t>Highlights of the 2017 PEA</a:t>
            </a:r>
            <a:r>
              <a:rPr lang="en-ID" sz="2400" baseline="30000">
                <a:solidFill>
                  <a:srgbClr val="13538A"/>
                </a:solidFill>
                <a:latin typeface="Arial"/>
                <a:cs typeface="Arial"/>
              </a:rPr>
              <a:t>1</a:t>
            </a:r>
            <a:r>
              <a:rPr lang="en-ID" sz="2400">
                <a:solidFill>
                  <a:srgbClr val="13538A"/>
                </a:solidFill>
                <a:latin typeface="Arial"/>
                <a:cs typeface="Arial"/>
              </a:rPr>
              <a:t> (Hatch Engineering) </a:t>
            </a:r>
            <a:br>
              <a:rPr lang="en-ID" sz="2400"/>
            </a:br>
            <a:endParaRPr lang="en-ID" sz="1800" b="0"/>
          </a:p>
        </p:txBody>
      </p:sp>
      <p:sp>
        <p:nvSpPr>
          <p:cNvPr id="83" name="Rectangle: Rounded Corners 82">
            <a:extLst>
              <a:ext uri="{FF2B5EF4-FFF2-40B4-BE49-F238E27FC236}">
                <a16:creationId xmlns:a16="http://schemas.microsoft.com/office/drawing/2014/main" id="{51F6267E-9807-4782-A84B-73160FD35255}"/>
              </a:ext>
            </a:extLst>
          </p:cNvPr>
          <p:cNvSpPr/>
          <p:nvPr/>
        </p:nvSpPr>
        <p:spPr>
          <a:xfrm>
            <a:off x="877866" y="1834699"/>
            <a:ext cx="457200" cy="457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98" name="Graphic 1">
            <a:extLst>
              <a:ext uri="{FF2B5EF4-FFF2-40B4-BE49-F238E27FC236}">
                <a16:creationId xmlns:a16="http://schemas.microsoft.com/office/drawing/2014/main" id="{315D61A8-97AC-4929-A1FF-BAA04D231EBA}"/>
              </a:ext>
            </a:extLst>
          </p:cNvPr>
          <p:cNvPicPr/>
          <p:nvPr/>
        </p:nvPicPr>
        <p:blipFill>
          <a:blip r:embed="rId3" cstate="screen">
            <a:extLst>
              <a:ext uri="{28A0092B-C50C-407E-A947-70E740481C1C}">
                <a14:useLocalDpi xmlns:a14="http://schemas.microsoft.com/office/drawing/2010/main"/>
              </a:ext>
            </a:extLst>
          </a:blip>
          <a:srcRect/>
          <a:stretch/>
        </p:blipFill>
        <p:spPr>
          <a:xfrm>
            <a:off x="923586" y="1880419"/>
            <a:ext cx="365760" cy="365760"/>
          </a:xfrm>
          <a:prstGeom prst="rect">
            <a:avLst/>
          </a:prstGeom>
        </p:spPr>
      </p:pic>
      <p:sp>
        <p:nvSpPr>
          <p:cNvPr id="139" name="Rectangle: Rounded Corners 138">
            <a:extLst>
              <a:ext uri="{FF2B5EF4-FFF2-40B4-BE49-F238E27FC236}">
                <a16:creationId xmlns:a16="http://schemas.microsoft.com/office/drawing/2014/main" id="{5CEF4B3D-7D00-40AC-9677-B8AD3F8EAC3E}"/>
              </a:ext>
            </a:extLst>
          </p:cNvPr>
          <p:cNvSpPr/>
          <p:nvPr/>
        </p:nvSpPr>
        <p:spPr>
          <a:xfrm>
            <a:off x="877866" y="2506756"/>
            <a:ext cx="457200" cy="457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0" name="Graphic 1">
            <a:extLst>
              <a:ext uri="{FF2B5EF4-FFF2-40B4-BE49-F238E27FC236}">
                <a16:creationId xmlns:a16="http://schemas.microsoft.com/office/drawing/2014/main" id="{0EA986F8-D36F-48E3-B7A7-5F00E37D0FC7}"/>
              </a:ext>
            </a:extLst>
          </p:cNvPr>
          <p:cNvPicPr/>
          <p:nvPr/>
        </p:nvPicPr>
        <p:blipFill>
          <a:blip r:embed="rId4" cstate="screen">
            <a:extLst>
              <a:ext uri="{28A0092B-C50C-407E-A947-70E740481C1C}">
                <a14:useLocalDpi xmlns:a14="http://schemas.microsoft.com/office/drawing/2010/main"/>
              </a:ext>
            </a:extLst>
          </a:blip>
          <a:srcRect/>
          <a:stretch/>
        </p:blipFill>
        <p:spPr>
          <a:xfrm>
            <a:off x="923586" y="2552476"/>
            <a:ext cx="365760" cy="365760"/>
          </a:xfrm>
          <a:prstGeom prst="rect">
            <a:avLst/>
          </a:prstGeom>
        </p:spPr>
      </p:pic>
      <p:sp>
        <p:nvSpPr>
          <p:cNvPr id="142" name="Rectangle: Rounded Corners 141">
            <a:extLst>
              <a:ext uri="{FF2B5EF4-FFF2-40B4-BE49-F238E27FC236}">
                <a16:creationId xmlns:a16="http://schemas.microsoft.com/office/drawing/2014/main" id="{FD9CF32A-562A-4E7D-ABB6-A207585C4FD9}"/>
              </a:ext>
            </a:extLst>
          </p:cNvPr>
          <p:cNvSpPr/>
          <p:nvPr/>
        </p:nvSpPr>
        <p:spPr>
          <a:xfrm>
            <a:off x="877866" y="3077025"/>
            <a:ext cx="457200" cy="457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3" name="Graphic 1">
            <a:extLst>
              <a:ext uri="{FF2B5EF4-FFF2-40B4-BE49-F238E27FC236}">
                <a16:creationId xmlns:a16="http://schemas.microsoft.com/office/drawing/2014/main" id="{95F49DD1-86BE-40D7-B142-92881FE75853}"/>
              </a:ext>
            </a:extLst>
          </p:cNvPr>
          <p:cNvPicPr/>
          <p:nvPr/>
        </p:nvPicPr>
        <p:blipFill>
          <a:blip r:embed="rId5" cstate="screen">
            <a:extLst>
              <a:ext uri="{28A0092B-C50C-407E-A947-70E740481C1C}">
                <a14:useLocalDpi xmlns:a14="http://schemas.microsoft.com/office/drawing/2010/main"/>
              </a:ext>
            </a:extLst>
          </a:blip>
          <a:srcRect/>
          <a:stretch/>
        </p:blipFill>
        <p:spPr>
          <a:xfrm>
            <a:off x="923586" y="3122745"/>
            <a:ext cx="365760" cy="365760"/>
          </a:xfrm>
          <a:prstGeom prst="rect">
            <a:avLst/>
          </a:prstGeom>
        </p:spPr>
      </p:pic>
      <p:sp>
        <p:nvSpPr>
          <p:cNvPr id="145" name="Rectangle: Rounded Corners 144">
            <a:extLst>
              <a:ext uri="{FF2B5EF4-FFF2-40B4-BE49-F238E27FC236}">
                <a16:creationId xmlns:a16="http://schemas.microsoft.com/office/drawing/2014/main" id="{C3FE9B44-31A2-4B99-84F0-7E50F5246BE2}"/>
              </a:ext>
            </a:extLst>
          </p:cNvPr>
          <p:cNvSpPr/>
          <p:nvPr/>
        </p:nvSpPr>
        <p:spPr>
          <a:xfrm>
            <a:off x="877866" y="3634847"/>
            <a:ext cx="457200" cy="457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6" name="Graphic 1">
            <a:extLst>
              <a:ext uri="{FF2B5EF4-FFF2-40B4-BE49-F238E27FC236}">
                <a16:creationId xmlns:a16="http://schemas.microsoft.com/office/drawing/2014/main" id="{B90BA7F4-D30B-42CB-9E84-F5873332DA86}"/>
              </a:ext>
            </a:extLst>
          </p:cNvPr>
          <p:cNvPicPr/>
          <p:nvPr/>
        </p:nvPicPr>
        <p:blipFill>
          <a:blip r:embed="rId6" cstate="screen">
            <a:extLst>
              <a:ext uri="{28A0092B-C50C-407E-A947-70E740481C1C}">
                <a14:useLocalDpi xmlns:a14="http://schemas.microsoft.com/office/drawing/2010/main"/>
              </a:ext>
            </a:extLst>
          </a:blip>
          <a:srcRect/>
          <a:stretch/>
        </p:blipFill>
        <p:spPr>
          <a:xfrm>
            <a:off x="923586" y="3680567"/>
            <a:ext cx="365760" cy="365760"/>
          </a:xfrm>
          <a:prstGeom prst="rect">
            <a:avLst/>
          </a:prstGeom>
        </p:spPr>
      </p:pic>
      <p:sp>
        <p:nvSpPr>
          <p:cNvPr id="148" name="Rectangle: Rounded Corners 147">
            <a:extLst>
              <a:ext uri="{FF2B5EF4-FFF2-40B4-BE49-F238E27FC236}">
                <a16:creationId xmlns:a16="http://schemas.microsoft.com/office/drawing/2014/main" id="{C4313560-D545-4346-96DE-E9B863C3FABA}"/>
              </a:ext>
            </a:extLst>
          </p:cNvPr>
          <p:cNvSpPr/>
          <p:nvPr/>
        </p:nvSpPr>
        <p:spPr>
          <a:xfrm>
            <a:off x="877866" y="4197035"/>
            <a:ext cx="457200" cy="457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9" name="Graphic 1">
            <a:extLst>
              <a:ext uri="{FF2B5EF4-FFF2-40B4-BE49-F238E27FC236}">
                <a16:creationId xmlns:a16="http://schemas.microsoft.com/office/drawing/2014/main" id="{D81549D5-177A-4323-A230-D80646838C3C}"/>
              </a:ext>
            </a:extLst>
          </p:cNvPr>
          <p:cNvPicPr/>
          <p:nvPr/>
        </p:nvPicPr>
        <p:blipFill>
          <a:blip r:embed="rId7" cstate="screen">
            <a:extLst>
              <a:ext uri="{28A0092B-C50C-407E-A947-70E740481C1C}">
                <a14:useLocalDpi xmlns:a14="http://schemas.microsoft.com/office/drawing/2010/main"/>
              </a:ext>
            </a:extLst>
          </a:blip>
          <a:srcRect/>
          <a:stretch/>
        </p:blipFill>
        <p:spPr>
          <a:xfrm>
            <a:off x="923586" y="4242755"/>
            <a:ext cx="365760" cy="365760"/>
          </a:xfrm>
          <a:prstGeom prst="rect">
            <a:avLst/>
          </a:prstGeom>
        </p:spPr>
      </p:pic>
      <p:sp>
        <p:nvSpPr>
          <p:cNvPr id="151" name="Rectangle: Rounded Corners 150">
            <a:extLst>
              <a:ext uri="{FF2B5EF4-FFF2-40B4-BE49-F238E27FC236}">
                <a16:creationId xmlns:a16="http://schemas.microsoft.com/office/drawing/2014/main" id="{0836C580-B628-4E3F-B541-583E5153F9C4}"/>
              </a:ext>
            </a:extLst>
          </p:cNvPr>
          <p:cNvSpPr/>
          <p:nvPr/>
        </p:nvSpPr>
        <p:spPr>
          <a:xfrm>
            <a:off x="877866" y="4753896"/>
            <a:ext cx="457200" cy="457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2" name="Graphic 1">
            <a:extLst>
              <a:ext uri="{FF2B5EF4-FFF2-40B4-BE49-F238E27FC236}">
                <a16:creationId xmlns:a16="http://schemas.microsoft.com/office/drawing/2014/main" id="{4836FD98-2FB1-4D6E-ACDE-F11454382371}"/>
              </a:ext>
            </a:extLst>
          </p:cNvPr>
          <p:cNvPicPr/>
          <p:nvPr/>
        </p:nvPicPr>
        <p:blipFill>
          <a:blip r:embed="rId8" cstate="screen">
            <a:extLst>
              <a:ext uri="{28A0092B-C50C-407E-A947-70E740481C1C}">
                <a14:useLocalDpi xmlns:a14="http://schemas.microsoft.com/office/drawing/2010/main"/>
              </a:ext>
            </a:extLst>
          </a:blip>
          <a:srcRect/>
          <a:stretch/>
        </p:blipFill>
        <p:spPr>
          <a:xfrm>
            <a:off x="923586" y="4799616"/>
            <a:ext cx="365760" cy="365760"/>
          </a:xfrm>
          <a:prstGeom prst="rect">
            <a:avLst/>
          </a:prstGeom>
        </p:spPr>
      </p:pic>
      <p:sp>
        <p:nvSpPr>
          <p:cNvPr id="154" name="Rectangle: Rounded Corners 153">
            <a:extLst>
              <a:ext uri="{FF2B5EF4-FFF2-40B4-BE49-F238E27FC236}">
                <a16:creationId xmlns:a16="http://schemas.microsoft.com/office/drawing/2014/main" id="{9C741928-701E-433A-947E-90ED280C756D}"/>
              </a:ext>
            </a:extLst>
          </p:cNvPr>
          <p:cNvSpPr/>
          <p:nvPr/>
        </p:nvSpPr>
        <p:spPr>
          <a:xfrm>
            <a:off x="877866" y="5312247"/>
            <a:ext cx="457200" cy="457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5" name="Graphic 1">
            <a:extLst>
              <a:ext uri="{FF2B5EF4-FFF2-40B4-BE49-F238E27FC236}">
                <a16:creationId xmlns:a16="http://schemas.microsoft.com/office/drawing/2014/main" id="{EB1255CA-C1E9-46EC-8DEE-EC15C3779B82}"/>
              </a:ext>
            </a:extLst>
          </p:cNvPr>
          <p:cNvPicPr/>
          <p:nvPr/>
        </p:nvPicPr>
        <p:blipFill>
          <a:blip r:embed="rId9" cstate="screen">
            <a:extLst>
              <a:ext uri="{28A0092B-C50C-407E-A947-70E740481C1C}">
                <a14:useLocalDpi xmlns:a14="http://schemas.microsoft.com/office/drawing/2010/main"/>
              </a:ext>
            </a:extLst>
          </a:blip>
          <a:srcRect/>
          <a:stretch/>
        </p:blipFill>
        <p:spPr>
          <a:xfrm>
            <a:off x="923586" y="5357967"/>
            <a:ext cx="365760" cy="365760"/>
          </a:xfrm>
          <a:prstGeom prst="rect">
            <a:avLst/>
          </a:prstGeom>
        </p:spPr>
      </p:pic>
      <p:graphicFrame>
        <p:nvGraphicFramePr>
          <p:cNvPr id="6" name="Table 6">
            <a:extLst>
              <a:ext uri="{FF2B5EF4-FFF2-40B4-BE49-F238E27FC236}">
                <a16:creationId xmlns:a16="http://schemas.microsoft.com/office/drawing/2014/main" id="{8470C2C9-A255-E801-A9EB-5E383AAED2BF}"/>
              </a:ext>
            </a:extLst>
          </p:cNvPr>
          <p:cNvGraphicFramePr>
            <a:graphicFrameLocks noGrp="1"/>
          </p:cNvGraphicFramePr>
          <p:nvPr>
            <p:extLst>
              <p:ext uri="{D42A27DB-BD31-4B8C-83A1-F6EECF244321}">
                <p14:modId xmlns:p14="http://schemas.microsoft.com/office/powerpoint/2010/main" val="1769113490"/>
              </p:ext>
            </p:extLst>
          </p:nvPr>
        </p:nvGraphicFramePr>
        <p:xfrm>
          <a:off x="1585915" y="1589636"/>
          <a:ext cx="8956134" cy="4305585"/>
        </p:xfrm>
        <a:graphic>
          <a:graphicData uri="http://schemas.openxmlformats.org/drawingml/2006/table">
            <a:tbl>
              <a:tblPr firstRow="1" bandRow="1">
                <a:tableStyleId>{5C22544A-7EE6-4342-B048-85BDC9FD1C3A}</a:tableStyleId>
              </a:tblPr>
              <a:tblGrid>
                <a:gridCol w="4478067">
                  <a:extLst>
                    <a:ext uri="{9D8B030D-6E8A-4147-A177-3AD203B41FA5}">
                      <a16:colId xmlns:a16="http://schemas.microsoft.com/office/drawing/2014/main" val="628161806"/>
                    </a:ext>
                  </a:extLst>
                </a:gridCol>
                <a:gridCol w="4478067">
                  <a:extLst>
                    <a:ext uri="{9D8B030D-6E8A-4147-A177-3AD203B41FA5}">
                      <a16:colId xmlns:a16="http://schemas.microsoft.com/office/drawing/2014/main" val="1305013763"/>
                    </a:ext>
                  </a:extLst>
                </a:gridCol>
              </a:tblGrid>
              <a:tr h="827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Avg. Annual </a:t>
                      </a:r>
                      <a:r>
                        <a:rPr lang="en-ID" b="1">
                          <a:solidFill>
                            <a:schemeClr val="tx1">
                              <a:lumMod val="50000"/>
                              <a:lumOff val="50000"/>
                            </a:schemeClr>
                          </a:solidFill>
                        </a:rPr>
                        <a:t>P</a:t>
                      </a:r>
                      <a:r>
                        <a:rPr lang="en-ID" b="1" i="0">
                          <a:solidFill>
                            <a:schemeClr val="tx1">
                              <a:lumMod val="50000"/>
                              <a:lumOff val="50000"/>
                            </a:schemeClr>
                          </a:solidFill>
                          <a:effectLst/>
                        </a:rPr>
                        <a:t>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1</a:t>
                      </a:r>
                      <a:r>
                        <a:rPr lang="en-ID" b="1" i="0" baseline="30000">
                          <a:solidFill>
                            <a:schemeClr val="tx1">
                              <a:lumMod val="50000"/>
                              <a:lumOff val="50000"/>
                            </a:schemeClr>
                          </a:solidFill>
                          <a:effectLst/>
                        </a:rPr>
                        <a:t>st</a:t>
                      </a:r>
                      <a:r>
                        <a:rPr lang="en-ID" b="1" i="0">
                          <a:solidFill>
                            <a:schemeClr val="tx1">
                              <a:lumMod val="50000"/>
                              <a:lumOff val="50000"/>
                            </a:schemeClr>
                          </a:solidFill>
                          <a:effectLst/>
                        </a:rPr>
                        <a:t> 13 Years</a:t>
                      </a:r>
                      <a:r>
                        <a:rPr lang="en-ID">
                          <a:solidFill>
                            <a:schemeClr val="tx1">
                              <a:lumMod val="50000"/>
                              <a:lumOff val="50000"/>
                            </a:schemeClr>
                          </a:solidFill>
                        </a:rPr>
                        <a:t> </a:t>
                      </a:r>
                    </a:p>
                  </a:txBody>
                  <a:tcPr marL="288000" anchor="ctr">
                    <a:lnL w="12700" cmpd="sng">
                      <a:noFill/>
                    </a:lnL>
                    <a:lnR w="19050" cap="flat" cmpd="sng" algn="ctr">
                      <a:noFill/>
                      <a:prstDash val="sysDash"/>
                      <a:round/>
                      <a:headEnd type="none" w="med" len="med"/>
                      <a:tailEnd type="none" w="med" len="med"/>
                    </a:lnR>
                    <a:lnT w="12700" cmpd="sng">
                      <a:noFill/>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415 Million lbs Cu </a:t>
                      </a:r>
                    </a:p>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at $1.14/lb cash cost</a:t>
                      </a:r>
                      <a:r>
                        <a:rPr lang="en-ID">
                          <a:solidFill>
                            <a:srgbClr val="03AEF4"/>
                          </a:solidFill>
                        </a:rPr>
                        <a:t> </a:t>
                      </a:r>
                    </a:p>
                  </a:txBody>
                  <a:tcPr marL="900000" marR="0" anchor="ctr">
                    <a:lnL w="19050" cap="flat" cmpd="sng" algn="ctr">
                      <a:noFill/>
                      <a:prstDash val="sysDash"/>
                      <a:round/>
                      <a:headEnd type="none" w="med" len="med"/>
                      <a:tailEnd type="none" w="med" len="med"/>
                    </a:lnL>
                    <a:lnR w="12700" cmpd="sng">
                      <a:noFill/>
                    </a:lnR>
                    <a:lnT w="12700" cmpd="sng">
                      <a:noFill/>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6405133"/>
                  </a:ext>
                </a:extLst>
              </a:tr>
              <a:tr h="579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Mine Life</a:t>
                      </a:r>
                      <a:endParaRPr lang="en-ID">
                        <a:solidFill>
                          <a:schemeClr val="tx1">
                            <a:lumMod val="50000"/>
                            <a:lumOff val="50000"/>
                          </a:schemeClr>
                        </a:solidFill>
                      </a:endParaRPr>
                    </a:p>
                  </a:txBody>
                  <a:tcPr marL="288000" anchor="ctr">
                    <a:lnL w="12700" cmpd="sng">
                      <a:noFill/>
                    </a:lnL>
                    <a:lnR w="19050" cap="flat" cmpd="sng" algn="ctr">
                      <a:noFill/>
                      <a:prstDash val="sysDash"/>
                      <a:round/>
                      <a:headEnd type="none" w="med" len="med"/>
                      <a:tailEnd type="none" w="med" len="med"/>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36 years</a:t>
                      </a:r>
                      <a:endParaRPr lang="en-ID">
                        <a:solidFill>
                          <a:srgbClr val="03AEF4"/>
                        </a:solidFill>
                      </a:endParaRPr>
                    </a:p>
                  </a:txBody>
                  <a:tcPr marL="900000" marR="0" anchor="ctr">
                    <a:lnL w="19050" cap="flat" cmpd="sng" algn="ctr">
                      <a:noFill/>
                      <a:prstDash val="sysDash"/>
                      <a:round/>
                      <a:headEnd type="none" w="med" len="med"/>
                      <a:tailEnd type="none" w="med" len="med"/>
                    </a:lnL>
                    <a:lnR w="12700" cmpd="sng">
                      <a:noFill/>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076409"/>
                  </a:ext>
                </a:extLst>
              </a:tr>
              <a:tr h="579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Initial Capex</a:t>
                      </a:r>
                      <a:endParaRPr lang="en-ID">
                        <a:solidFill>
                          <a:schemeClr val="tx1">
                            <a:lumMod val="50000"/>
                            <a:lumOff val="50000"/>
                          </a:schemeClr>
                        </a:solidFill>
                      </a:endParaRPr>
                    </a:p>
                  </a:txBody>
                  <a:tcPr marL="288000" anchor="ctr">
                    <a:lnL w="12700" cmpd="sng">
                      <a:noFill/>
                    </a:lnL>
                    <a:lnR w="19050" cap="flat" cmpd="sng" algn="ctr">
                      <a:noFill/>
                      <a:prstDash val="sysDash"/>
                      <a:round/>
                      <a:headEnd type="none" w="med" len="med"/>
                      <a:tailEnd type="none" w="med" len="med"/>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$2.4 Billion</a:t>
                      </a:r>
                      <a:endParaRPr lang="en-ID">
                        <a:solidFill>
                          <a:srgbClr val="03AEF4"/>
                        </a:solidFill>
                      </a:endParaRPr>
                    </a:p>
                  </a:txBody>
                  <a:tcPr marL="900000" marR="0" anchor="ctr">
                    <a:lnL w="19050" cap="flat" cmpd="sng" algn="ctr">
                      <a:noFill/>
                      <a:prstDash val="sysDash"/>
                      <a:round/>
                      <a:headEnd type="none" w="med" len="med"/>
                      <a:tailEnd type="none" w="med" len="med"/>
                    </a:lnL>
                    <a:lnR w="12700" cmpd="sng">
                      <a:noFill/>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1299030"/>
                  </a:ext>
                </a:extLst>
              </a:tr>
              <a:tr h="579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Base Case Cu Price</a:t>
                      </a:r>
                      <a:endParaRPr lang="en-ID">
                        <a:solidFill>
                          <a:schemeClr val="tx1">
                            <a:lumMod val="50000"/>
                            <a:lumOff val="50000"/>
                          </a:schemeClr>
                        </a:solidFill>
                      </a:endParaRPr>
                    </a:p>
                  </a:txBody>
                  <a:tcPr marL="288000" anchor="ctr">
                    <a:lnL w="12700" cmpd="sng">
                      <a:noFill/>
                    </a:lnL>
                    <a:lnR w="19050" cap="flat" cmpd="sng" algn="ctr">
                      <a:noFill/>
                      <a:prstDash val="sysDash"/>
                      <a:round/>
                      <a:headEnd type="none" w="med" len="med"/>
                      <a:tailEnd type="none" w="med" len="med"/>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$3.00/lb</a:t>
                      </a:r>
                      <a:endParaRPr lang="en-ID">
                        <a:solidFill>
                          <a:srgbClr val="03AEF4"/>
                        </a:solidFill>
                      </a:endParaRPr>
                    </a:p>
                  </a:txBody>
                  <a:tcPr marL="900000" marR="0" anchor="ctr">
                    <a:lnL w="19050" cap="flat" cmpd="sng" algn="ctr">
                      <a:noFill/>
                      <a:prstDash val="sysDash"/>
                      <a:round/>
                      <a:headEnd type="none" w="med" len="med"/>
                      <a:tailEnd type="none" w="med" len="med"/>
                    </a:lnL>
                    <a:lnR w="12700" cmpd="sng">
                      <a:noFill/>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094715"/>
                  </a:ext>
                </a:extLst>
              </a:tr>
              <a:tr h="579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Payback</a:t>
                      </a:r>
                      <a:endParaRPr lang="en-ID">
                        <a:solidFill>
                          <a:schemeClr val="tx1">
                            <a:lumMod val="50000"/>
                            <a:lumOff val="50000"/>
                          </a:schemeClr>
                        </a:solidFill>
                      </a:endParaRPr>
                    </a:p>
                  </a:txBody>
                  <a:tcPr marL="288000" anchor="ctr">
                    <a:lnL w="12700" cmpd="sng">
                      <a:noFill/>
                    </a:lnL>
                    <a:lnR w="19050" cap="flat" cmpd="sng" algn="ctr">
                      <a:noFill/>
                      <a:prstDash val="sysDash"/>
                      <a:round/>
                      <a:headEnd type="none" w="med" len="med"/>
                      <a:tailEnd type="none" w="med" len="med"/>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3.6 years</a:t>
                      </a:r>
                      <a:endParaRPr lang="en-ID">
                        <a:solidFill>
                          <a:srgbClr val="03AEF4"/>
                        </a:solidFill>
                      </a:endParaRPr>
                    </a:p>
                  </a:txBody>
                  <a:tcPr marL="900000" marR="0" anchor="ctr">
                    <a:lnL w="19050" cap="flat" cmpd="sng" algn="ctr">
                      <a:noFill/>
                      <a:prstDash val="sysDash"/>
                      <a:round/>
                      <a:headEnd type="none" w="med" len="med"/>
                      <a:tailEnd type="none" w="med" len="med"/>
                    </a:lnL>
                    <a:lnR w="12700" cmpd="sng">
                      <a:noFill/>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983635"/>
                  </a:ext>
                </a:extLst>
              </a:tr>
              <a:tr h="579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After-Tax IRR</a:t>
                      </a:r>
                      <a:endParaRPr lang="en-ID">
                        <a:solidFill>
                          <a:schemeClr val="tx1">
                            <a:lumMod val="50000"/>
                            <a:lumOff val="50000"/>
                          </a:schemeClr>
                        </a:solidFill>
                      </a:endParaRPr>
                    </a:p>
                  </a:txBody>
                  <a:tcPr marL="288000" anchor="ctr">
                    <a:lnL w="12700" cmpd="sng">
                      <a:noFill/>
                    </a:lnL>
                    <a:lnR w="19050" cap="flat" cmpd="sng" algn="ctr">
                      <a:noFill/>
                      <a:prstDash val="sysDash"/>
                      <a:round/>
                      <a:headEnd type="none" w="med" len="med"/>
                      <a:tailEnd type="none" w="med" len="med"/>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20.1%</a:t>
                      </a:r>
                      <a:endParaRPr lang="en-ID">
                        <a:solidFill>
                          <a:srgbClr val="03AEF4"/>
                        </a:solidFill>
                      </a:endParaRPr>
                    </a:p>
                  </a:txBody>
                  <a:tcPr marL="900000" marR="0" anchor="ctr">
                    <a:lnL w="19050" cap="flat" cmpd="sng" algn="ctr">
                      <a:noFill/>
                      <a:prstDash val="sysDash"/>
                      <a:round/>
                      <a:headEnd type="none" w="med" len="med"/>
                      <a:tailEnd type="none" w="med" len="med"/>
                    </a:lnL>
                    <a:lnR w="12700" cmpd="sng">
                      <a:noFill/>
                    </a:lnR>
                    <a:lnT w="19050" cap="flat" cmpd="sng" algn="ctr">
                      <a:solidFill>
                        <a:schemeClr val="bg1">
                          <a:lumMod val="65000"/>
                        </a:schemeClr>
                      </a:solidFill>
                      <a:prstDash val="sysDash"/>
                      <a:round/>
                      <a:headEnd type="none" w="med" len="med"/>
                      <a:tailEnd type="none" w="med" len="med"/>
                    </a:lnT>
                    <a:lnB w="190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337419"/>
                  </a:ext>
                </a:extLst>
              </a:tr>
              <a:tr h="579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b="1" i="0">
                          <a:solidFill>
                            <a:schemeClr val="tx1">
                              <a:lumMod val="50000"/>
                              <a:lumOff val="50000"/>
                            </a:schemeClr>
                          </a:solidFill>
                          <a:effectLst/>
                        </a:rPr>
                        <a:t>After-Tax NPV 8%</a:t>
                      </a:r>
                      <a:endParaRPr lang="en-ID">
                        <a:solidFill>
                          <a:schemeClr val="tx1">
                            <a:lumMod val="50000"/>
                            <a:lumOff val="50000"/>
                          </a:schemeClr>
                        </a:solidFill>
                      </a:endParaRPr>
                    </a:p>
                  </a:txBody>
                  <a:tcPr marL="288000" anchor="ctr">
                    <a:lnL w="12700" cmpd="sng">
                      <a:noFill/>
                    </a:lnL>
                    <a:lnR w="19050" cap="flat" cmpd="sng" algn="ctr">
                      <a:noFill/>
                      <a:prstDash val="sysDash"/>
                      <a:round/>
                      <a:headEnd type="none" w="med" len="med"/>
                      <a:tailEnd type="none" w="med" len="med"/>
                    </a:lnR>
                    <a:lnT w="19050" cap="flat" cmpd="sng" algn="ctr">
                      <a:solidFill>
                        <a:schemeClr val="bg1">
                          <a:lumMod val="65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1" i="0">
                          <a:solidFill>
                            <a:srgbClr val="03AEF4"/>
                          </a:solidFill>
                          <a:effectLst/>
                        </a:rPr>
                        <a:t>$2.2 Billion</a:t>
                      </a:r>
                      <a:endParaRPr lang="en-ID">
                        <a:solidFill>
                          <a:srgbClr val="03AEF4"/>
                        </a:solidFill>
                      </a:endParaRPr>
                    </a:p>
                  </a:txBody>
                  <a:tcPr marL="900000" marR="0" anchor="ctr">
                    <a:lnL w="19050" cap="flat" cmpd="sng" algn="ctr">
                      <a:noFill/>
                      <a:prstDash val="sysDash"/>
                      <a:round/>
                      <a:headEnd type="none" w="med" len="med"/>
                      <a:tailEnd type="none" w="med" len="med"/>
                    </a:lnL>
                    <a:lnR w="12700" cmpd="sng">
                      <a:noFill/>
                    </a:lnR>
                    <a:lnT w="19050" cap="flat" cmpd="sng" algn="ctr">
                      <a:solidFill>
                        <a:schemeClr val="bg1">
                          <a:lumMod val="65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759694"/>
                  </a:ext>
                </a:extLst>
              </a:tr>
            </a:tbl>
          </a:graphicData>
        </a:graphic>
      </p:graphicFrame>
      <p:grpSp>
        <p:nvGrpSpPr>
          <p:cNvPr id="24" name="Group 23">
            <a:extLst>
              <a:ext uri="{FF2B5EF4-FFF2-40B4-BE49-F238E27FC236}">
                <a16:creationId xmlns:a16="http://schemas.microsoft.com/office/drawing/2014/main" id="{F008DAD4-D354-9648-5EC5-1CBA100BE69B}"/>
              </a:ext>
            </a:extLst>
          </p:cNvPr>
          <p:cNvGrpSpPr/>
          <p:nvPr/>
        </p:nvGrpSpPr>
        <p:grpSpPr>
          <a:xfrm rot="20734164">
            <a:off x="8780879" y="400506"/>
            <a:ext cx="2885686" cy="1039128"/>
            <a:chOff x="8267308" y="648530"/>
            <a:chExt cx="2885686" cy="1039128"/>
          </a:xfrm>
        </p:grpSpPr>
        <p:sp>
          <p:nvSpPr>
            <p:cNvPr id="21" name="Rectangle: Rounded Corners 20">
              <a:extLst>
                <a:ext uri="{FF2B5EF4-FFF2-40B4-BE49-F238E27FC236}">
                  <a16:creationId xmlns:a16="http://schemas.microsoft.com/office/drawing/2014/main" id="{4CC49CE5-9A9E-72E7-BECA-285A7BC843A8}"/>
                </a:ext>
              </a:extLst>
            </p:cNvPr>
            <p:cNvSpPr/>
            <p:nvPr/>
          </p:nvSpPr>
          <p:spPr>
            <a:xfrm>
              <a:off x="8267308" y="648530"/>
              <a:ext cx="2885686" cy="1039128"/>
            </a:xfrm>
            <a:prstGeom prst="roundRect">
              <a:avLst/>
            </a:prstGeom>
            <a:noFill/>
            <a:ln w="19050">
              <a:solidFill>
                <a:srgbClr val="BA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TextBox 22">
              <a:extLst>
                <a:ext uri="{FF2B5EF4-FFF2-40B4-BE49-F238E27FC236}">
                  <a16:creationId xmlns:a16="http://schemas.microsoft.com/office/drawing/2014/main" id="{7A269681-2369-E9D0-503E-CF8C1BE860B9}"/>
                </a:ext>
              </a:extLst>
            </p:cNvPr>
            <p:cNvSpPr txBox="1"/>
            <p:nvPr/>
          </p:nvSpPr>
          <p:spPr>
            <a:xfrm>
              <a:off x="8356872" y="695665"/>
              <a:ext cx="2722220" cy="954107"/>
            </a:xfrm>
            <a:prstGeom prst="rect">
              <a:avLst/>
            </a:prstGeom>
            <a:noFill/>
          </p:spPr>
          <p:txBody>
            <a:bodyPr wrap="none" rtlCol="0">
              <a:spAutoFit/>
            </a:bodyPr>
            <a:lstStyle/>
            <a:p>
              <a:pPr algn="ctr"/>
              <a:r>
                <a:rPr lang="en-ID" sz="2800" b="1">
                  <a:solidFill>
                    <a:srgbClr val="BA6E2A"/>
                  </a:solidFill>
                  <a:effectLst/>
                  <a:latin typeface="Arial" panose="020B0604020202020204" pitchFamily="34" charset="0"/>
                  <a:cs typeface="Arial" panose="020B0604020202020204" pitchFamily="34" charset="0"/>
                </a:rPr>
                <a:t>Being Updated</a:t>
              </a:r>
            </a:p>
            <a:p>
              <a:pPr algn="ctr"/>
              <a:r>
                <a:rPr lang="en-ID" sz="2800" b="1">
                  <a:solidFill>
                    <a:srgbClr val="BA6E2A"/>
                  </a:solidFill>
                  <a:effectLst/>
                  <a:latin typeface="Arial" panose="020B0604020202020204" pitchFamily="34" charset="0"/>
                  <a:cs typeface="Arial" panose="020B0604020202020204" pitchFamily="34" charset="0"/>
                </a:rPr>
                <a:t>Q2 2023</a:t>
              </a:r>
              <a:endParaRPr lang="en-US" sz="2800">
                <a:solidFill>
                  <a:srgbClr val="BA6E2A"/>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F72597C1-0E5D-53A7-C8C0-1AA3B8BC71B0}"/>
              </a:ext>
            </a:extLst>
          </p:cNvPr>
          <p:cNvSpPr txBox="1"/>
          <p:nvPr/>
        </p:nvSpPr>
        <p:spPr>
          <a:xfrm>
            <a:off x="923586" y="6057634"/>
            <a:ext cx="10422469" cy="369332"/>
          </a:xfrm>
          <a:prstGeom prst="rect">
            <a:avLst/>
          </a:prstGeom>
          <a:noFill/>
        </p:spPr>
        <p:txBody>
          <a:bodyPr wrap="none" rtlCol="0">
            <a:spAutoFit/>
          </a:bodyPr>
          <a:lstStyle/>
          <a:p>
            <a:r>
              <a:rPr lang="en-US" b="1">
                <a:solidFill>
                  <a:srgbClr val="BA6E2A"/>
                </a:solidFill>
              </a:rPr>
              <a:t>The 2023 PEA will be published in Q2 and foresees initial long life copper cathode production </a:t>
            </a:r>
          </a:p>
        </p:txBody>
      </p:sp>
      <p:sp>
        <p:nvSpPr>
          <p:cNvPr id="2" name="TextBox 21">
            <a:extLst>
              <a:ext uri="{FF2B5EF4-FFF2-40B4-BE49-F238E27FC236}">
                <a16:creationId xmlns:a16="http://schemas.microsoft.com/office/drawing/2014/main" id="{5998F60D-9FA0-BF48-2B18-3AFE11648545}"/>
              </a:ext>
            </a:extLst>
          </p:cNvPr>
          <p:cNvSpPr txBox="1"/>
          <p:nvPr/>
        </p:nvSpPr>
        <p:spPr>
          <a:xfrm>
            <a:off x="641999" y="6510127"/>
            <a:ext cx="10635601" cy="284693"/>
          </a:xfrm>
          <a:prstGeom prst="rect">
            <a:avLst/>
          </a:prstGeom>
          <a:ln w="25400">
            <a:miter lim="400000"/>
          </a:ln>
          <a:extLst>
            <a:ext uri="{C572A759-6A51-4108-AA02-DFA0A04FC94B}">
              <ma14:wrappingTextBoxFlag xmlns="" xmlns:ma14="http://schemas.microsoft.com/office/mac/drawingml/2011/main" val="1"/>
            </a:ext>
          </a:extLst>
        </p:spPr>
        <p:txBody>
          <a:bodyPr wrap="square" lIns="91440" tIns="60960" rIns="91440" bIns="60960" anchor="t">
            <a:spAutoFit/>
          </a:bodyPr>
          <a:lstStyle>
            <a:lvl1pPr algn="ctr">
              <a:lnSpc>
                <a:spcPct val="90000"/>
              </a:lnSpc>
              <a:defRPr sz="2000">
                <a:solidFill>
                  <a:srgbClr val="A7A7A7"/>
                </a:solidFill>
                <a:latin typeface="+mn-lt"/>
                <a:ea typeface="+mn-ea"/>
                <a:cs typeface="+mn-cs"/>
                <a:sym typeface="Calibri"/>
              </a:defRPr>
            </a:lvl1pPr>
          </a:lstStyle>
          <a:p>
            <a:pPr defTabSz="1219170">
              <a:lnSpc>
                <a:spcPct val="100000"/>
              </a:lnSpc>
            </a:pPr>
            <a:r>
              <a:rPr lang="en-CA" sz="1050">
                <a:solidFill>
                  <a:schemeClr val="bg1"/>
                </a:solidFill>
                <a:ea typeface="Montserrat SemiBold"/>
                <a:cs typeface="Montserrat SemiBold"/>
                <a:sym typeface="Montserrat SemiBold"/>
              </a:rPr>
              <a:t>1. NI 43-101 Technical Report-Preliminary Economic Assessment Update for the Los </a:t>
            </a:r>
            <a:r>
              <a:rPr lang="en-CA" sz="1050" err="1">
                <a:solidFill>
                  <a:schemeClr val="bg1"/>
                </a:solidFill>
                <a:ea typeface="Montserrat SemiBold"/>
                <a:cs typeface="Montserrat SemiBold"/>
                <a:sym typeface="Montserrat SemiBold"/>
              </a:rPr>
              <a:t>Azules</a:t>
            </a:r>
            <a:r>
              <a:rPr lang="en-CA" sz="1050">
                <a:solidFill>
                  <a:schemeClr val="bg1"/>
                </a:solidFill>
                <a:ea typeface="Montserrat SemiBold"/>
                <a:cs typeface="Montserrat SemiBold"/>
                <a:sym typeface="Montserrat SemiBold"/>
              </a:rPr>
              <a:t> Project, Argentina. September 1, 2017. </a:t>
            </a:r>
            <a:endParaRPr lang="en-US" sz="1050">
              <a:solidFill>
                <a:schemeClr val="bg1"/>
              </a:solidFill>
              <a:ea typeface="Montserrat SemiBold"/>
              <a:cs typeface="Montserrat SemiBold"/>
            </a:endParaRPr>
          </a:p>
        </p:txBody>
      </p:sp>
    </p:spTree>
    <p:extLst>
      <p:ext uri="{BB962C8B-B14F-4D97-AF65-F5344CB8AC3E}">
        <p14:creationId xmlns:p14="http://schemas.microsoft.com/office/powerpoint/2010/main" val="189706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F5ED62C3-6FFC-4464-9FAC-27C51A131B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971" y="1733169"/>
            <a:ext cx="11045376" cy="4089397"/>
          </a:xfrm>
          <a:prstGeom prst="rect">
            <a:avLst/>
          </a:prstGeom>
        </p:spPr>
      </p:pic>
      <p:sp>
        <p:nvSpPr>
          <p:cNvPr id="54" name="TextBox 53">
            <a:extLst>
              <a:ext uri="{FF2B5EF4-FFF2-40B4-BE49-F238E27FC236}">
                <a16:creationId xmlns:a16="http://schemas.microsoft.com/office/drawing/2014/main" id="{A690B227-5AD8-9D47-ABEF-36345A9FFE4F}"/>
              </a:ext>
            </a:extLst>
          </p:cNvPr>
          <p:cNvSpPr txBox="1"/>
          <p:nvPr/>
        </p:nvSpPr>
        <p:spPr>
          <a:xfrm rot="16200000">
            <a:off x="439621" y="4362214"/>
            <a:ext cx="1269887" cy="1642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0" rIns="121919" bIns="0"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Tenke Phase 3</a:t>
            </a:r>
          </a:p>
        </p:txBody>
      </p:sp>
      <p:sp>
        <p:nvSpPr>
          <p:cNvPr id="112" name="TextBox 111">
            <a:extLst>
              <a:ext uri="{FF2B5EF4-FFF2-40B4-BE49-F238E27FC236}">
                <a16:creationId xmlns:a16="http://schemas.microsoft.com/office/drawing/2014/main" id="{F7F2A0BB-3E1F-ED41-8CDA-D9B272C485F7}"/>
              </a:ext>
            </a:extLst>
          </p:cNvPr>
          <p:cNvSpPr txBox="1"/>
          <p:nvPr/>
        </p:nvSpPr>
        <p:spPr>
          <a:xfrm>
            <a:off x="8605177" y="5754120"/>
            <a:ext cx="2158933" cy="67710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121919" rIns="0" bIns="121919" numCol="1" spcCol="38100" rtlCol="0" anchor="ctr" anchorCtr="0">
            <a:spAutoFit/>
          </a:bodyPr>
          <a:lstStyle/>
          <a:p>
            <a:pPr algn="ctr" defTabSz="1219170" hangingPunct="0"/>
            <a:r>
              <a:rPr lang="en-US" sz="1400" b="1">
                <a:solidFill>
                  <a:srgbClr val="1E4050"/>
                </a:solidFill>
                <a:cs typeface="Arial" panose="020B0604020202020204" pitchFamily="34" charset="0"/>
                <a:sym typeface="Montserrat SemiBold"/>
              </a:rPr>
              <a:t>Cumulative Production </a:t>
            </a:r>
            <a:r>
              <a:rPr lang="en-US" sz="1400">
                <a:solidFill>
                  <a:srgbClr val="1E4050"/>
                </a:solidFill>
                <a:cs typeface="Arial" panose="020B0604020202020204" pitchFamily="34" charset="0"/>
                <a:sym typeface="Montserrat SemiBold"/>
              </a:rPr>
              <a:t>(Paid kt Cu)</a:t>
            </a:r>
          </a:p>
        </p:txBody>
      </p:sp>
      <p:sp>
        <p:nvSpPr>
          <p:cNvPr id="55" name="TextBox 54">
            <a:extLst>
              <a:ext uri="{FF2B5EF4-FFF2-40B4-BE49-F238E27FC236}">
                <a16:creationId xmlns:a16="http://schemas.microsoft.com/office/drawing/2014/main" id="{1D6BD025-947A-DA4E-A2E5-4B99B713C875}"/>
              </a:ext>
            </a:extLst>
          </p:cNvPr>
          <p:cNvSpPr txBox="1"/>
          <p:nvPr/>
        </p:nvSpPr>
        <p:spPr>
          <a:xfrm rot="16200000">
            <a:off x="898613" y="4226750"/>
            <a:ext cx="93036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Pebble</a:t>
            </a:r>
          </a:p>
        </p:txBody>
      </p:sp>
      <p:sp>
        <p:nvSpPr>
          <p:cNvPr id="56" name="TextBox 55">
            <a:extLst>
              <a:ext uri="{FF2B5EF4-FFF2-40B4-BE49-F238E27FC236}">
                <a16:creationId xmlns:a16="http://schemas.microsoft.com/office/drawing/2014/main" id="{D5975C23-250A-E84A-82D4-1BA525A9237D}"/>
              </a:ext>
            </a:extLst>
          </p:cNvPr>
          <p:cNvSpPr txBox="1"/>
          <p:nvPr/>
        </p:nvSpPr>
        <p:spPr>
          <a:xfrm rot="16200000">
            <a:off x="1081583" y="4028498"/>
            <a:ext cx="1174008"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El Abra Mill</a:t>
            </a:r>
          </a:p>
        </p:txBody>
      </p:sp>
      <p:sp>
        <p:nvSpPr>
          <p:cNvPr id="57" name="TextBox 56">
            <a:extLst>
              <a:ext uri="{FF2B5EF4-FFF2-40B4-BE49-F238E27FC236}">
                <a16:creationId xmlns:a16="http://schemas.microsoft.com/office/drawing/2014/main" id="{1487A82D-2FFD-4B40-92BE-FCF1C5BA6860}"/>
              </a:ext>
            </a:extLst>
          </p:cNvPr>
          <p:cNvSpPr txBox="1"/>
          <p:nvPr/>
        </p:nvSpPr>
        <p:spPr>
          <a:xfrm rot="16200000">
            <a:off x="1475198" y="4190070"/>
            <a:ext cx="81600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Al Arco</a:t>
            </a:r>
          </a:p>
        </p:txBody>
      </p:sp>
      <p:sp>
        <p:nvSpPr>
          <p:cNvPr id="58" name="TextBox 57">
            <a:extLst>
              <a:ext uri="{FF2B5EF4-FFF2-40B4-BE49-F238E27FC236}">
                <a16:creationId xmlns:a16="http://schemas.microsoft.com/office/drawing/2014/main" id="{81C87955-17B9-2542-AE22-DF1F99626D7E}"/>
              </a:ext>
            </a:extLst>
          </p:cNvPr>
          <p:cNvSpPr txBox="1"/>
          <p:nvPr/>
        </p:nvSpPr>
        <p:spPr>
          <a:xfrm rot="16200000">
            <a:off x="1474445" y="4001283"/>
            <a:ext cx="1213505"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Galore Creek</a:t>
            </a:r>
          </a:p>
        </p:txBody>
      </p:sp>
      <p:sp>
        <p:nvSpPr>
          <p:cNvPr id="59" name="TextBox 58">
            <a:extLst>
              <a:ext uri="{FF2B5EF4-FFF2-40B4-BE49-F238E27FC236}">
                <a16:creationId xmlns:a16="http://schemas.microsoft.com/office/drawing/2014/main" id="{6ADBB111-0943-A74B-8EF3-AF137E666046}"/>
              </a:ext>
            </a:extLst>
          </p:cNvPr>
          <p:cNvSpPr txBox="1"/>
          <p:nvPr/>
        </p:nvSpPr>
        <p:spPr>
          <a:xfrm rot="16200000">
            <a:off x="1817390" y="3880822"/>
            <a:ext cx="1190570" cy="386879"/>
          </a:xfrm>
          <a:prstGeom prst="rect">
            <a:avLst/>
          </a:prstGeom>
          <a:noFill/>
          <a:ln w="25400" cap="flat">
            <a:solidFill>
              <a:srgbClr val="B96E2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0000" tIns="90000" rIns="90000" bIns="90000" numCol="1" spcCol="38100" rtlCol="0" anchor="ctr" anchorCtr="0">
            <a:spAutoFit/>
          </a:bodyPr>
          <a:lstStyle/>
          <a:p>
            <a:pPr algn="ctr" defTabSz="1219170" hangingPunct="0"/>
            <a:r>
              <a:rPr lang="en-US" sz="1333" b="1">
                <a:solidFill>
                  <a:srgbClr val="B96E2A"/>
                </a:solidFill>
                <a:cs typeface="Arial" panose="020B0604020202020204" pitchFamily="34" charset="0"/>
                <a:sym typeface="Montserrat SemiBold"/>
              </a:rPr>
              <a:t>Los Azules</a:t>
            </a:r>
          </a:p>
        </p:txBody>
      </p:sp>
      <p:sp>
        <p:nvSpPr>
          <p:cNvPr id="60" name="TextBox 59">
            <a:extLst>
              <a:ext uri="{FF2B5EF4-FFF2-40B4-BE49-F238E27FC236}">
                <a16:creationId xmlns:a16="http://schemas.microsoft.com/office/drawing/2014/main" id="{FB773F68-2323-5147-9D71-AC2B466BABBC}"/>
              </a:ext>
            </a:extLst>
          </p:cNvPr>
          <p:cNvSpPr txBox="1"/>
          <p:nvPr/>
        </p:nvSpPr>
        <p:spPr>
          <a:xfrm rot="16200000">
            <a:off x="2072240" y="3990355"/>
            <a:ext cx="1257620"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Los </a:t>
            </a:r>
            <a:r>
              <a:rPr lang="en-US" sz="800" err="1">
                <a:solidFill>
                  <a:srgbClr val="1E4050"/>
                </a:solidFill>
                <a:cs typeface="Arial" panose="020B0604020202020204" pitchFamily="34" charset="0"/>
                <a:sym typeface="Montserrat SemiBold"/>
              </a:rPr>
              <a:t>Chancas</a:t>
            </a:r>
          </a:p>
        </p:txBody>
      </p:sp>
      <p:sp>
        <p:nvSpPr>
          <p:cNvPr id="61" name="TextBox 60">
            <a:extLst>
              <a:ext uri="{FF2B5EF4-FFF2-40B4-BE49-F238E27FC236}">
                <a16:creationId xmlns:a16="http://schemas.microsoft.com/office/drawing/2014/main" id="{AAC39B09-C1E3-264B-8588-963368FAE803}"/>
              </a:ext>
            </a:extLst>
          </p:cNvPr>
          <p:cNvSpPr txBox="1"/>
          <p:nvPr/>
        </p:nvSpPr>
        <p:spPr>
          <a:xfrm rot="16200000">
            <a:off x="2285774" y="3901156"/>
            <a:ext cx="1136677"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err="1">
                <a:solidFill>
                  <a:srgbClr val="1E4050"/>
                </a:solidFill>
                <a:cs typeface="Arial" panose="020B0604020202020204" pitchFamily="34" charset="0"/>
                <a:sym typeface="Montserrat SemiBold"/>
              </a:rPr>
              <a:t>Salobo</a:t>
            </a:r>
            <a:r>
              <a:rPr lang="en-US" sz="800">
                <a:solidFill>
                  <a:srgbClr val="1E4050"/>
                </a:solidFill>
                <a:cs typeface="Arial" panose="020B0604020202020204" pitchFamily="34" charset="0"/>
                <a:sym typeface="Montserrat SemiBold"/>
              </a:rPr>
              <a:t> 3</a:t>
            </a:r>
          </a:p>
        </p:txBody>
      </p:sp>
      <p:sp>
        <p:nvSpPr>
          <p:cNvPr id="62" name="TextBox 61">
            <a:extLst>
              <a:ext uri="{FF2B5EF4-FFF2-40B4-BE49-F238E27FC236}">
                <a16:creationId xmlns:a16="http://schemas.microsoft.com/office/drawing/2014/main" id="{1656B72C-646E-D543-8A85-49CFB10C76C2}"/>
              </a:ext>
            </a:extLst>
          </p:cNvPr>
          <p:cNvSpPr txBox="1"/>
          <p:nvPr/>
        </p:nvSpPr>
        <p:spPr>
          <a:xfrm rot="16200000">
            <a:off x="2286615" y="3819538"/>
            <a:ext cx="1304483"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San Nicolas</a:t>
            </a:r>
          </a:p>
        </p:txBody>
      </p:sp>
      <p:sp>
        <p:nvSpPr>
          <p:cNvPr id="63" name="TextBox 62">
            <a:extLst>
              <a:ext uri="{FF2B5EF4-FFF2-40B4-BE49-F238E27FC236}">
                <a16:creationId xmlns:a16="http://schemas.microsoft.com/office/drawing/2014/main" id="{F2F02398-6396-E344-864C-A5BEA8584496}"/>
              </a:ext>
            </a:extLst>
          </p:cNvPr>
          <p:cNvSpPr txBox="1"/>
          <p:nvPr/>
        </p:nvSpPr>
        <p:spPr>
          <a:xfrm rot="16200000">
            <a:off x="2397178" y="3804168"/>
            <a:ext cx="1272160"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Canaria Norte</a:t>
            </a:r>
          </a:p>
        </p:txBody>
      </p:sp>
      <p:sp>
        <p:nvSpPr>
          <p:cNvPr id="64" name="TextBox 63">
            <a:extLst>
              <a:ext uri="{FF2B5EF4-FFF2-40B4-BE49-F238E27FC236}">
                <a16:creationId xmlns:a16="http://schemas.microsoft.com/office/drawing/2014/main" id="{E7393F94-791B-EA4A-AAD6-5F2ACAFD136E}"/>
              </a:ext>
            </a:extLst>
          </p:cNvPr>
          <p:cNvSpPr txBox="1"/>
          <p:nvPr/>
        </p:nvSpPr>
        <p:spPr>
          <a:xfrm rot="16200000">
            <a:off x="2694984" y="3741036"/>
            <a:ext cx="1157652"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Harper Creek</a:t>
            </a:r>
          </a:p>
        </p:txBody>
      </p:sp>
      <p:sp>
        <p:nvSpPr>
          <p:cNvPr id="65" name="TextBox 64">
            <a:extLst>
              <a:ext uri="{FF2B5EF4-FFF2-40B4-BE49-F238E27FC236}">
                <a16:creationId xmlns:a16="http://schemas.microsoft.com/office/drawing/2014/main" id="{A51AD9BB-5587-B741-8972-733EB8DEB867}"/>
              </a:ext>
            </a:extLst>
          </p:cNvPr>
          <p:cNvSpPr txBox="1"/>
          <p:nvPr/>
        </p:nvSpPr>
        <p:spPr>
          <a:xfrm rot="16200000">
            <a:off x="2897630" y="3677534"/>
            <a:ext cx="1257619"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Kamoa-Kakula</a:t>
            </a:r>
          </a:p>
        </p:txBody>
      </p:sp>
      <p:sp>
        <p:nvSpPr>
          <p:cNvPr id="66" name="TextBox 65">
            <a:extLst>
              <a:ext uri="{FF2B5EF4-FFF2-40B4-BE49-F238E27FC236}">
                <a16:creationId xmlns:a16="http://schemas.microsoft.com/office/drawing/2014/main" id="{A3AE93FD-DE35-4F49-A252-6120F26CC98D}"/>
              </a:ext>
            </a:extLst>
          </p:cNvPr>
          <p:cNvSpPr txBox="1"/>
          <p:nvPr/>
        </p:nvSpPr>
        <p:spPr>
          <a:xfrm rot="16200000">
            <a:off x="3411321" y="3816047"/>
            <a:ext cx="945189"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Resolution</a:t>
            </a:r>
          </a:p>
        </p:txBody>
      </p:sp>
      <p:sp>
        <p:nvSpPr>
          <p:cNvPr id="67" name="TextBox 66">
            <a:extLst>
              <a:ext uri="{FF2B5EF4-FFF2-40B4-BE49-F238E27FC236}">
                <a16:creationId xmlns:a16="http://schemas.microsoft.com/office/drawing/2014/main" id="{A86D3F2A-72E1-024E-ABF7-F4A0EFD9EF08}"/>
              </a:ext>
            </a:extLst>
          </p:cNvPr>
          <p:cNvSpPr txBox="1"/>
          <p:nvPr/>
        </p:nvSpPr>
        <p:spPr>
          <a:xfrm rot="16200000">
            <a:off x="3337339" y="3466770"/>
            <a:ext cx="1641391"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Kansanshi </a:t>
            </a:r>
            <a:r>
              <a:rPr lang="en-US" sz="1067" err="1">
                <a:solidFill>
                  <a:srgbClr val="1E4050"/>
                </a:solidFill>
                <a:cs typeface="Arial" panose="020B0604020202020204" pitchFamily="34" charset="0"/>
                <a:sym typeface="Montserrat SemiBold"/>
              </a:rPr>
              <a:t>Sulphide</a:t>
            </a:r>
          </a:p>
        </p:txBody>
      </p:sp>
      <p:sp>
        <p:nvSpPr>
          <p:cNvPr id="68" name="TextBox 67">
            <a:extLst>
              <a:ext uri="{FF2B5EF4-FFF2-40B4-BE49-F238E27FC236}">
                <a16:creationId xmlns:a16="http://schemas.microsoft.com/office/drawing/2014/main" id="{39A19F9C-10BB-4A46-8099-DA1CA2D317D2}"/>
              </a:ext>
            </a:extLst>
          </p:cNvPr>
          <p:cNvSpPr txBox="1"/>
          <p:nvPr/>
        </p:nvSpPr>
        <p:spPr>
          <a:xfrm rot="16200000">
            <a:off x="3799789" y="3613567"/>
            <a:ext cx="1290252"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Ann Mason</a:t>
            </a:r>
          </a:p>
        </p:txBody>
      </p:sp>
      <p:sp>
        <p:nvSpPr>
          <p:cNvPr id="69" name="TextBox 68">
            <a:extLst>
              <a:ext uri="{FF2B5EF4-FFF2-40B4-BE49-F238E27FC236}">
                <a16:creationId xmlns:a16="http://schemas.microsoft.com/office/drawing/2014/main" id="{AB7DF325-4616-124B-906D-D651F89F64B8}"/>
              </a:ext>
            </a:extLst>
          </p:cNvPr>
          <p:cNvSpPr txBox="1"/>
          <p:nvPr/>
        </p:nvSpPr>
        <p:spPr>
          <a:xfrm rot="16200000">
            <a:off x="3875513" y="3508843"/>
            <a:ext cx="1510835"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Los Helados</a:t>
            </a:r>
          </a:p>
        </p:txBody>
      </p:sp>
      <p:sp>
        <p:nvSpPr>
          <p:cNvPr id="70" name="TextBox 69">
            <a:extLst>
              <a:ext uri="{FF2B5EF4-FFF2-40B4-BE49-F238E27FC236}">
                <a16:creationId xmlns:a16="http://schemas.microsoft.com/office/drawing/2014/main" id="{EB9253AB-1390-5343-BBD0-0E83FA4FF3F1}"/>
              </a:ext>
            </a:extLst>
          </p:cNvPr>
          <p:cNvSpPr txBox="1"/>
          <p:nvPr/>
        </p:nvSpPr>
        <p:spPr>
          <a:xfrm rot="16200000">
            <a:off x="4134082" y="3544874"/>
            <a:ext cx="1290253"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Ajax</a:t>
            </a:r>
          </a:p>
        </p:txBody>
      </p:sp>
      <p:sp>
        <p:nvSpPr>
          <p:cNvPr id="71" name="TextBox 70">
            <a:extLst>
              <a:ext uri="{FF2B5EF4-FFF2-40B4-BE49-F238E27FC236}">
                <a16:creationId xmlns:a16="http://schemas.microsoft.com/office/drawing/2014/main" id="{54DE24A2-E514-EF4B-AB94-DC19D52DB348}"/>
              </a:ext>
            </a:extLst>
          </p:cNvPr>
          <p:cNvSpPr txBox="1"/>
          <p:nvPr/>
        </p:nvSpPr>
        <p:spPr>
          <a:xfrm rot="16200000">
            <a:off x="4245926" y="3469696"/>
            <a:ext cx="1440000"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err="1">
                <a:solidFill>
                  <a:srgbClr val="1E4050"/>
                </a:solidFill>
                <a:cs typeface="Arial" panose="020B0604020202020204" pitchFamily="34" charset="0"/>
                <a:sym typeface="Montserrat SemiBold"/>
              </a:rPr>
              <a:t>Cuajone</a:t>
            </a:r>
          </a:p>
        </p:txBody>
      </p:sp>
      <p:sp>
        <p:nvSpPr>
          <p:cNvPr id="72" name="TextBox 71">
            <a:extLst>
              <a:ext uri="{FF2B5EF4-FFF2-40B4-BE49-F238E27FC236}">
                <a16:creationId xmlns:a16="http://schemas.microsoft.com/office/drawing/2014/main" id="{17FC7C70-829F-8B40-8980-1582C7B9C9C7}"/>
              </a:ext>
            </a:extLst>
          </p:cNvPr>
          <p:cNvSpPr txBox="1"/>
          <p:nvPr/>
        </p:nvSpPr>
        <p:spPr>
          <a:xfrm rot="16200000">
            <a:off x="4231252" y="3304058"/>
            <a:ext cx="1771279"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Kerr-Sulphurets-Mitchell</a:t>
            </a:r>
          </a:p>
        </p:txBody>
      </p:sp>
      <p:sp>
        <p:nvSpPr>
          <p:cNvPr id="73" name="TextBox 72">
            <a:extLst>
              <a:ext uri="{FF2B5EF4-FFF2-40B4-BE49-F238E27FC236}">
                <a16:creationId xmlns:a16="http://schemas.microsoft.com/office/drawing/2014/main" id="{037ADB77-7F70-BF47-B399-229FAA6D0971}"/>
              </a:ext>
            </a:extLst>
          </p:cNvPr>
          <p:cNvSpPr txBox="1"/>
          <p:nvPr/>
        </p:nvSpPr>
        <p:spPr>
          <a:xfrm rot="16200000">
            <a:off x="4683739" y="3612359"/>
            <a:ext cx="1116195"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Rosemont</a:t>
            </a:r>
          </a:p>
        </p:txBody>
      </p:sp>
      <p:sp>
        <p:nvSpPr>
          <p:cNvPr id="74" name="TextBox 73">
            <a:extLst>
              <a:ext uri="{FF2B5EF4-FFF2-40B4-BE49-F238E27FC236}">
                <a16:creationId xmlns:a16="http://schemas.microsoft.com/office/drawing/2014/main" id="{0568C979-A5FD-0E41-BA97-5986F42E629F}"/>
              </a:ext>
            </a:extLst>
          </p:cNvPr>
          <p:cNvSpPr txBox="1"/>
          <p:nvPr/>
        </p:nvSpPr>
        <p:spPr>
          <a:xfrm rot="16200000">
            <a:off x="4833131" y="3621083"/>
            <a:ext cx="1069528"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Nueva Union</a:t>
            </a:r>
          </a:p>
        </p:txBody>
      </p:sp>
      <p:sp>
        <p:nvSpPr>
          <p:cNvPr id="75" name="TextBox 74">
            <a:extLst>
              <a:ext uri="{FF2B5EF4-FFF2-40B4-BE49-F238E27FC236}">
                <a16:creationId xmlns:a16="http://schemas.microsoft.com/office/drawing/2014/main" id="{C6FA5FA4-627D-ED48-BD8D-BC8826A1A5D3}"/>
              </a:ext>
            </a:extLst>
          </p:cNvPr>
          <p:cNvSpPr txBox="1"/>
          <p:nvPr/>
        </p:nvSpPr>
        <p:spPr>
          <a:xfrm rot="16200000">
            <a:off x="5101495" y="3561788"/>
            <a:ext cx="81600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Galeno</a:t>
            </a:r>
          </a:p>
        </p:txBody>
      </p:sp>
      <p:sp>
        <p:nvSpPr>
          <p:cNvPr id="76" name="TextBox 75">
            <a:extLst>
              <a:ext uri="{FF2B5EF4-FFF2-40B4-BE49-F238E27FC236}">
                <a16:creationId xmlns:a16="http://schemas.microsoft.com/office/drawing/2014/main" id="{6D1EF139-ADB8-DD48-81F5-FBB41863E629}"/>
              </a:ext>
            </a:extLst>
          </p:cNvPr>
          <p:cNvSpPr txBox="1"/>
          <p:nvPr/>
        </p:nvSpPr>
        <p:spPr>
          <a:xfrm rot="16200000">
            <a:off x="5135569" y="3283506"/>
            <a:ext cx="1344323"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Radomiro Tomic</a:t>
            </a:r>
          </a:p>
        </p:txBody>
      </p:sp>
      <p:sp>
        <p:nvSpPr>
          <p:cNvPr id="77" name="TextBox 76">
            <a:extLst>
              <a:ext uri="{FF2B5EF4-FFF2-40B4-BE49-F238E27FC236}">
                <a16:creationId xmlns:a16="http://schemas.microsoft.com/office/drawing/2014/main" id="{95A67093-E2A5-E944-9BA4-CB1B8356810C}"/>
              </a:ext>
            </a:extLst>
          </p:cNvPr>
          <p:cNvSpPr txBox="1"/>
          <p:nvPr/>
        </p:nvSpPr>
        <p:spPr>
          <a:xfrm rot="16200000">
            <a:off x="5547194" y="3260486"/>
            <a:ext cx="1306208"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Collahuasi GL4</a:t>
            </a:r>
          </a:p>
        </p:txBody>
      </p:sp>
      <p:sp>
        <p:nvSpPr>
          <p:cNvPr id="78" name="TextBox 77">
            <a:extLst>
              <a:ext uri="{FF2B5EF4-FFF2-40B4-BE49-F238E27FC236}">
                <a16:creationId xmlns:a16="http://schemas.microsoft.com/office/drawing/2014/main" id="{D1EA7C15-E5D7-564A-AB57-32A3149B4CC9}"/>
              </a:ext>
            </a:extLst>
          </p:cNvPr>
          <p:cNvSpPr txBox="1"/>
          <p:nvPr/>
        </p:nvSpPr>
        <p:spPr>
          <a:xfrm rot="16200000">
            <a:off x="6001367" y="3504551"/>
            <a:ext cx="81600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Koksay</a:t>
            </a:r>
          </a:p>
        </p:txBody>
      </p:sp>
      <p:sp>
        <p:nvSpPr>
          <p:cNvPr id="79" name="TextBox 78">
            <a:extLst>
              <a:ext uri="{FF2B5EF4-FFF2-40B4-BE49-F238E27FC236}">
                <a16:creationId xmlns:a16="http://schemas.microsoft.com/office/drawing/2014/main" id="{C410E712-BB8F-844E-933F-7C62B89A296A}"/>
              </a:ext>
            </a:extLst>
          </p:cNvPr>
          <p:cNvSpPr txBox="1"/>
          <p:nvPr/>
        </p:nvSpPr>
        <p:spPr>
          <a:xfrm rot="16200000">
            <a:off x="5826637" y="3058202"/>
            <a:ext cx="1519728"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Los Calatos</a:t>
            </a:r>
          </a:p>
        </p:txBody>
      </p:sp>
      <p:sp>
        <p:nvSpPr>
          <p:cNvPr id="80" name="TextBox 79">
            <a:extLst>
              <a:ext uri="{FF2B5EF4-FFF2-40B4-BE49-F238E27FC236}">
                <a16:creationId xmlns:a16="http://schemas.microsoft.com/office/drawing/2014/main" id="{66472497-3ABB-8E45-825A-04640E83E866}"/>
              </a:ext>
            </a:extLst>
          </p:cNvPr>
          <p:cNvSpPr txBox="1"/>
          <p:nvPr/>
        </p:nvSpPr>
        <p:spPr>
          <a:xfrm rot="16200000">
            <a:off x="6110176" y="3151566"/>
            <a:ext cx="1316301"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Michiquillay</a:t>
            </a:r>
          </a:p>
        </p:txBody>
      </p:sp>
      <p:sp>
        <p:nvSpPr>
          <p:cNvPr id="81" name="TextBox 80">
            <a:extLst>
              <a:ext uri="{FF2B5EF4-FFF2-40B4-BE49-F238E27FC236}">
                <a16:creationId xmlns:a16="http://schemas.microsoft.com/office/drawing/2014/main" id="{B09500C2-DB0B-DE40-BF10-77A40732DDC8}"/>
              </a:ext>
            </a:extLst>
          </p:cNvPr>
          <p:cNvSpPr txBox="1"/>
          <p:nvPr/>
        </p:nvSpPr>
        <p:spPr>
          <a:xfrm rot="16200000">
            <a:off x="6441986" y="3266235"/>
            <a:ext cx="971859"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Haquira</a:t>
            </a:r>
          </a:p>
        </p:txBody>
      </p:sp>
      <p:sp>
        <p:nvSpPr>
          <p:cNvPr id="82" name="TextBox 81">
            <a:extLst>
              <a:ext uri="{FF2B5EF4-FFF2-40B4-BE49-F238E27FC236}">
                <a16:creationId xmlns:a16="http://schemas.microsoft.com/office/drawing/2014/main" id="{E1EE3990-2393-5747-AC3D-2A56F984065E}"/>
              </a:ext>
            </a:extLst>
          </p:cNvPr>
          <p:cNvSpPr txBox="1"/>
          <p:nvPr/>
        </p:nvSpPr>
        <p:spPr>
          <a:xfrm rot="16200000">
            <a:off x="6121939" y="2663659"/>
            <a:ext cx="2137378"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Quebrada Blanca II</a:t>
            </a:r>
          </a:p>
        </p:txBody>
      </p:sp>
      <p:sp>
        <p:nvSpPr>
          <p:cNvPr id="83" name="TextBox 82">
            <a:extLst>
              <a:ext uri="{FF2B5EF4-FFF2-40B4-BE49-F238E27FC236}">
                <a16:creationId xmlns:a16="http://schemas.microsoft.com/office/drawing/2014/main" id="{ACC65F12-A1D8-D245-879C-06759F8ED5A9}"/>
              </a:ext>
            </a:extLst>
          </p:cNvPr>
          <p:cNvSpPr txBox="1"/>
          <p:nvPr/>
        </p:nvSpPr>
        <p:spPr>
          <a:xfrm rot="16200000">
            <a:off x="6874027" y="3071230"/>
            <a:ext cx="1095927"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Schaft Creek</a:t>
            </a:r>
          </a:p>
        </p:txBody>
      </p:sp>
      <p:sp>
        <p:nvSpPr>
          <p:cNvPr id="84" name="TextBox 83">
            <a:extLst>
              <a:ext uri="{FF2B5EF4-FFF2-40B4-BE49-F238E27FC236}">
                <a16:creationId xmlns:a16="http://schemas.microsoft.com/office/drawing/2014/main" id="{717C28BF-49EC-6845-8516-88935E86B2CA}"/>
              </a:ext>
            </a:extLst>
          </p:cNvPr>
          <p:cNvSpPr txBox="1"/>
          <p:nvPr/>
        </p:nvSpPr>
        <p:spPr>
          <a:xfrm rot="16200000">
            <a:off x="7124613" y="3026500"/>
            <a:ext cx="118480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La Granja</a:t>
            </a:r>
          </a:p>
        </p:txBody>
      </p:sp>
      <p:sp>
        <p:nvSpPr>
          <p:cNvPr id="85" name="TextBox 84">
            <a:extLst>
              <a:ext uri="{FF2B5EF4-FFF2-40B4-BE49-F238E27FC236}">
                <a16:creationId xmlns:a16="http://schemas.microsoft.com/office/drawing/2014/main" id="{5EE9A6A5-1526-E841-9BEB-AEE2AE9CD1C2}"/>
              </a:ext>
            </a:extLst>
          </p:cNvPr>
          <p:cNvSpPr txBox="1"/>
          <p:nvPr/>
        </p:nvSpPr>
        <p:spPr>
          <a:xfrm rot="16200000">
            <a:off x="7398816" y="3043522"/>
            <a:ext cx="115714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Mina </a:t>
            </a:r>
            <a:r>
              <a:rPr lang="en-US" sz="1067" err="1">
                <a:solidFill>
                  <a:srgbClr val="1E4050"/>
                </a:solidFill>
                <a:cs typeface="Arial" panose="020B0604020202020204" pitchFamily="34" charset="0"/>
                <a:sym typeface="Montserrat SemiBold"/>
              </a:rPr>
              <a:t>Justa</a:t>
            </a:r>
          </a:p>
        </p:txBody>
      </p:sp>
      <p:sp>
        <p:nvSpPr>
          <p:cNvPr id="86" name="TextBox 85">
            <a:extLst>
              <a:ext uri="{FF2B5EF4-FFF2-40B4-BE49-F238E27FC236}">
                <a16:creationId xmlns:a16="http://schemas.microsoft.com/office/drawing/2014/main" id="{1958BC8B-6FCB-9E48-B756-1BFD2E056B71}"/>
              </a:ext>
            </a:extLst>
          </p:cNvPr>
          <p:cNvSpPr txBox="1"/>
          <p:nvPr/>
        </p:nvSpPr>
        <p:spPr>
          <a:xfrm rot="16200000">
            <a:off x="7618146" y="3025060"/>
            <a:ext cx="1095925"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Udokan</a:t>
            </a:r>
          </a:p>
        </p:txBody>
      </p:sp>
      <p:sp>
        <p:nvSpPr>
          <p:cNvPr id="87" name="TextBox 86">
            <a:extLst>
              <a:ext uri="{FF2B5EF4-FFF2-40B4-BE49-F238E27FC236}">
                <a16:creationId xmlns:a16="http://schemas.microsoft.com/office/drawing/2014/main" id="{A3BB5596-FDFD-B14B-87F2-D61C0F72E8B8}"/>
              </a:ext>
            </a:extLst>
          </p:cNvPr>
          <p:cNvSpPr txBox="1"/>
          <p:nvPr/>
        </p:nvSpPr>
        <p:spPr>
          <a:xfrm rot="16200000">
            <a:off x="7796167" y="2842742"/>
            <a:ext cx="1277513"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Inca de Oro</a:t>
            </a:r>
          </a:p>
        </p:txBody>
      </p:sp>
      <p:sp>
        <p:nvSpPr>
          <p:cNvPr id="88" name="TextBox 87">
            <a:extLst>
              <a:ext uri="{FF2B5EF4-FFF2-40B4-BE49-F238E27FC236}">
                <a16:creationId xmlns:a16="http://schemas.microsoft.com/office/drawing/2014/main" id="{A828C502-D1AC-0445-8BC3-33D74AF963FE}"/>
              </a:ext>
            </a:extLst>
          </p:cNvPr>
          <p:cNvSpPr txBox="1"/>
          <p:nvPr/>
        </p:nvSpPr>
        <p:spPr>
          <a:xfrm rot="16200000">
            <a:off x="7694793" y="2864475"/>
            <a:ext cx="1204979"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Agua Rica</a:t>
            </a:r>
          </a:p>
        </p:txBody>
      </p:sp>
      <p:sp>
        <p:nvSpPr>
          <p:cNvPr id="89" name="TextBox 88">
            <a:extLst>
              <a:ext uri="{FF2B5EF4-FFF2-40B4-BE49-F238E27FC236}">
                <a16:creationId xmlns:a16="http://schemas.microsoft.com/office/drawing/2014/main" id="{6FB9B008-E9F9-1041-8171-ABEBB7B70582}"/>
              </a:ext>
            </a:extLst>
          </p:cNvPr>
          <p:cNvSpPr txBox="1"/>
          <p:nvPr/>
        </p:nvSpPr>
        <p:spPr>
          <a:xfrm rot="16200000">
            <a:off x="8083213" y="2825660"/>
            <a:ext cx="1078103"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err="1">
                <a:solidFill>
                  <a:srgbClr val="1E4050"/>
                </a:solidFill>
                <a:cs typeface="Arial" panose="020B0604020202020204" pitchFamily="34" charset="0"/>
                <a:sym typeface="Montserrat SemiBold"/>
              </a:rPr>
              <a:t>Cotabambas</a:t>
            </a:r>
          </a:p>
        </p:txBody>
      </p:sp>
      <p:sp>
        <p:nvSpPr>
          <p:cNvPr id="90" name="TextBox 89">
            <a:extLst>
              <a:ext uri="{FF2B5EF4-FFF2-40B4-BE49-F238E27FC236}">
                <a16:creationId xmlns:a16="http://schemas.microsoft.com/office/drawing/2014/main" id="{D949128D-151B-534B-8CF7-5C2DEFFBEADB}"/>
              </a:ext>
            </a:extLst>
          </p:cNvPr>
          <p:cNvSpPr txBox="1"/>
          <p:nvPr/>
        </p:nvSpPr>
        <p:spPr>
          <a:xfrm rot="16200000">
            <a:off x="8043390" y="2521400"/>
            <a:ext cx="1454985"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Los </a:t>
            </a:r>
            <a:r>
              <a:rPr lang="en-US" sz="800" err="1">
                <a:solidFill>
                  <a:srgbClr val="1E4050"/>
                </a:solidFill>
                <a:cs typeface="Arial" panose="020B0604020202020204" pitchFamily="34" charset="0"/>
                <a:sym typeface="Montserrat SemiBold"/>
              </a:rPr>
              <a:t>Pelambres</a:t>
            </a:r>
            <a:r>
              <a:rPr lang="en-US" sz="800">
                <a:solidFill>
                  <a:srgbClr val="1E4050"/>
                </a:solidFill>
                <a:cs typeface="Arial" panose="020B0604020202020204" pitchFamily="34" charset="0"/>
                <a:sym typeface="Montserrat SemiBold"/>
              </a:rPr>
              <a:t> 205</a:t>
            </a:r>
          </a:p>
        </p:txBody>
      </p:sp>
      <p:sp>
        <p:nvSpPr>
          <p:cNvPr id="91" name="TextBox 90">
            <a:extLst>
              <a:ext uri="{FF2B5EF4-FFF2-40B4-BE49-F238E27FC236}">
                <a16:creationId xmlns:a16="http://schemas.microsoft.com/office/drawing/2014/main" id="{1A534536-4698-DE48-B0D3-62CBD8923E62}"/>
              </a:ext>
            </a:extLst>
          </p:cNvPr>
          <p:cNvSpPr txBox="1"/>
          <p:nvPr/>
        </p:nvSpPr>
        <p:spPr>
          <a:xfrm rot="16200000">
            <a:off x="8115907" y="2493130"/>
            <a:ext cx="1514108"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800">
                <a:solidFill>
                  <a:srgbClr val="1E4050"/>
                </a:solidFill>
                <a:cs typeface="Arial" panose="020B0604020202020204" pitchFamily="34" charset="0"/>
                <a:sym typeface="Montserrat SemiBold"/>
              </a:rPr>
              <a:t>Frieda </a:t>
            </a:r>
            <a:r>
              <a:rPr lang="en-US" sz="800" err="1">
                <a:solidFill>
                  <a:srgbClr val="1E4050"/>
                </a:solidFill>
                <a:cs typeface="Arial" panose="020B0604020202020204" pitchFamily="34" charset="0"/>
                <a:sym typeface="Montserrat SemiBold"/>
              </a:rPr>
              <a:t>RIver</a:t>
            </a:r>
          </a:p>
        </p:txBody>
      </p:sp>
      <p:sp>
        <p:nvSpPr>
          <p:cNvPr id="92" name="TextBox 91">
            <a:extLst>
              <a:ext uri="{FF2B5EF4-FFF2-40B4-BE49-F238E27FC236}">
                <a16:creationId xmlns:a16="http://schemas.microsoft.com/office/drawing/2014/main" id="{F54BAD36-D613-FD4C-A8E4-6116448621D9}"/>
              </a:ext>
            </a:extLst>
          </p:cNvPr>
          <p:cNvSpPr txBox="1"/>
          <p:nvPr/>
        </p:nvSpPr>
        <p:spPr>
          <a:xfrm rot="16200000">
            <a:off x="8581366" y="2755014"/>
            <a:ext cx="846677"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Cristalino</a:t>
            </a:r>
          </a:p>
        </p:txBody>
      </p:sp>
      <p:sp>
        <p:nvSpPr>
          <p:cNvPr id="93" name="TextBox 92">
            <a:extLst>
              <a:ext uri="{FF2B5EF4-FFF2-40B4-BE49-F238E27FC236}">
                <a16:creationId xmlns:a16="http://schemas.microsoft.com/office/drawing/2014/main" id="{7CAB3359-5B2C-D244-A8BC-8AE6327A98F8}"/>
              </a:ext>
            </a:extLst>
          </p:cNvPr>
          <p:cNvSpPr txBox="1"/>
          <p:nvPr/>
        </p:nvSpPr>
        <p:spPr>
          <a:xfrm rot="16200000">
            <a:off x="8643677" y="2460031"/>
            <a:ext cx="1277512"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Andina Phase 2</a:t>
            </a:r>
          </a:p>
        </p:txBody>
      </p:sp>
      <p:sp>
        <p:nvSpPr>
          <p:cNvPr id="94" name="TextBox 93">
            <a:extLst>
              <a:ext uri="{FF2B5EF4-FFF2-40B4-BE49-F238E27FC236}">
                <a16:creationId xmlns:a16="http://schemas.microsoft.com/office/drawing/2014/main" id="{5885EF6A-78EF-924E-97DE-CB9D744EF8A4}"/>
              </a:ext>
            </a:extLst>
          </p:cNvPr>
          <p:cNvSpPr txBox="1"/>
          <p:nvPr/>
        </p:nvSpPr>
        <p:spPr>
          <a:xfrm rot="16200000">
            <a:off x="9125150" y="2515816"/>
            <a:ext cx="939688"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Tampakan</a:t>
            </a:r>
          </a:p>
        </p:txBody>
      </p:sp>
      <p:sp>
        <p:nvSpPr>
          <p:cNvPr id="95" name="TextBox 94">
            <a:extLst>
              <a:ext uri="{FF2B5EF4-FFF2-40B4-BE49-F238E27FC236}">
                <a16:creationId xmlns:a16="http://schemas.microsoft.com/office/drawing/2014/main" id="{3702E9DC-B307-C54E-BD10-869F742E7FFE}"/>
              </a:ext>
            </a:extLst>
          </p:cNvPr>
          <p:cNvSpPr txBox="1"/>
          <p:nvPr/>
        </p:nvSpPr>
        <p:spPr>
          <a:xfrm rot="16200000">
            <a:off x="9284606" y="2258340"/>
            <a:ext cx="1358451"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Centinala</a:t>
            </a:r>
            <a:r>
              <a:rPr lang="en-US" sz="1067">
                <a:solidFill>
                  <a:srgbClr val="1E4050"/>
                </a:solidFill>
                <a:cs typeface="Arial" panose="020B0604020202020204" pitchFamily="34" charset="0"/>
                <a:sym typeface="Montserrat SemiBold"/>
              </a:rPr>
              <a:t> DMC</a:t>
            </a:r>
          </a:p>
        </p:txBody>
      </p:sp>
      <p:sp>
        <p:nvSpPr>
          <p:cNvPr id="96" name="TextBox 95">
            <a:extLst>
              <a:ext uri="{FF2B5EF4-FFF2-40B4-BE49-F238E27FC236}">
                <a16:creationId xmlns:a16="http://schemas.microsoft.com/office/drawing/2014/main" id="{677F2CC3-975A-A949-BAE7-379DFF72665A}"/>
              </a:ext>
            </a:extLst>
          </p:cNvPr>
          <p:cNvSpPr txBox="1"/>
          <p:nvPr/>
        </p:nvSpPr>
        <p:spPr>
          <a:xfrm rot="16200000">
            <a:off x="9696194" y="2528910"/>
            <a:ext cx="81600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Zafranal</a:t>
            </a:r>
          </a:p>
        </p:txBody>
      </p:sp>
      <p:sp>
        <p:nvSpPr>
          <p:cNvPr id="97" name="TextBox 96">
            <a:extLst>
              <a:ext uri="{FF2B5EF4-FFF2-40B4-BE49-F238E27FC236}">
                <a16:creationId xmlns:a16="http://schemas.microsoft.com/office/drawing/2014/main" id="{3B2FB26C-68BB-884F-968A-D3439D9C774D}"/>
              </a:ext>
            </a:extLst>
          </p:cNvPr>
          <p:cNvSpPr txBox="1"/>
          <p:nvPr/>
        </p:nvSpPr>
        <p:spPr>
          <a:xfrm rot="16200000">
            <a:off x="9833661" y="2461386"/>
            <a:ext cx="937496"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Wafi </a:t>
            </a:r>
            <a:r>
              <a:rPr lang="en-US" sz="1067" err="1">
                <a:solidFill>
                  <a:srgbClr val="1E4050"/>
                </a:solidFill>
                <a:cs typeface="Arial" panose="020B0604020202020204" pitchFamily="34" charset="0"/>
                <a:sym typeface="Montserrat SemiBold"/>
              </a:rPr>
              <a:t>Golpu</a:t>
            </a:r>
          </a:p>
        </p:txBody>
      </p:sp>
      <p:sp>
        <p:nvSpPr>
          <p:cNvPr id="98" name="TextBox 97">
            <a:extLst>
              <a:ext uri="{FF2B5EF4-FFF2-40B4-BE49-F238E27FC236}">
                <a16:creationId xmlns:a16="http://schemas.microsoft.com/office/drawing/2014/main" id="{9AF34605-8394-6B42-A257-BAA5B162C04F}"/>
              </a:ext>
            </a:extLst>
          </p:cNvPr>
          <p:cNvSpPr txBox="1"/>
          <p:nvPr/>
        </p:nvSpPr>
        <p:spPr>
          <a:xfrm rot="16200000">
            <a:off x="10142134" y="2313623"/>
            <a:ext cx="937493" cy="57464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Taca Golpe</a:t>
            </a:r>
          </a:p>
        </p:txBody>
      </p:sp>
      <p:sp>
        <p:nvSpPr>
          <p:cNvPr id="99" name="TextBox 98">
            <a:extLst>
              <a:ext uri="{FF2B5EF4-FFF2-40B4-BE49-F238E27FC236}">
                <a16:creationId xmlns:a16="http://schemas.microsoft.com/office/drawing/2014/main" id="{2DA0E9CC-A915-804A-A47B-82057A46C3FB}"/>
              </a:ext>
            </a:extLst>
          </p:cNvPr>
          <p:cNvSpPr txBox="1"/>
          <p:nvPr/>
        </p:nvSpPr>
        <p:spPr>
          <a:xfrm rot="16200000">
            <a:off x="10262219" y="2124138"/>
            <a:ext cx="1058335"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Cerro Casale</a:t>
            </a:r>
          </a:p>
        </p:txBody>
      </p:sp>
      <p:sp>
        <p:nvSpPr>
          <p:cNvPr id="102" name="TextBox 101">
            <a:extLst>
              <a:ext uri="{FF2B5EF4-FFF2-40B4-BE49-F238E27FC236}">
                <a16:creationId xmlns:a16="http://schemas.microsoft.com/office/drawing/2014/main" id="{CF29A4BE-BDFF-5B4D-9B6B-AF121C27296F}"/>
              </a:ext>
            </a:extLst>
          </p:cNvPr>
          <p:cNvSpPr txBox="1"/>
          <p:nvPr/>
        </p:nvSpPr>
        <p:spPr>
          <a:xfrm rot="16200000">
            <a:off x="11149449" y="1282920"/>
            <a:ext cx="816000"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err="1">
                <a:solidFill>
                  <a:srgbClr val="1E4050"/>
                </a:solidFill>
                <a:cs typeface="Arial" panose="020B0604020202020204" pitchFamily="34" charset="0"/>
                <a:sym typeface="Montserrat SemiBold"/>
              </a:rPr>
              <a:t>Aynak</a:t>
            </a:r>
          </a:p>
        </p:txBody>
      </p:sp>
      <p:sp>
        <p:nvSpPr>
          <p:cNvPr id="103" name="TextBox 102">
            <a:extLst>
              <a:ext uri="{FF2B5EF4-FFF2-40B4-BE49-F238E27FC236}">
                <a16:creationId xmlns:a16="http://schemas.microsoft.com/office/drawing/2014/main" id="{2469BC81-F02F-5A4E-BFC9-E2EFFE8DE543}"/>
              </a:ext>
            </a:extLst>
          </p:cNvPr>
          <p:cNvSpPr txBox="1"/>
          <p:nvPr/>
        </p:nvSpPr>
        <p:spPr>
          <a:xfrm rot="16200000">
            <a:off x="11291440" y="1138599"/>
            <a:ext cx="999783"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King </a:t>
            </a:r>
            <a:r>
              <a:rPr lang="en-US" sz="1067" err="1">
                <a:solidFill>
                  <a:srgbClr val="1E4050"/>
                </a:solidFill>
                <a:cs typeface="Arial" panose="020B0604020202020204" pitchFamily="34" charset="0"/>
                <a:sym typeface="Montserrat SemiBold"/>
              </a:rPr>
              <a:t>King</a:t>
            </a:r>
            <a:endParaRPr lang="en-US" sz="1067">
              <a:solidFill>
                <a:srgbClr val="1E4050"/>
              </a:solidFill>
              <a:cs typeface="Arial" panose="020B0604020202020204" pitchFamily="34" charset="0"/>
              <a:sym typeface="Montserrat SemiBold"/>
            </a:endParaRPr>
          </a:p>
        </p:txBody>
      </p:sp>
      <p:cxnSp>
        <p:nvCxnSpPr>
          <p:cNvPr id="104" name="Straight Connector 103">
            <a:extLst>
              <a:ext uri="{FF2B5EF4-FFF2-40B4-BE49-F238E27FC236}">
                <a16:creationId xmlns:a16="http://schemas.microsoft.com/office/drawing/2014/main" id="{637389A4-A380-164C-86C6-1B6366E89236}"/>
              </a:ext>
            </a:extLst>
          </p:cNvPr>
          <p:cNvCxnSpPr/>
          <p:nvPr/>
        </p:nvCxnSpPr>
        <p:spPr>
          <a:xfrm flipV="1">
            <a:off x="946515" y="1233272"/>
            <a:ext cx="0" cy="4553879"/>
          </a:xfrm>
          <a:prstGeom prst="line">
            <a:avLst/>
          </a:prstGeom>
          <a:noFill/>
          <a:ln w="6350" cap="flat">
            <a:solidFill>
              <a:srgbClr val="000000"/>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1" name="TextBox 110">
            <a:extLst>
              <a:ext uri="{FF2B5EF4-FFF2-40B4-BE49-F238E27FC236}">
                <a16:creationId xmlns:a16="http://schemas.microsoft.com/office/drawing/2014/main" id="{B6035A8A-550E-4D49-8BFA-6CF97EF044A2}"/>
              </a:ext>
            </a:extLst>
          </p:cNvPr>
          <p:cNvSpPr txBox="1"/>
          <p:nvPr/>
        </p:nvSpPr>
        <p:spPr>
          <a:xfrm rot="16200000">
            <a:off x="-1414365" y="2510132"/>
            <a:ext cx="3415928"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400" b="1">
                <a:solidFill>
                  <a:srgbClr val="1E4050"/>
                </a:solidFill>
                <a:cs typeface="Arial" panose="020B0604020202020204" pitchFamily="34" charset="0"/>
                <a:sym typeface="Montserrat SemiBold"/>
              </a:rPr>
              <a:t>Required Copper Price </a:t>
            </a:r>
            <a:r>
              <a:rPr lang="en-US" sz="1400">
                <a:solidFill>
                  <a:srgbClr val="1E4050"/>
                </a:solidFill>
                <a:cs typeface="Arial" panose="020B0604020202020204" pitchFamily="34" charset="0"/>
                <a:sym typeface="Montserrat SemiBold"/>
              </a:rPr>
              <a:t>(US$/t Cu)</a:t>
            </a:r>
          </a:p>
        </p:txBody>
      </p:sp>
      <p:cxnSp>
        <p:nvCxnSpPr>
          <p:cNvPr id="113" name="Straight Connector 112">
            <a:extLst>
              <a:ext uri="{FF2B5EF4-FFF2-40B4-BE49-F238E27FC236}">
                <a16:creationId xmlns:a16="http://schemas.microsoft.com/office/drawing/2014/main" id="{C069A631-401E-3C4F-A8DA-D70E630A84D9}"/>
              </a:ext>
            </a:extLst>
          </p:cNvPr>
          <p:cNvCxnSpPr>
            <a:cxnSpLocks/>
          </p:cNvCxnSpPr>
          <p:nvPr/>
        </p:nvCxnSpPr>
        <p:spPr>
          <a:xfrm flipV="1">
            <a:off x="963469" y="3328751"/>
            <a:ext cx="10959879" cy="81531"/>
          </a:xfrm>
          <a:prstGeom prst="line">
            <a:avLst/>
          </a:prstGeom>
          <a:noFill/>
          <a:ln w="28575" cap="flat">
            <a:solidFill>
              <a:srgbClr val="B96E2A"/>
            </a:solidFill>
            <a:prstDash val="sysDot"/>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5" name="TextBox 114">
            <a:extLst>
              <a:ext uri="{FF2B5EF4-FFF2-40B4-BE49-F238E27FC236}">
                <a16:creationId xmlns:a16="http://schemas.microsoft.com/office/drawing/2014/main" id="{8A8DC42C-ABD1-CF4F-95F2-2A3BFC0BB9D4}"/>
              </a:ext>
            </a:extLst>
          </p:cNvPr>
          <p:cNvSpPr txBox="1"/>
          <p:nvPr/>
        </p:nvSpPr>
        <p:spPr>
          <a:xfrm>
            <a:off x="955310" y="3082170"/>
            <a:ext cx="2811250" cy="415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 tIns="121919" rIns="72000" bIns="121919" numCol="1" spcCol="38100" rtlCol="0" anchor="t">
            <a:spAutoFit/>
          </a:bodyPr>
          <a:lstStyle/>
          <a:p>
            <a:pPr defTabSz="1219170" hangingPunct="0"/>
            <a:r>
              <a:rPr lang="en-US" sz="1100" b="1">
                <a:solidFill>
                  <a:srgbClr val="B96E2A"/>
                </a:solidFill>
                <a:cs typeface="Arial" panose="020B0604020202020204" pitchFamily="34" charset="0"/>
              </a:rPr>
              <a:t>Spot Copper Price</a:t>
            </a:r>
            <a:endParaRPr lang="en-US" sz="1100" b="1">
              <a:solidFill>
                <a:srgbClr val="B96E2A"/>
              </a:solidFill>
              <a:cs typeface="Arial" panose="020B0604020202020204" pitchFamily="34" charset="0"/>
              <a:sym typeface="Montserrat SemiBold"/>
            </a:endParaRPr>
          </a:p>
        </p:txBody>
      </p:sp>
      <p:cxnSp>
        <p:nvCxnSpPr>
          <p:cNvPr id="123" name="Straight Connector 122">
            <a:extLst>
              <a:ext uri="{FF2B5EF4-FFF2-40B4-BE49-F238E27FC236}">
                <a16:creationId xmlns:a16="http://schemas.microsoft.com/office/drawing/2014/main" id="{C185187D-5AED-A848-A460-D4B95AAEE86A}"/>
              </a:ext>
            </a:extLst>
          </p:cNvPr>
          <p:cNvCxnSpPr>
            <a:cxnSpLocks/>
          </p:cNvCxnSpPr>
          <p:nvPr/>
        </p:nvCxnSpPr>
        <p:spPr>
          <a:xfrm flipV="1">
            <a:off x="944998" y="2653787"/>
            <a:ext cx="10968899" cy="81597"/>
          </a:xfrm>
          <a:prstGeom prst="line">
            <a:avLst/>
          </a:prstGeom>
          <a:noFill/>
          <a:ln w="28575" cap="flat">
            <a:solidFill>
              <a:srgbClr val="B96E2A"/>
            </a:solidFill>
            <a:prstDash val="sysDot"/>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4" name="TextBox 123">
            <a:extLst>
              <a:ext uri="{FF2B5EF4-FFF2-40B4-BE49-F238E27FC236}">
                <a16:creationId xmlns:a16="http://schemas.microsoft.com/office/drawing/2014/main" id="{56763CF2-5C04-5A43-818F-068902FB3FEA}"/>
              </a:ext>
            </a:extLst>
          </p:cNvPr>
          <p:cNvSpPr txBox="1"/>
          <p:nvPr/>
        </p:nvSpPr>
        <p:spPr>
          <a:xfrm>
            <a:off x="955311" y="2397037"/>
            <a:ext cx="3221726" cy="4154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 tIns="121919" rIns="72000" bIns="121919" numCol="1" spcCol="38100" rtlCol="0" anchor="t">
            <a:spAutoFit/>
          </a:bodyPr>
          <a:lstStyle/>
          <a:p>
            <a:pPr defTabSz="1219170" hangingPunct="0"/>
            <a:r>
              <a:rPr lang="en-US" sz="1100" b="1">
                <a:solidFill>
                  <a:srgbClr val="B96E2A"/>
                </a:solidFill>
                <a:cs typeface="Arial" panose="020B0604020202020204" pitchFamily="34" charset="0"/>
              </a:rPr>
              <a:t>Price Required at Risked-IRR (12%)*</a:t>
            </a:r>
            <a:endParaRPr lang="en-US" sz="1100" b="1">
              <a:solidFill>
                <a:srgbClr val="B96E2A"/>
              </a:solidFill>
              <a:cs typeface="Arial" panose="020B0604020202020204" pitchFamily="34" charset="0"/>
              <a:sym typeface="Montserrat SemiBold"/>
            </a:endParaRPr>
          </a:p>
        </p:txBody>
      </p:sp>
      <p:sp>
        <p:nvSpPr>
          <p:cNvPr id="119" name="TextBox 118">
            <a:extLst>
              <a:ext uri="{FF2B5EF4-FFF2-40B4-BE49-F238E27FC236}">
                <a16:creationId xmlns:a16="http://schemas.microsoft.com/office/drawing/2014/main" id="{74B3B770-7AF1-3345-ACA5-0F05B19F3EAB}"/>
              </a:ext>
            </a:extLst>
          </p:cNvPr>
          <p:cNvSpPr txBox="1"/>
          <p:nvPr/>
        </p:nvSpPr>
        <p:spPr>
          <a:xfrm>
            <a:off x="2306806" y="5210751"/>
            <a:ext cx="49147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bg1"/>
                </a:solidFill>
                <a:cs typeface="Arial" panose="020B0604020202020204" pitchFamily="34" charset="0"/>
                <a:sym typeface="Montserrat SemiBold"/>
              </a:rPr>
              <a:t>Q1</a:t>
            </a:r>
          </a:p>
        </p:txBody>
      </p:sp>
      <p:sp>
        <p:nvSpPr>
          <p:cNvPr id="126" name="TextBox 125">
            <a:extLst>
              <a:ext uri="{FF2B5EF4-FFF2-40B4-BE49-F238E27FC236}">
                <a16:creationId xmlns:a16="http://schemas.microsoft.com/office/drawing/2014/main" id="{93EA6E90-6DF0-324F-8795-13754CACC21B}"/>
              </a:ext>
            </a:extLst>
          </p:cNvPr>
          <p:cNvSpPr txBox="1"/>
          <p:nvPr/>
        </p:nvSpPr>
        <p:spPr>
          <a:xfrm>
            <a:off x="5509495" y="5210751"/>
            <a:ext cx="49147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bg1"/>
                </a:solidFill>
                <a:cs typeface="Arial" panose="020B0604020202020204" pitchFamily="34" charset="0"/>
                <a:sym typeface="Montserrat SemiBold"/>
              </a:rPr>
              <a:t>Q2</a:t>
            </a:r>
          </a:p>
        </p:txBody>
      </p:sp>
      <p:sp>
        <p:nvSpPr>
          <p:cNvPr id="127" name="TextBox 126">
            <a:extLst>
              <a:ext uri="{FF2B5EF4-FFF2-40B4-BE49-F238E27FC236}">
                <a16:creationId xmlns:a16="http://schemas.microsoft.com/office/drawing/2014/main" id="{89A7F714-B2C8-9845-8A72-DFF21B86CE11}"/>
              </a:ext>
            </a:extLst>
          </p:cNvPr>
          <p:cNvSpPr txBox="1"/>
          <p:nvPr/>
        </p:nvSpPr>
        <p:spPr>
          <a:xfrm>
            <a:off x="7812271" y="5205337"/>
            <a:ext cx="49147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bg1"/>
                </a:solidFill>
                <a:cs typeface="Arial" panose="020B0604020202020204" pitchFamily="34" charset="0"/>
                <a:sym typeface="Montserrat SemiBold"/>
              </a:rPr>
              <a:t>Q3</a:t>
            </a:r>
          </a:p>
        </p:txBody>
      </p:sp>
      <p:sp>
        <p:nvSpPr>
          <p:cNvPr id="128" name="TextBox 127">
            <a:extLst>
              <a:ext uri="{FF2B5EF4-FFF2-40B4-BE49-F238E27FC236}">
                <a16:creationId xmlns:a16="http://schemas.microsoft.com/office/drawing/2014/main" id="{00A4EB83-6119-0B46-AAC6-52AEAF1A87C7}"/>
              </a:ext>
            </a:extLst>
          </p:cNvPr>
          <p:cNvSpPr txBox="1"/>
          <p:nvPr/>
        </p:nvSpPr>
        <p:spPr>
          <a:xfrm>
            <a:off x="10192193" y="5217076"/>
            <a:ext cx="49147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defTabSz="1219170" hangingPunct="0"/>
            <a:r>
              <a:rPr lang="en-US" sz="1600" b="1">
                <a:solidFill>
                  <a:schemeClr val="bg1"/>
                </a:solidFill>
                <a:cs typeface="Arial" panose="020B0604020202020204" pitchFamily="34" charset="0"/>
                <a:sym typeface="Montserrat SemiBold"/>
              </a:rPr>
              <a:t>Q4</a:t>
            </a:r>
          </a:p>
        </p:txBody>
      </p:sp>
      <p:sp>
        <p:nvSpPr>
          <p:cNvPr id="105" name="Slide Number Placeholder 3">
            <a:extLst>
              <a:ext uri="{FF2B5EF4-FFF2-40B4-BE49-F238E27FC236}">
                <a16:creationId xmlns:a16="http://schemas.microsoft.com/office/drawing/2014/main" id="{5976F342-75E8-2180-0441-E003EA31F7C2}"/>
              </a:ext>
            </a:extLst>
          </p:cNvPr>
          <p:cNvSpPr>
            <a:spLocks noGrp="1"/>
          </p:cNvSpPr>
          <p:nvPr>
            <p:ph type="sldNum" sz="quarter" idx="12"/>
          </p:nvPr>
        </p:nvSpPr>
        <p:spPr>
          <a:xfrm>
            <a:off x="9448800" y="5991225"/>
            <a:ext cx="2743200" cy="885409"/>
          </a:xfrm>
        </p:spPr>
        <p:txBody>
          <a:bodyPr/>
          <a:lstStyle/>
          <a:p>
            <a:fld id="{D8955D86-EBE6-46A3-AC78-27FE558A77BB}" type="slidenum">
              <a:rPr lang="en-ID" smtClean="0"/>
              <a:pPr/>
              <a:t>16</a:t>
            </a:fld>
            <a:endParaRPr lang="en-ID"/>
          </a:p>
        </p:txBody>
      </p:sp>
      <p:sp>
        <p:nvSpPr>
          <p:cNvPr id="11" name="TextBox 10">
            <a:extLst>
              <a:ext uri="{FF2B5EF4-FFF2-40B4-BE49-F238E27FC236}">
                <a16:creationId xmlns:a16="http://schemas.microsoft.com/office/drawing/2014/main" id="{1CB0656C-BC48-FB4C-8CE1-AA59FE179C1A}"/>
              </a:ext>
            </a:extLst>
          </p:cNvPr>
          <p:cNvSpPr txBox="1"/>
          <p:nvPr/>
        </p:nvSpPr>
        <p:spPr>
          <a:xfrm rot="16200000">
            <a:off x="460434" y="4619004"/>
            <a:ext cx="961363" cy="164212"/>
          </a:xfrm>
          <a:prstGeom prst="rect">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New Prosperity</a:t>
            </a:r>
          </a:p>
        </p:txBody>
      </p:sp>
      <p:sp>
        <p:nvSpPr>
          <p:cNvPr id="108" name="TextBox 107">
            <a:extLst>
              <a:ext uri="{FF2B5EF4-FFF2-40B4-BE49-F238E27FC236}">
                <a16:creationId xmlns:a16="http://schemas.microsoft.com/office/drawing/2014/main" id="{C92B3091-48EE-FB4D-981D-DD8767DA48AA}"/>
              </a:ext>
            </a:extLst>
          </p:cNvPr>
          <p:cNvSpPr txBox="1"/>
          <p:nvPr/>
        </p:nvSpPr>
        <p:spPr>
          <a:xfrm>
            <a:off x="389741" y="870812"/>
            <a:ext cx="624528" cy="524175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9" tIns="121919" rIns="121919" bIns="121919" numCol="1" spcCol="38100" rtlCol="0" anchor="t">
            <a:spAutoFit/>
          </a:bodyPr>
          <a:lstStyle/>
          <a:p>
            <a:pPr algn="r" defTabSz="1219170" hangingPunct="0">
              <a:lnSpc>
                <a:spcPct val="234000"/>
              </a:lnSpc>
            </a:pPr>
            <a:r>
              <a:rPr lang="en-US" sz="1067">
                <a:solidFill>
                  <a:srgbClr val="1E4050"/>
                </a:solidFill>
                <a:cs typeface="Arial" panose="020B0604020202020204" pitchFamily="34" charset="0"/>
                <a:sym typeface="Montserrat SemiBold"/>
              </a:rPr>
              <a:t>14,000</a:t>
            </a:r>
          </a:p>
          <a:p>
            <a:pPr algn="r" defTabSz="1219170" hangingPunct="0">
              <a:lnSpc>
                <a:spcPct val="234000"/>
              </a:lnSpc>
            </a:pPr>
            <a:r>
              <a:rPr lang="en-US" sz="1067">
                <a:solidFill>
                  <a:srgbClr val="1E4050"/>
                </a:solidFill>
                <a:cs typeface="Arial" panose="020B0604020202020204" pitchFamily="34" charset="0"/>
              </a:rPr>
              <a:t>13,000</a:t>
            </a:r>
          </a:p>
          <a:p>
            <a:pPr algn="r" defTabSz="1219170" hangingPunct="0">
              <a:lnSpc>
                <a:spcPct val="234000"/>
              </a:lnSpc>
            </a:pPr>
            <a:r>
              <a:rPr lang="en-US" sz="1067">
                <a:solidFill>
                  <a:srgbClr val="1E4050"/>
                </a:solidFill>
                <a:cs typeface="Arial" panose="020B0604020202020204" pitchFamily="34" charset="0"/>
                <a:sym typeface="Montserrat SemiBold"/>
              </a:rPr>
              <a:t>12,000</a:t>
            </a:r>
          </a:p>
          <a:p>
            <a:pPr algn="r" defTabSz="1219170" hangingPunct="0">
              <a:lnSpc>
                <a:spcPct val="234000"/>
              </a:lnSpc>
            </a:pPr>
            <a:r>
              <a:rPr lang="en-US" sz="1067">
                <a:solidFill>
                  <a:srgbClr val="1E4050"/>
                </a:solidFill>
                <a:cs typeface="Arial" panose="020B0604020202020204" pitchFamily="34" charset="0"/>
              </a:rPr>
              <a:t>11,000</a:t>
            </a:r>
          </a:p>
          <a:p>
            <a:pPr algn="r" defTabSz="1219170" hangingPunct="0">
              <a:lnSpc>
                <a:spcPct val="234000"/>
              </a:lnSpc>
            </a:pPr>
            <a:r>
              <a:rPr lang="en-US" sz="1067">
                <a:solidFill>
                  <a:srgbClr val="1E4050"/>
                </a:solidFill>
                <a:cs typeface="Arial" panose="020B0604020202020204" pitchFamily="34" charset="0"/>
                <a:sym typeface="Montserrat SemiBold"/>
              </a:rPr>
              <a:t>10,000</a:t>
            </a:r>
          </a:p>
          <a:p>
            <a:pPr algn="r" defTabSz="1219170" hangingPunct="0">
              <a:lnSpc>
                <a:spcPct val="234000"/>
              </a:lnSpc>
            </a:pPr>
            <a:r>
              <a:rPr lang="en-US" sz="1067">
                <a:solidFill>
                  <a:srgbClr val="1E4050"/>
                </a:solidFill>
                <a:cs typeface="Arial" panose="020B0604020202020204" pitchFamily="34" charset="0"/>
              </a:rPr>
              <a:t>9,000</a:t>
            </a:r>
          </a:p>
          <a:p>
            <a:pPr algn="r" defTabSz="1219170" hangingPunct="0">
              <a:lnSpc>
                <a:spcPct val="234000"/>
              </a:lnSpc>
            </a:pPr>
            <a:r>
              <a:rPr lang="en-US" sz="1067">
                <a:solidFill>
                  <a:srgbClr val="1E4050"/>
                </a:solidFill>
                <a:cs typeface="Arial" panose="020B0604020202020204" pitchFamily="34" charset="0"/>
                <a:sym typeface="Montserrat SemiBold"/>
              </a:rPr>
              <a:t>8,000</a:t>
            </a:r>
          </a:p>
          <a:p>
            <a:pPr algn="r" defTabSz="1219170" hangingPunct="0">
              <a:lnSpc>
                <a:spcPct val="234000"/>
              </a:lnSpc>
            </a:pPr>
            <a:r>
              <a:rPr lang="en-US" sz="1067">
                <a:solidFill>
                  <a:srgbClr val="1E4050"/>
                </a:solidFill>
                <a:cs typeface="Arial" panose="020B0604020202020204" pitchFamily="34" charset="0"/>
              </a:rPr>
              <a:t>7,000</a:t>
            </a:r>
          </a:p>
          <a:p>
            <a:pPr algn="r" defTabSz="1219170" hangingPunct="0">
              <a:lnSpc>
                <a:spcPct val="234000"/>
              </a:lnSpc>
            </a:pPr>
            <a:r>
              <a:rPr lang="en-US" sz="1067">
                <a:solidFill>
                  <a:srgbClr val="1E4050"/>
                </a:solidFill>
                <a:cs typeface="Arial" panose="020B0604020202020204" pitchFamily="34" charset="0"/>
              </a:rPr>
              <a:t>6,000</a:t>
            </a:r>
          </a:p>
          <a:p>
            <a:pPr algn="r" defTabSz="1219170" hangingPunct="0">
              <a:lnSpc>
                <a:spcPct val="234000"/>
              </a:lnSpc>
            </a:pPr>
            <a:r>
              <a:rPr lang="en-US" sz="1067">
                <a:solidFill>
                  <a:srgbClr val="1E4050"/>
                </a:solidFill>
                <a:cs typeface="Arial" panose="020B0604020202020204" pitchFamily="34" charset="0"/>
                <a:sym typeface="Montserrat SemiBold"/>
              </a:rPr>
              <a:t>5,000</a:t>
            </a:r>
          </a:p>
          <a:p>
            <a:pPr algn="r" defTabSz="1219170" hangingPunct="0">
              <a:lnSpc>
                <a:spcPct val="234000"/>
              </a:lnSpc>
            </a:pPr>
            <a:r>
              <a:rPr lang="en-US" sz="1067">
                <a:solidFill>
                  <a:srgbClr val="1E4050"/>
                </a:solidFill>
                <a:cs typeface="Arial" panose="020B0604020202020204" pitchFamily="34" charset="0"/>
              </a:rPr>
              <a:t>4,000</a:t>
            </a:r>
          </a:p>
          <a:p>
            <a:pPr algn="r" defTabSz="1219170" hangingPunct="0">
              <a:lnSpc>
                <a:spcPct val="234000"/>
              </a:lnSpc>
            </a:pPr>
            <a:r>
              <a:rPr lang="en-US" sz="1067">
                <a:solidFill>
                  <a:srgbClr val="1E4050"/>
                </a:solidFill>
                <a:cs typeface="Arial" panose="020B0604020202020204" pitchFamily="34" charset="0"/>
                <a:sym typeface="Montserrat SemiBold"/>
              </a:rPr>
              <a:t>3,000</a:t>
            </a:r>
          </a:p>
          <a:p>
            <a:pPr algn="r" defTabSz="1219170" hangingPunct="0">
              <a:lnSpc>
                <a:spcPct val="234000"/>
              </a:lnSpc>
            </a:pPr>
            <a:r>
              <a:rPr lang="en-US" sz="1067">
                <a:solidFill>
                  <a:srgbClr val="1E4050"/>
                </a:solidFill>
                <a:cs typeface="Arial" panose="020B0604020202020204" pitchFamily="34" charset="0"/>
              </a:rPr>
              <a:t>2,000</a:t>
            </a:r>
          </a:p>
        </p:txBody>
      </p:sp>
      <p:sp>
        <p:nvSpPr>
          <p:cNvPr id="5" name="Oval 4">
            <a:extLst>
              <a:ext uri="{FF2B5EF4-FFF2-40B4-BE49-F238E27FC236}">
                <a16:creationId xmlns:a16="http://schemas.microsoft.com/office/drawing/2014/main" id="{7338536E-C52F-3845-6490-43C2233F23AE}"/>
              </a:ext>
            </a:extLst>
          </p:cNvPr>
          <p:cNvSpPr/>
          <p:nvPr/>
        </p:nvSpPr>
        <p:spPr>
          <a:xfrm>
            <a:off x="1221388" y="3919102"/>
            <a:ext cx="321904" cy="321904"/>
          </a:xfrm>
          <a:prstGeom prst="ellipse">
            <a:avLst/>
          </a:prstGeom>
          <a:solidFill>
            <a:schemeClr val="bg1"/>
          </a:solidFill>
          <a:ln w="19050">
            <a:solidFill>
              <a:srgbClr val="1E4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1E4050"/>
                </a:solidFill>
              </a:rPr>
              <a:t>1</a:t>
            </a:r>
          </a:p>
        </p:txBody>
      </p:sp>
      <p:sp>
        <p:nvSpPr>
          <p:cNvPr id="106" name="Oval 105">
            <a:extLst>
              <a:ext uri="{FF2B5EF4-FFF2-40B4-BE49-F238E27FC236}">
                <a16:creationId xmlns:a16="http://schemas.microsoft.com/office/drawing/2014/main" id="{C4364FAA-AC39-2334-E621-E4E65C07551E}"/>
              </a:ext>
            </a:extLst>
          </p:cNvPr>
          <p:cNvSpPr/>
          <p:nvPr/>
        </p:nvSpPr>
        <p:spPr>
          <a:xfrm>
            <a:off x="3732969" y="3325544"/>
            <a:ext cx="321904" cy="321904"/>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1E4050"/>
                </a:solidFill>
              </a:rPr>
              <a:t>2</a:t>
            </a:r>
          </a:p>
        </p:txBody>
      </p:sp>
      <p:sp>
        <p:nvSpPr>
          <p:cNvPr id="107" name="Oval 106">
            <a:extLst>
              <a:ext uri="{FF2B5EF4-FFF2-40B4-BE49-F238E27FC236}">
                <a16:creationId xmlns:a16="http://schemas.microsoft.com/office/drawing/2014/main" id="{14C555E5-5641-C433-3892-708E05C364F8}"/>
              </a:ext>
            </a:extLst>
          </p:cNvPr>
          <p:cNvSpPr/>
          <p:nvPr/>
        </p:nvSpPr>
        <p:spPr>
          <a:xfrm>
            <a:off x="7567032" y="2707923"/>
            <a:ext cx="321904" cy="321904"/>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1E4050"/>
                </a:solidFill>
              </a:rPr>
              <a:t>3</a:t>
            </a:r>
          </a:p>
        </p:txBody>
      </p:sp>
      <p:sp>
        <p:nvSpPr>
          <p:cNvPr id="110" name="Oval 109">
            <a:extLst>
              <a:ext uri="{FF2B5EF4-FFF2-40B4-BE49-F238E27FC236}">
                <a16:creationId xmlns:a16="http://schemas.microsoft.com/office/drawing/2014/main" id="{8AF036A8-AAC6-E886-39E2-52F9A8F3D018}"/>
              </a:ext>
            </a:extLst>
          </p:cNvPr>
          <p:cNvSpPr/>
          <p:nvPr/>
        </p:nvSpPr>
        <p:spPr>
          <a:xfrm>
            <a:off x="4944148" y="2756049"/>
            <a:ext cx="321904" cy="321904"/>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1E4050"/>
                </a:solidFill>
              </a:rPr>
              <a:t>4</a:t>
            </a:r>
          </a:p>
        </p:txBody>
      </p:sp>
      <p:sp>
        <p:nvSpPr>
          <p:cNvPr id="114" name="Oval 113">
            <a:extLst>
              <a:ext uri="{FF2B5EF4-FFF2-40B4-BE49-F238E27FC236}">
                <a16:creationId xmlns:a16="http://schemas.microsoft.com/office/drawing/2014/main" id="{6A07753D-E6FB-0000-E45F-096BA5D2360C}"/>
              </a:ext>
            </a:extLst>
          </p:cNvPr>
          <p:cNvSpPr/>
          <p:nvPr/>
        </p:nvSpPr>
        <p:spPr>
          <a:xfrm>
            <a:off x="5264991" y="3213249"/>
            <a:ext cx="321904" cy="321904"/>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1E4050"/>
                </a:solidFill>
              </a:rPr>
              <a:t>5</a:t>
            </a:r>
          </a:p>
        </p:txBody>
      </p:sp>
      <p:sp>
        <p:nvSpPr>
          <p:cNvPr id="116" name="Oval 115">
            <a:extLst>
              <a:ext uri="{FF2B5EF4-FFF2-40B4-BE49-F238E27FC236}">
                <a16:creationId xmlns:a16="http://schemas.microsoft.com/office/drawing/2014/main" id="{D29782E3-A7A8-A770-0038-DAD78DF78887}"/>
              </a:ext>
            </a:extLst>
          </p:cNvPr>
          <p:cNvSpPr/>
          <p:nvPr/>
        </p:nvSpPr>
        <p:spPr>
          <a:xfrm>
            <a:off x="9427918" y="2058218"/>
            <a:ext cx="321904" cy="321904"/>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1E4050"/>
                </a:solidFill>
              </a:rPr>
              <a:t>6</a:t>
            </a:r>
          </a:p>
        </p:txBody>
      </p:sp>
      <p:sp>
        <p:nvSpPr>
          <p:cNvPr id="117" name="Oval 116">
            <a:extLst>
              <a:ext uri="{FF2B5EF4-FFF2-40B4-BE49-F238E27FC236}">
                <a16:creationId xmlns:a16="http://schemas.microsoft.com/office/drawing/2014/main" id="{F5E16FBD-7625-6B73-C0C2-21F858E712A8}"/>
              </a:ext>
            </a:extLst>
          </p:cNvPr>
          <p:cNvSpPr/>
          <p:nvPr/>
        </p:nvSpPr>
        <p:spPr>
          <a:xfrm>
            <a:off x="10992021" y="1270818"/>
            <a:ext cx="321904" cy="321904"/>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1E4050"/>
                </a:solidFill>
              </a:rPr>
              <a:t>7</a:t>
            </a:r>
          </a:p>
        </p:txBody>
      </p:sp>
      <p:sp>
        <p:nvSpPr>
          <p:cNvPr id="118" name="Oval 117">
            <a:extLst>
              <a:ext uri="{FF2B5EF4-FFF2-40B4-BE49-F238E27FC236}">
                <a16:creationId xmlns:a16="http://schemas.microsoft.com/office/drawing/2014/main" id="{2E5367DD-E68D-FD8E-FD6A-7373B40A2A92}"/>
              </a:ext>
            </a:extLst>
          </p:cNvPr>
          <p:cNvSpPr/>
          <p:nvPr/>
        </p:nvSpPr>
        <p:spPr>
          <a:xfrm>
            <a:off x="2252999" y="3119363"/>
            <a:ext cx="321904" cy="321904"/>
          </a:xfrm>
          <a:prstGeom prst="ellipse">
            <a:avLst/>
          </a:prstGeom>
          <a:solidFill>
            <a:schemeClr val="bg1"/>
          </a:solidFill>
          <a:ln w="19050">
            <a:solidFill>
              <a:srgbClr val="B9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B96E2A"/>
                </a:solidFill>
              </a:rPr>
              <a:t>9</a:t>
            </a:r>
          </a:p>
        </p:txBody>
      </p:sp>
      <p:sp>
        <p:nvSpPr>
          <p:cNvPr id="6" name="Oval 5">
            <a:extLst>
              <a:ext uri="{FF2B5EF4-FFF2-40B4-BE49-F238E27FC236}">
                <a16:creationId xmlns:a16="http://schemas.microsoft.com/office/drawing/2014/main" id="{E1DA9FCF-F578-5A45-BE84-19412C106993}"/>
              </a:ext>
            </a:extLst>
          </p:cNvPr>
          <p:cNvSpPr/>
          <p:nvPr/>
        </p:nvSpPr>
        <p:spPr>
          <a:xfrm>
            <a:off x="3265482" y="1473134"/>
            <a:ext cx="410432" cy="410432"/>
          </a:xfrm>
          <a:prstGeom prst="ellipse">
            <a:avLst/>
          </a:prstGeom>
          <a:solidFill>
            <a:schemeClr val="bg1"/>
          </a:solidFill>
          <a:ln w="19050">
            <a:solidFill>
              <a:srgbClr val="1E4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1E4050"/>
                </a:solidFill>
              </a:rPr>
              <a:t>#</a:t>
            </a:r>
          </a:p>
        </p:txBody>
      </p:sp>
      <p:sp>
        <p:nvSpPr>
          <p:cNvPr id="7" name="TextBox 6">
            <a:extLst>
              <a:ext uri="{FF2B5EF4-FFF2-40B4-BE49-F238E27FC236}">
                <a16:creationId xmlns:a16="http://schemas.microsoft.com/office/drawing/2014/main" id="{3DF2BB68-6017-0D60-94B2-1592AB1D7268}"/>
              </a:ext>
            </a:extLst>
          </p:cNvPr>
          <p:cNvSpPr txBox="1"/>
          <p:nvPr/>
        </p:nvSpPr>
        <p:spPr>
          <a:xfrm>
            <a:off x="3684006" y="1499288"/>
            <a:ext cx="5506636" cy="369332"/>
          </a:xfrm>
          <a:prstGeom prst="rect">
            <a:avLst/>
          </a:prstGeom>
          <a:noFill/>
        </p:spPr>
        <p:txBody>
          <a:bodyPr wrap="none" rtlCol="0">
            <a:spAutoFit/>
          </a:bodyPr>
          <a:lstStyle/>
          <a:p>
            <a:r>
              <a:rPr lang="en-US">
                <a:solidFill>
                  <a:srgbClr val="1E4050"/>
                </a:solidFill>
              </a:rPr>
              <a:t>2022 Mining Intelligence ranking of size of resource </a:t>
            </a:r>
          </a:p>
        </p:txBody>
      </p:sp>
      <p:sp>
        <p:nvSpPr>
          <p:cNvPr id="4" name="TextBox 3">
            <a:extLst>
              <a:ext uri="{FF2B5EF4-FFF2-40B4-BE49-F238E27FC236}">
                <a16:creationId xmlns:a16="http://schemas.microsoft.com/office/drawing/2014/main" id="{EF152DE2-FCB3-403C-C7F1-689BCD2162E8}"/>
              </a:ext>
            </a:extLst>
          </p:cNvPr>
          <p:cNvSpPr txBox="1"/>
          <p:nvPr/>
        </p:nvSpPr>
        <p:spPr>
          <a:xfrm>
            <a:off x="941115" y="5858227"/>
            <a:ext cx="7645100" cy="523220"/>
          </a:xfrm>
          <a:prstGeom prst="rect">
            <a:avLst/>
          </a:prstGeom>
          <a:solidFill>
            <a:schemeClr val="bg1"/>
          </a:solidFill>
        </p:spPr>
        <p:txBody>
          <a:bodyPr wrap="square" lIns="0" rIns="0" rtlCol="0">
            <a:spAutoFit/>
          </a:bodyPr>
          <a:lstStyle/>
          <a:p>
            <a:r>
              <a:rPr lang="en-CA" sz="1400" spc="-20">
                <a:cs typeface="Arial" panose="020B0604020202020204" pitchFamily="34" charset="0"/>
              </a:rPr>
              <a:t>Source: Oct 4, 2018 Copper Top Projects Report by </a:t>
            </a:r>
            <a:r>
              <a:rPr lang="en-CA" sz="1400" b="1" spc="-20">
                <a:cs typeface="Arial" panose="020B0604020202020204" pitchFamily="34" charset="0"/>
              </a:rPr>
              <a:t>Goldman Sachs </a:t>
            </a:r>
            <a:r>
              <a:rPr lang="en-CA" sz="1400" spc="-20">
                <a:cs typeface="Arial" panose="020B0604020202020204" pitchFamily="34" charset="0"/>
              </a:rPr>
              <a:t>Global Investment Research.</a:t>
            </a:r>
          </a:p>
          <a:p>
            <a:r>
              <a:rPr lang="en-CA" sz="1400" spc="-20">
                <a:cs typeface="Arial" panose="020B0604020202020204" pitchFamily="34" charset="0"/>
              </a:rPr>
              <a:t>*According to Apr 13, 2021 Goldman Sachs Report. Based on Los Azules 2017 PEA</a:t>
            </a:r>
          </a:p>
        </p:txBody>
      </p:sp>
      <p:sp>
        <p:nvSpPr>
          <p:cNvPr id="8" name="Rectangle 7">
            <a:extLst>
              <a:ext uri="{FF2B5EF4-FFF2-40B4-BE49-F238E27FC236}">
                <a16:creationId xmlns:a16="http://schemas.microsoft.com/office/drawing/2014/main" id="{82AECDA8-D518-15AD-3ED2-534780363D71}"/>
              </a:ext>
            </a:extLst>
          </p:cNvPr>
          <p:cNvSpPr/>
          <p:nvPr/>
        </p:nvSpPr>
        <p:spPr>
          <a:xfrm>
            <a:off x="429334" y="1134306"/>
            <a:ext cx="593887" cy="3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autionary Statement"/>
          <p:cNvSpPr txBox="1">
            <a:spLocks noGrp="1"/>
          </p:cNvSpPr>
          <p:nvPr>
            <p:ph type="title"/>
          </p:nvPr>
        </p:nvSpPr>
        <p:spPr>
          <a:xfrm>
            <a:off x="800584" y="-2226"/>
            <a:ext cx="8154964" cy="1080291"/>
          </a:xfrm>
          <a:prstGeom prst="rect">
            <a:avLst/>
          </a:prstGeom>
        </p:spPr>
        <p:txBody>
          <a:bodyPr vert="horz" lIns="121920" tIns="121919" rIns="121920" bIns="121919" rtlCol="0" anchor="t">
            <a:noAutofit/>
          </a:bodyPr>
          <a:lstStyle/>
          <a:p>
            <a:pPr>
              <a:lnSpc>
                <a:spcPct val="100000"/>
              </a:lnSpc>
            </a:pPr>
            <a:r>
              <a:rPr lang="en-US">
                <a:solidFill>
                  <a:srgbClr val="B96E2A"/>
                </a:solidFill>
                <a:latin typeface="Arial"/>
                <a:cs typeface="Arial"/>
              </a:rPr>
              <a:t>Los Azules</a:t>
            </a:r>
            <a:br>
              <a:rPr lang="en-US">
                <a:solidFill>
                  <a:srgbClr val="B96E2A"/>
                </a:solidFill>
                <a:latin typeface="Arial"/>
                <a:cs typeface="Arial"/>
              </a:rPr>
            </a:br>
            <a:r>
              <a:rPr lang="en-US">
                <a:latin typeface="Arial"/>
                <a:cs typeface="Arial"/>
              </a:rPr>
              <a:t>Low Cost!</a:t>
            </a:r>
            <a:br>
              <a:rPr lang="en-US">
                <a:latin typeface="Arial"/>
                <a:cs typeface="Arial"/>
              </a:rPr>
            </a:br>
            <a:r>
              <a:rPr lang="en-US" sz="2400" b="0">
                <a:latin typeface="Arial"/>
                <a:cs typeface="Arial"/>
              </a:rPr>
              <a:t>Lowest Cost Quartile</a:t>
            </a:r>
            <a:endParaRPr lang="en-US" sz="3200" b="0">
              <a:latin typeface="Arial"/>
              <a:cs typeface="Arial"/>
            </a:endParaRPr>
          </a:p>
        </p:txBody>
      </p:sp>
      <p:sp>
        <p:nvSpPr>
          <p:cNvPr id="100" name="TextBox 99">
            <a:extLst>
              <a:ext uri="{FF2B5EF4-FFF2-40B4-BE49-F238E27FC236}">
                <a16:creationId xmlns:a16="http://schemas.microsoft.com/office/drawing/2014/main" id="{610C9313-DBC1-2648-A725-F4EFC3E93884}"/>
              </a:ext>
            </a:extLst>
          </p:cNvPr>
          <p:cNvSpPr txBox="1"/>
          <p:nvPr/>
        </p:nvSpPr>
        <p:spPr>
          <a:xfrm rot="16200000">
            <a:off x="10593983" y="2155500"/>
            <a:ext cx="981148"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El Pachon</a:t>
            </a:r>
          </a:p>
        </p:txBody>
      </p:sp>
      <p:sp>
        <p:nvSpPr>
          <p:cNvPr id="101" name="TextBox 100">
            <a:extLst>
              <a:ext uri="{FF2B5EF4-FFF2-40B4-BE49-F238E27FC236}">
                <a16:creationId xmlns:a16="http://schemas.microsoft.com/office/drawing/2014/main" id="{E72D44A5-9766-7E46-8FEA-F1B350FCC19A}"/>
              </a:ext>
            </a:extLst>
          </p:cNvPr>
          <p:cNvSpPr txBox="1"/>
          <p:nvPr/>
        </p:nvSpPr>
        <p:spPr>
          <a:xfrm rot="16200000">
            <a:off x="10805304" y="1835626"/>
            <a:ext cx="891612" cy="4104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chorCtr="0">
            <a:spAutoFit/>
          </a:bodyPr>
          <a:lstStyle/>
          <a:p>
            <a:pPr defTabSz="1219170" hangingPunct="0"/>
            <a:r>
              <a:rPr lang="en-US" sz="1067">
                <a:solidFill>
                  <a:srgbClr val="1E4050"/>
                </a:solidFill>
                <a:cs typeface="Arial" panose="020B0604020202020204" pitchFamily="34" charset="0"/>
                <a:sym typeface="Montserrat SemiBold"/>
              </a:rPr>
              <a:t>Josemaria</a:t>
            </a:r>
          </a:p>
        </p:txBody>
      </p:sp>
      <p:sp>
        <p:nvSpPr>
          <p:cNvPr id="2" name="Rectangle 1">
            <a:extLst>
              <a:ext uri="{FF2B5EF4-FFF2-40B4-BE49-F238E27FC236}">
                <a16:creationId xmlns:a16="http://schemas.microsoft.com/office/drawing/2014/main" id="{A30E1026-8E2D-37C1-F6B9-DF1E3391D660}"/>
              </a:ext>
            </a:extLst>
          </p:cNvPr>
          <p:cNvSpPr/>
          <p:nvPr/>
        </p:nvSpPr>
        <p:spPr>
          <a:xfrm>
            <a:off x="10941802" y="1656969"/>
            <a:ext cx="410431" cy="1147870"/>
          </a:xfrm>
          <a:prstGeom prst="rect">
            <a:avLst/>
          </a:prstGeom>
          <a:noFill/>
          <a:ln w="19050">
            <a:solidFill>
              <a:srgbClr val="1E4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43451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Logo&#10;&#10;Description automatically generated with medium confidence">
            <a:extLst>
              <a:ext uri="{FF2B5EF4-FFF2-40B4-BE49-F238E27FC236}">
                <a16:creationId xmlns:a16="http://schemas.microsoft.com/office/drawing/2014/main" id="{11D60350-EF4F-9160-5891-105EFD2C2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560" y="2335940"/>
            <a:ext cx="603817" cy="501733"/>
          </a:xfrm>
          <a:prstGeom prst="rect">
            <a:avLst/>
          </a:prstGeom>
        </p:spPr>
      </p:pic>
      <p:pic>
        <p:nvPicPr>
          <p:cNvPr id="48" name="Picture 47" descr="A picture containing text, clock&#10;&#10;Description automatically generated">
            <a:extLst>
              <a:ext uri="{FF2B5EF4-FFF2-40B4-BE49-F238E27FC236}">
                <a16:creationId xmlns:a16="http://schemas.microsoft.com/office/drawing/2014/main" id="{262ED079-AB66-CBB1-1930-41F252266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115" y="4493246"/>
            <a:ext cx="481675" cy="482633"/>
          </a:xfrm>
          <a:prstGeom prst="rect">
            <a:avLst/>
          </a:prstGeom>
        </p:spPr>
      </p:pic>
      <p:sp>
        <p:nvSpPr>
          <p:cNvPr id="32" name="Rectangle 31">
            <a:extLst>
              <a:ext uri="{FF2B5EF4-FFF2-40B4-BE49-F238E27FC236}">
                <a16:creationId xmlns:a16="http://schemas.microsoft.com/office/drawing/2014/main" id="{05A4FFF9-FA64-DFBD-D3A7-88C47AFE8090}"/>
              </a:ext>
            </a:extLst>
          </p:cNvPr>
          <p:cNvSpPr/>
          <p:nvPr/>
        </p:nvSpPr>
        <p:spPr>
          <a:xfrm>
            <a:off x="8804492" y="4315515"/>
            <a:ext cx="2695764" cy="1867554"/>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2">
            <a:extLst>
              <a:ext uri="{FF2B5EF4-FFF2-40B4-BE49-F238E27FC236}">
                <a16:creationId xmlns:a16="http://schemas.microsoft.com/office/drawing/2014/main" id="{E1FE7198-68AA-E3EE-C566-9E165149071D}"/>
              </a:ext>
            </a:extLst>
          </p:cNvPr>
          <p:cNvSpPr>
            <a:spLocks noGrp="1"/>
          </p:cNvSpPr>
          <p:nvPr>
            <p:ph type="title"/>
          </p:nvPr>
        </p:nvSpPr>
        <p:spPr>
          <a:xfrm>
            <a:off x="642939" y="425493"/>
            <a:ext cx="11617641" cy="739775"/>
          </a:xfrm>
        </p:spPr>
        <p:txBody>
          <a:bodyPr>
            <a:normAutofit fontScale="90000"/>
          </a:bodyPr>
          <a:lstStyle/>
          <a:p>
            <a:pPr>
              <a:lnSpc>
                <a:spcPct val="100000"/>
              </a:lnSpc>
            </a:pPr>
            <a:br>
              <a:rPr lang="en-US" sz="2700">
                <a:solidFill>
                  <a:srgbClr val="FF0000"/>
                </a:solidFill>
                <a:latin typeface="Arial"/>
                <a:cs typeface="Arial"/>
              </a:rPr>
            </a:br>
            <a:r>
              <a:rPr lang="en-US" sz="2700">
                <a:solidFill>
                  <a:srgbClr val="B96E2A"/>
                </a:solidFill>
                <a:latin typeface="Arial"/>
                <a:cs typeface="Arial"/>
              </a:rPr>
              <a:t>Los Azules </a:t>
            </a:r>
            <a:br>
              <a:rPr lang="en-US" sz="2700">
                <a:solidFill>
                  <a:srgbClr val="B96E2A"/>
                </a:solidFill>
                <a:latin typeface="Arial"/>
                <a:cs typeface="Arial"/>
              </a:rPr>
            </a:br>
            <a:r>
              <a:rPr lang="en-US" sz="2700">
                <a:solidFill>
                  <a:srgbClr val="B96E2A"/>
                </a:solidFill>
                <a:latin typeface="Arial"/>
                <a:cs typeface="Arial"/>
              </a:rPr>
              <a:t>It’s Valuable</a:t>
            </a:r>
            <a:br>
              <a:rPr lang="en-US" sz="2700">
                <a:solidFill>
                  <a:srgbClr val="FF0000"/>
                </a:solidFill>
                <a:latin typeface="Arial"/>
                <a:cs typeface="Arial"/>
              </a:rPr>
            </a:br>
            <a:r>
              <a:rPr lang="en-US" sz="2700">
                <a:latin typeface="Arial"/>
                <a:cs typeface="Arial"/>
              </a:rPr>
              <a:t>Between 2 </a:t>
            </a:r>
            <a:r>
              <a:rPr lang="en-US" sz="2700">
                <a:solidFill>
                  <a:schemeClr val="tx1">
                    <a:lumMod val="75000"/>
                    <a:lumOff val="25000"/>
                  </a:schemeClr>
                </a:solidFill>
                <a:latin typeface="Arial"/>
                <a:cs typeface="Arial"/>
              </a:rPr>
              <a:t>Value Reference Points, US$</a:t>
            </a:r>
            <a:r>
              <a:rPr lang="en-US" sz="2700">
                <a:latin typeface="Arial"/>
                <a:cs typeface="Arial"/>
              </a:rPr>
              <a:t>485 </a:t>
            </a:r>
            <a:r>
              <a:rPr lang="en-US" sz="2700">
                <a:solidFill>
                  <a:schemeClr val="tx1">
                    <a:lumMod val="75000"/>
                    <a:lumOff val="25000"/>
                  </a:schemeClr>
                </a:solidFill>
                <a:latin typeface="Arial"/>
                <a:cs typeface="Arial"/>
              </a:rPr>
              <a:t>M and $</a:t>
            </a:r>
            <a:r>
              <a:rPr lang="en-US" sz="2700">
                <a:latin typeface="Arial"/>
                <a:cs typeface="Arial"/>
              </a:rPr>
              <a:t>2.28 </a:t>
            </a:r>
            <a:r>
              <a:rPr lang="en-US" sz="2700">
                <a:solidFill>
                  <a:schemeClr val="tx1">
                    <a:lumMod val="75000"/>
                    <a:lumOff val="25000"/>
                  </a:schemeClr>
                </a:solidFill>
                <a:latin typeface="Arial"/>
                <a:cs typeface="Arial"/>
              </a:rPr>
              <a:t>B</a:t>
            </a:r>
            <a:br>
              <a:rPr lang="en-US" sz="2700">
                <a:solidFill>
                  <a:schemeClr val="tx1">
                    <a:lumMod val="75000"/>
                    <a:lumOff val="25000"/>
                  </a:schemeClr>
                </a:solidFill>
                <a:latin typeface="Arial"/>
                <a:cs typeface="Arial"/>
              </a:rPr>
            </a:br>
            <a:r>
              <a:rPr lang="en-US" sz="2000" i="1">
                <a:solidFill>
                  <a:schemeClr val="tx1">
                    <a:lumMod val="75000"/>
                    <a:lumOff val="25000"/>
                  </a:schemeClr>
                </a:solidFill>
                <a:latin typeface="Arial"/>
                <a:cs typeface="Arial"/>
              </a:rPr>
              <a:t>McEwen Copper's implied market cap US$</a:t>
            </a:r>
            <a:r>
              <a:rPr lang="en-US" sz="2000" i="1">
                <a:latin typeface="Arial"/>
                <a:cs typeface="Arial"/>
              </a:rPr>
              <a:t>550 </a:t>
            </a:r>
            <a:r>
              <a:rPr lang="en-US" sz="2000" i="1">
                <a:solidFill>
                  <a:schemeClr val="tx1">
                    <a:lumMod val="75000"/>
                    <a:lumOff val="25000"/>
                  </a:schemeClr>
                </a:solidFill>
                <a:latin typeface="Arial"/>
                <a:cs typeface="Arial"/>
              </a:rPr>
              <a:t>M, based on financing announced Feb 27, 2023</a:t>
            </a:r>
            <a:br>
              <a:rPr lang="en-US" sz="2000"/>
            </a:br>
            <a:endParaRPr lang="en-US" sz="2000" i="1"/>
          </a:p>
        </p:txBody>
      </p:sp>
      <p:pic>
        <p:nvPicPr>
          <p:cNvPr id="10" name="Picture 9">
            <a:extLst>
              <a:ext uri="{FF2B5EF4-FFF2-40B4-BE49-F238E27FC236}">
                <a16:creationId xmlns:a16="http://schemas.microsoft.com/office/drawing/2014/main" id="{250CFB6D-1849-6438-2CD1-ACDA4E0CE3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2446" y="3038371"/>
            <a:ext cx="889316" cy="112679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BE7DDBA-4FD9-4834-8854-5847BC1FDBD0}"/>
              </a:ext>
            </a:extLst>
          </p:cNvPr>
          <p:cNvSpPr txBox="1"/>
          <p:nvPr/>
        </p:nvSpPr>
        <p:spPr>
          <a:xfrm>
            <a:off x="587409" y="2314453"/>
            <a:ext cx="2014334" cy="523220"/>
          </a:xfrm>
          <a:prstGeom prst="rect">
            <a:avLst/>
          </a:prstGeom>
          <a:noFill/>
        </p:spPr>
        <p:txBody>
          <a:bodyPr wrap="square" lIns="0" rtlCol="0">
            <a:spAutoFit/>
          </a:bodyPr>
          <a:lstStyle/>
          <a:p>
            <a:r>
              <a:rPr lang="en-US" sz="1400" b="1">
                <a:solidFill>
                  <a:srgbClr val="0070C0"/>
                </a:solidFill>
              </a:rPr>
              <a:t>In Same San Juan Province, Argentina</a:t>
            </a:r>
          </a:p>
        </p:txBody>
      </p:sp>
      <p:sp>
        <p:nvSpPr>
          <p:cNvPr id="21" name="TextBox 20">
            <a:extLst>
              <a:ext uri="{FF2B5EF4-FFF2-40B4-BE49-F238E27FC236}">
                <a16:creationId xmlns:a16="http://schemas.microsoft.com/office/drawing/2014/main" id="{8FE79F15-31F0-7C56-22E5-9E8911C5B23F}"/>
              </a:ext>
            </a:extLst>
          </p:cNvPr>
          <p:cNvSpPr txBox="1"/>
          <p:nvPr/>
        </p:nvSpPr>
        <p:spPr>
          <a:xfrm>
            <a:off x="1909210" y="1769147"/>
            <a:ext cx="7910114" cy="369332"/>
          </a:xfrm>
          <a:prstGeom prst="rect">
            <a:avLst/>
          </a:prstGeom>
          <a:noFill/>
        </p:spPr>
        <p:txBody>
          <a:bodyPr wrap="none" rtlCol="0">
            <a:spAutoFit/>
          </a:bodyPr>
          <a:lstStyle/>
          <a:p>
            <a:r>
              <a:rPr lang="en-US" b="1">
                <a:solidFill>
                  <a:schemeClr val="tx1">
                    <a:lumMod val="75000"/>
                    <a:lumOff val="25000"/>
                  </a:schemeClr>
                </a:solidFill>
                <a:cs typeface="Arial"/>
              </a:rPr>
              <a:t>Comparison of Los Azules With Filo Mining's Josemaria &amp; Filo del Sol </a:t>
            </a:r>
          </a:p>
        </p:txBody>
      </p:sp>
      <p:cxnSp>
        <p:nvCxnSpPr>
          <p:cNvPr id="33" name="Straight Connector 32">
            <a:extLst>
              <a:ext uri="{FF2B5EF4-FFF2-40B4-BE49-F238E27FC236}">
                <a16:creationId xmlns:a16="http://schemas.microsoft.com/office/drawing/2014/main" id="{215C5695-631E-0193-8DA9-A405F2F9F5C0}"/>
              </a:ext>
            </a:extLst>
          </p:cNvPr>
          <p:cNvCxnSpPr>
            <a:cxnSpLocks/>
          </p:cNvCxnSpPr>
          <p:nvPr/>
        </p:nvCxnSpPr>
        <p:spPr>
          <a:xfrm flipH="1">
            <a:off x="6052903" y="2402670"/>
            <a:ext cx="1" cy="38024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0CDCDB-1E4E-321F-AE9C-212AC95F84B9}"/>
              </a:ext>
            </a:extLst>
          </p:cNvPr>
          <p:cNvCxnSpPr>
            <a:cxnSpLocks/>
          </p:cNvCxnSpPr>
          <p:nvPr/>
        </p:nvCxnSpPr>
        <p:spPr>
          <a:xfrm>
            <a:off x="506180" y="4315515"/>
            <a:ext cx="1099407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7945490-B71A-CB5E-AD0A-F5AECCBCC798}"/>
              </a:ext>
            </a:extLst>
          </p:cNvPr>
          <p:cNvSpPr txBox="1"/>
          <p:nvPr/>
        </p:nvSpPr>
        <p:spPr>
          <a:xfrm>
            <a:off x="6287630" y="2419310"/>
            <a:ext cx="2518615" cy="307777"/>
          </a:xfrm>
          <a:prstGeom prst="rect">
            <a:avLst/>
          </a:prstGeom>
          <a:noFill/>
        </p:spPr>
        <p:txBody>
          <a:bodyPr wrap="square" lIns="0" rIns="0" rtlCol="0">
            <a:spAutoFit/>
          </a:bodyPr>
          <a:lstStyle/>
          <a:p>
            <a:r>
              <a:rPr lang="en-US" sz="1400" b="1">
                <a:solidFill>
                  <a:srgbClr val="0070C0"/>
                </a:solidFill>
              </a:rPr>
              <a:t>Copper Resources &amp; Grades</a:t>
            </a:r>
            <a:r>
              <a:rPr lang="en-US" sz="1400" baseline="30000">
                <a:solidFill>
                  <a:srgbClr val="0070C0"/>
                </a:solidFill>
              </a:rPr>
              <a:t>1</a:t>
            </a:r>
          </a:p>
        </p:txBody>
      </p:sp>
      <p:sp>
        <p:nvSpPr>
          <p:cNvPr id="37" name="TextBox 36">
            <a:extLst>
              <a:ext uri="{FF2B5EF4-FFF2-40B4-BE49-F238E27FC236}">
                <a16:creationId xmlns:a16="http://schemas.microsoft.com/office/drawing/2014/main" id="{0811EE56-6087-5ED1-BFF8-F124C3349C63}"/>
              </a:ext>
            </a:extLst>
          </p:cNvPr>
          <p:cNvSpPr txBox="1"/>
          <p:nvPr/>
        </p:nvSpPr>
        <p:spPr>
          <a:xfrm>
            <a:off x="587409" y="4516214"/>
            <a:ext cx="1917041" cy="523220"/>
          </a:xfrm>
          <a:prstGeom prst="rect">
            <a:avLst/>
          </a:prstGeom>
          <a:noFill/>
        </p:spPr>
        <p:txBody>
          <a:bodyPr wrap="square" lIns="0" rtlCol="0">
            <a:spAutoFit/>
          </a:bodyPr>
          <a:lstStyle/>
          <a:p>
            <a:r>
              <a:rPr lang="en-US" sz="1400" b="1">
                <a:solidFill>
                  <a:srgbClr val="0070C0"/>
                </a:solidFill>
              </a:rPr>
              <a:t>Distance From </a:t>
            </a:r>
          </a:p>
          <a:p>
            <a:r>
              <a:rPr lang="en-US" sz="1400" b="1">
                <a:solidFill>
                  <a:srgbClr val="0070C0"/>
                </a:solidFill>
              </a:rPr>
              <a:t>Power Grid, Roads</a:t>
            </a:r>
          </a:p>
        </p:txBody>
      </p:sp>
      <p:sp>
        <p:nvSpPr>
          <p:cNvPr id="39" name="TextBox 38">
            <a:extLst>
              <a:ext uri="{FF2B5EF4-FFF2-40B4-BE49-F238E27FC236}">
                <a16:creationId xmlns:a16="http://schemas.microsoft.com/office/drawing/2014/main" id="{85FA4EA3-9CE0-99D4-8D6F-D0EDDF6F67F4}"/>
              </a:ext>
            </a:extLst>
          </p:cNvPr>
          <p:cNvSpPr txBox="1"/>
          <p:nvPr/>
        </p:nvSpPr>
        <p:spPr>
          <a:xfrm>
            <a:off x="3393568" y="2316819"/>
            <a:ext cx="780440" cy="523220"/>
          </a:xfrm>
          <a:prstGeom prst="rect">
            <a:avLst/>
          </a:prstGeom>
          <a:noFill/>
        </p:spPr>
        <p:txBody>
          <a:bodyPr wrap="square" lIns="0" rtlCol="0">
            <a:spAutoFit/>
          </a:bodyPr>
          <a:lstStyle/>
          <a:p>
            <a:r>
              <a:rPr lang="en-US" sz="1400" b="1">
                <a:solidFill>
                  <a:srgbClr val="0070C0"/>
                </a:solidFill>
              </a:rPr>
              <a:t>Altitude</a:t>
            </a:r>
          </a:p>
          <a:p>
            <a:r>
              <a:rPr lang="en-US" sz="1400" b="1">
                <a:solidFill>
                  <a:srgbClr val="0070C0"/>
                </a:solidFill>
              </a:rPr>
              <a:t>ASL</a:t>
            </a:r>
          </a:p>
        </p:txBody>
      </p:sp>
      <p:sp>
        <p:nvSpPr>
          <p:cNvPr id="40" name="TextBox 39">
            <a:extLst>
              <a:ext uri="{FF2B5EF4-FFF2-40B4-BE49-F238E27FC236}">
                <a16:creationId xmlns:a16="http://schemas.microsoft.com/office/drawing/2014/main" id="{D9520A69-7467-5D7E-6D55-61B7028953C2}"/>
              </a:ext>
            </a:extLst>
          </p:cNvPr>
          <p:cNvSpPr txBox="1"/>
          <p:nvPr/>
        </p:nvSpPr>
        <p:spPr>
          <a:xfrm>
            <a:off x="6287630" y="4545150"/>
            <a:ext cx="182158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r>
              <a:rPr lang="en-US" sz="1400" b="1">
                <a:solidFill>
                  <a:srgbClr val="0070C0"/>
                </a:solidFill>
                <a:latin typeface="Arial" panose="020B0604020202020204" pitchFamily="34" charset="0"/>
                <a:cs typeface="Arial" panose="020B0604020202020204" pitchFamily="34" charset="0"/>
              </a:rPr>
              <a:t>Cost Quartile</a:t>
            </a:r>
            <a:r>
              <a:rPr lang="en-US" sz="1400">
                <a:solidFill>
                  <a:srgbClr val="0070C0"/>
                </a:solidFill>
                <a:latin typeface="Arial" panose="020B0604020202020204" pitchFamily="34" charset="0"/>
                <a:cs typeface="Arial" panose="020B0604020202020204" pitchFamily="34" charset="0"/>
              </a:rPr>
              <a:t>*</a:t>
            </a:r>
          </a:p>
        </p:txBody>
      </p:sp>
      <p:sp>
        <p:nvSpPr>
          <p:cNvPr id="41" name="Slide Number Placeholder 3">
            <a:extLst>
              <a:ext uri="{FF2B5EF4-FFF2-40B4-BE49-F238E27FC236}">
                <a16:creationId xmlns:a16="http://schemas.microsoft.com/office/drawing/2014/main" id="{74F2B360-EBA1-90AC-DBF0-A784E06AE0EB}"/>
              </a:ext>
            </a:extLst>
          </p:cNvPr>
          <p:cNvSpPr txBox="1">
            <a:spLocks/>
          </p:cNvSpPr>
          <p:nvPr/>
        </p:nvSpPr>
        <p:spPr>
          <a:xfrm>
            <a:off x="9448800" y="5677786"/>
            <a:ext cx="2743200" cy="1151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ID" sz="8800" b="1">
              <a:solidFill>
                <a:schemeClr val="bg1">
                  <a:lumMod val="85000"/>
                  <a:alpha val="50000"/>
                </a:schemeClr>
              </a:solidFill>
              <a:latin typeface="Arial Black" panose="020B0604020202020204" pitchFamily="34" charset="0"/>
              <a:cs typeface="Arial Black" panose="020B0604020202020204" pitchFamily="34" charset="0"/>
            </a:endParaRPr>
          </a:p>
        </p:txBody>
      </p:sp>
      <p:sp>
        <p:nvSpPr>
          <p:cNvPr id="42" name="TextBox 41">
            <a:extLst>
              <a:ext uri="{FF2B5EF4-FFF2-40B4-BE49-F238E27FC236}">
                <a16:creationId xmlns:a16="http://schemas.microsoft.com/office/drawing/2014/main" id="{FE2E21AC-BA03-3384-CA06-2F703AA3ED2A}"/>
              </a:ext>
            </a:extLst>
          </p:cNvPr>
          <p:cNvSpPr txBox="1"/>
          <p:nvPr/>
        </p:nvSpPr>
        <p:spPr>
          <a:xfrm>
            <a:off x="3407967" y="4612555"/>
            <a:ext cx="1757577" cy="307777"/>
          </a:xfrm>
          <a:prstGeom prst="rect">
            <a:avLst/>
          </a:prstGeom>
          <a:noFill/>
        </p:spPr>
        <p:txBody>
          <a:bodyPr wrap="square" lIns="0" rtlCol="0">
            <a:spAutoFit/>
          </a:bodyPr>
          <a:lstStyle/>
          <a:p>
            <a:r>
              <a:rPr lang="en-US" sz="1400" b="1">
                <a:solidFill>
                  <a:srgbClr val="0070C0"/>
                </a:solidFill>
              </a:rPr>
              <a:t>Development Stage</a:t>
            </a:r>
          </a:p>
        </p:txBody>
      </p:sp>
      <p:graphicFrame>
        <p:nvGraphicFramePr>
          <p:cNvPr id="50" name="Table 50">
            <a:extLst>
              <a:ext uri="{FF2B5EF4-FFF2-40B4-BE49-F238E27FC236}">
                <a16:creationId xmlns:a16="http://schemas.microsoft.com/office/drawing/2014/main" id="{C8616E97-314E-5B51-F752-75D41BB1635D}"/>
              </a:ext>
            </a:extLst>
          </p:cNvPr>
          <p:cNvGraphicFramePr>
            <a:graphicFrameLocks noGrp="1"/>
          </p:cNvGraphicFramePr>
          <p:nvPr>
            <p:extLst>
              <p:ext uri="{D42A27DB-BD31-4B8C-83A1-F6EECF244321}">
                <p14:modId xmlns:p14="http://schemas.microsoft.com/office/powerpoint/2010/main" val="3783946274"/>
              </p:ext>
            </p:extLst>
          </p:nvPr>
        </p:nvGraphicFramePr>
        <p:xfrm>
          <a:off x="6280256" y="2771462"/>
          <a:ext cx="5220000" cy="129600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1404301318"/>
                    </a:ext>
                  </a:extLst>
                </a:gridCol>
                <a:gridCol w="1188000">
                  <a:extLst>
                    <a:ext uri="{9D8B030D-6E8A-4147-A177-3AD203B41FA5}">
                      <a16:colId xmlns:a16="http://schemas.microsoft.com/office/drawing/2014/main" val="1955169370"/>
                    </a:ext>
                  </a:extLst>
                </a:gridCol>
                <a:gridCol w="864000">
                  <a:extLst>
                    <a:ext uri="{9D8B030D-6E8A-4147-A177-3AD203B41FA5}">
                      <a16:colId xmlns:a16="http://schemas.microsoft.com/office/drawing/2014/main" val="2340022934"/>
                    </a:ext>
                  </a:extLst>
                </a:gridCol>
                <a:gridCol w="1188000">
                  <a:extLst>
                    <a:ext uri="{9D8B030D-6E8A-4147-A177-3AD203B41FA5}">
                      <a16:colId xmlns:a16="http://schemas.microsoft.com/office/drawing/2014/main" val="4052122289"/>
                    </a:ext>
                  </a:extLst>
                </a:gridCol>
                <a:gridCol w="864000">
                  <a:extLst>
                    <a:ext uri="{9D8B030D-6E8A-4147-A177-3AD203B41FA5}">
                      <a16:colId xmlns:a16="http://schemas.microsoft.com/office/drawing/2014/main" val="430454527"/>
                    </a:ext>
                  </a:extLst>
                </a:gridCol>
              </a:tblGrid>
              <a:tr h="324000">
                <a:tc>
                  <a:txBody>
                    <a:bodyPr/>
                    <a:lstStyle/>
                    <a:p>
                      <a:endParaRPr lang="en-US" sz="1400" b="0">
                        <a:solidFill>
                          <a:schemeClr val="tx1">
                            <a:lumMod val="75000"/>
                            <a:lumOff val="25000"/>
                          </a:schemeClr>
                        </a:solidFill>
                      </a:endParaRPr>
                    </a:p>
                  </a:txBody>
                  <a:tcPr marL="36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M&amp;I</a:t>
                      </a:r>
                    </a:p>
                  </a:txBody>
                  <a:tcPr marL="72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endParaRPr lang="en-US" sz="1400" b="0">
                        <a:solidFill>
                          <a:schemeClr val="tx1">
                            <a:lumMod val="75000"/>
                            <a:lumOff val="25000"/>
                          </a:schemeClr>
                        </a:solidFill>
                      </a:endParaRPr>
                    </a:p>
                  </a:txBody>
                  <a:tcPr marL="72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Inferred</a:t>
                      </a:r>
                    </a:p>
                  </a:txBody>
                  <a:tcPr marL="72000" marR="0" anchor="b">
                    <a:lnB w="6350" cap="flat" cmpd="sng" algn="ctr">
                      <a:solidFill>
                        <a:schemeClr val="tx1">
                          <a:lumMod val="50000"/>
                          <a:lumOff val="50000"/>
                        </a:schemeClr>
                      </a:solidFill>
                      <a:prstDash val="solid"/>
                      <a:round/>
                      <a:headEnd type="none" w="med" len="med"/>
                      <a:tailEnd type="none" w="med" len="med"/>
                    </a:lnB>
                    <a:noFill/>
                  </a:tcPr>
                </a:tc>
                <a:tc>
                  <a:txBody>
                    <a:bodyPr/>
                    <a:lstStyle/>
                    <a:p>
                      <a:pPr algn="ctr"/>
                      <a:endParaRPr lang="en-US" sz="1400" b="0">
                        <a:solidFill>
                          <a:schemeClr val="tx1">
                            <a:lumMod val="75000"/>
                            <a:lumOff val="25000"/>
                          </a:schemeClr>
                        </a:solidFill>
                      </a:endParaRPr>
                    </a:p>
                  </a:txBody>
                  <a:tcPr marL="72000" marR="0" anchor="b">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060681319"/>
                  </a:ext>
                </a:extLst>
              </a:tr>
              <a:tr h="324000">
                <a:tc>
                  <a:txBody>
                    <a:bodyPr/>
                    <a:lstStyle/>
                    <a:p>
                      <a:r>
                        <a:rPr lang="en-US" sz="1400" b="0">
                          <a:solidFill>
                            <a:schemeClr val="tx1">
                              <a:lumMod val="75000"/>
                              <a:lumOff val="25000"/>
                            </a:schemeClr>
                          </a:solidFill>
                        </a:rPr>
                        <a:t>Josemaria</a:t>
                      </a:r>
                    </a:p>
                  </a:txBody>
                  <a:tcPr marL="36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7.4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0.29%</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2.9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mn-lt"/>
                        </a:rPr>
                        <a:t>0.13%</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7957295"/>
                  </a:ext>
                </a:extLst>
              </a:tr>
              <a:tr h="324000">
                <a:tc>
                  <a:txBody>
                    <a:bodyPr/>
                    <a:lstStyle/>
                    <a:p>
                      <a:r>
                        <a:rPr lang="en-US" sz="1400" b="1">
                          <a:solidFill>
                            <a:srgbClr val="B96E2A"/>
                          </a:solidFill>
                        </a:rPr>
                        <a:t>Los Azules</a:t>
                      </a:r>
                    </a:p>
                  </a:txBody>
                  <a:tcPr marL="36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1">
                          <a:solidFill>
                            <a:srgbClr val="B96E2A"/>
                          </a:solidFill>
                        </a:rPr>
                        <a:t>10.2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1">
                          <a:solidFill>
                            <a:srgbClr val="B96E2A"/>
                          </a:solidFill>
                        </a:rPr>
                        <a:t>0.48%</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1">
                          <a:solidFill>
                            <a:srgbClr val="B96E2A"/>
                          </a:solidFill>
                        </a:rPr>
                        <a:t>19.3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1">
                          <a:solidFill>
                            <a:srgbClr val="B96E2A"/>
                          </a:solidFill>
                        </a:rPr>
                        <a:t>0.33%</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807673090"/>
                  </a:ext>
                </a:extLst>
              </a:tr>
              <a:tr h="324000">
                <a:tc>
                  <a:txBody>
                    <a:bodyPr/>
                    <a:lstStyle/>
                    <a:p>
                      <a:r>
                        <a:rPr lang="en-US" sz="1400" b="0">
                          <a:solidFill>
                            <a:schemeClr val="tx1">
                              <a:lumMod val="75000"/>
                              <a:lumOff val="25000"/>
                            </a:schemeClr>
                          </a:solidFill>
                        </a:rPr>
                        <a:t>Filo del Sol</a:t>
                      </a:r>
                    </a:p>
                  </a:txBody>
                  <a:tcPr marL="36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3.1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0.33%</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1.0 B lbs Cu</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0">
                          <a:solidFill>
                            <a:schemeClr val="tx1">
                              <a:lumMod val="75000"/>
                              <a:lumOff val="25000"/>
                            </a:schemeClr>
                          </a:solidFill>
                        </a:rPr>
                        <a:t>0.27%</a:t>
                      </a:r>
                    </a:p>
                  </a:txBody>
                  <a:tcPr marL="72000" marR="0" anchor="b">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24913220"/>
                  </a:ext>
                </a:extLst>
              </a:tr>
            </a:tbl>
          </a:graphicData>
        </a:graphic>
      </p:graphicFrame>
      <p:pic>
        <p:nvPicPr>
          <p:cNvPr id="53" name="Picture 52">
            <a:extLst>
              <a:ext uri="{FF2B5EF4-FFF2-40B4-BE49-F238E27FC236}">
                <a16:creationId xmlns:a16="http://schemas.microsoft.com/office/drawing/2014/main" id="{B461EE0C-A796-E85C-E592-CF106C2DFE18}"/>
              </a:ext>
            </a:extLst>
          </p:cNvPr>
          <p:cNvPicPr>
            <a:picLocks noChangeAspect="1"/>
          </p:cNvPicPr>
          <p:nvPr/>
        </p:nvPicPr>
        <p:blipFill>
          <a:blip r:embed="rId6"/>
          <a:stretch>
            <a:fillRect/>
          </a:stretch>
        </p:blipFill>
        <p:spPr>
          <a:xfrm>
            <a:off x="2558082" y="4704347"/>
            <a:ext cx="380796" cy="318484"/>
          </a:xfrm>
          <a:prstGeom prst="rect">
            <a:avLst/>
          </a:prstGeom>
        </p:spPr>
      </p:pic>
      <p:pic>
        <p:nvPicPr>
          <p:cNvPr id="55" name="Picture 54">
            <a:extLst>
              <a:ext uri="{FF2B5EF4-FFF2-40B4-BE49-F238E27FC236}">
                <a16:creationId xmlns:a16="http://schemas.microsoft.com/office/drawing/2014/main" id="{9F42C435-4EFD-C674-D3A9-1B482F074D8B}"/>
              </a:ext>
            </a:extLst>
          </p:cNvPr>
          <p:cNvPicPr>
            <a:picLocks noChangeAspect="1"/>
          </p:cNvPicPr>
          <p:nvPr/>
        </p:nvPicPr>
        <p:blipFill>
          <a:blip r:embed="rId7"/>
          <a:stretch>
            <a:fillRect/>
          </a:stretch>
        </p:blipFill>
        <p:spPr>
          <a:xfrm>
            <a:off x="2171762" y="4408540"/>
            <a:ext cx="411350" cy="360722"/>
          </a:xfrm>
          <a:prstGeom prst="rect">
            <a:avLst/>
          </a:prstGeom>
        </p:spPr>
      </p:pic>
      <p:pic>
        <p:nvPicPr>
          <p:cNvPr id="58" name="Picture 57">
            <a:extLst>
              <a:ext uri="{FF2B5EF4-FFF2-40B4-BE49-F238E27FC236}">
                <a16:creationId xmlns:a16="http://schemas.microsoft.com/office/drawing/2014/main" id="{1D4D98FB-4CB6-DD30-D096-615F838617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53654" y="2427384"/>
            <a:ext cx="556392" cy="368520"/>
          </a:xfrm>
          <a:prstGeom prst="rect">
            <a:avLst/>
          </a:prstGeom>
        </p:spPr>
      </p:pic>
      <p:cxnSp>
        <p:nvCxnSpPr>
          <p:cNvPr id="62" name="Straight Connector 61">
            <a:extLst>
              <a:ext uri="{FF2B5EF4-FFF2-40B4-BE49-F238E27FC236}">
                <a16:creationId xmlns:a16="http://schemas.microsoft.com/office/drawing/2014/main" id="{D3F374B4-5C6A-2404-9C29-DD571CBB0618}"/>
              </a:ext>
            </a:extLst>
          </p:cNvPr>
          <p:cNvCxnSpPr>
            <a:cxnSpLocks/>
          </p:cNvCxnSpPr>
          <p:nvPr/>
        </p:nvCxnSpPr>
        <p:spPr>
          <a:xfrm>
            <a:off x="3168064" y="2402670"/>
            <a:ext cx="0" cy="38024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DE1EA3B-C646-6A47-8C5E-2FFFCA7A7709}"/>
              </a:ext>
            </a:extLst>
          </p:cNvPr>
          <p:cNvSpPr txBox="1"/>
          <p:nvPr/>
        </p:nvSpPr>
        <p:spPr>
          <a:xfrm>
            <a:off x="9044645" y="4599985"/>
            <a:ext cx="1074718" cy="338554"/>
          </a:xfrm>
          <a:prstGeom prst="rect">
            <a:avLst/>
          </a:prstGeom>
          <a:noFill/>
        </p:spPr>
        <p:txBody>
          <a:bodyPr wrap="none" lIns="0" rtlCol="0">
            <a:spAutoFit/>
          </a:bodyPr>
          <a:lstStyle/>
          <a:p>
            <a:r>
              <a:rPr lang="en-US" sz="1600" b="1">
                <a:solidFill>
                  <a:srgbClr val="0070C0"/>
                </a:solidFill>
              </a:rPr>
              <a:t>US$</a:t>
            </a:r>
            <a:r>
              <a:rPr lang="en-US" sz="1400" b="1">
                <a:solidFill>
                  <a:srgbClr val="0070C0"/>
                </a:solidFill>
              </a:rPr>
              <a:t> Value</a:t>
            </a:r>
            <a:r>
              <a:rPr lang="en-US" sz="1400" baseline="30000">
                <a:solidFill>
                  <a:srgbClr val="0070C0"/>
                </a:solidFill>
              </a:rPr>
              <a:t>4</a:t>
            </a:r>
          </a:p>
        </p:txBody>
      </p:sp>
      <p:pic>
        <p:nvPicPr>
          <p:cNvPr id="70" name="Picture 69">
            <a:extLst>
              <a:ext uri="{FF2B5EF4-FFF2-40B4-BE49-F238E27FC236}">
                <a16:creationId xmlns:a16="http://schemas.microsoft.com/office/drawing/2014/main" id="{952EE201-21EC-92B5-D598-87521729DA15}"/>
              </a:ext>
            </a:extLst>
          </p:cNvPr>
          <p:cNvPicPr>
            <a:picLocks noChangeAspect="1"/>
          </p:cNvPicPr>
          <p:nvPr/>
        </p:nvPicPr>
        <p:blipFill>
          <a:blip r:embed="rId9"/>
          <a:stretch>
            <a:fillRect/>
          </a:stretch>
        </p:blipFill>
        <p:spPr>
          <a:xfrm>
            <a:off x="5381489" y="4562464"/>
            <a:ext cx="406082" cy="400110"/>
          </a:xfrm>
          <a:prstGeom prst="rect">
            <a:avLst/>
          </a:prstGeom>
        </p:spPr>
      </p:pic>
      <p:sp>
        <p:nvSpPr>
          <p:cNvPr id="71" name="TextBox 7">
            <a:extLst>
              <a:ext uri="{FF2B5EF4-FFF2-40B4-BE49-F238E27FC236}">
                <a16:creationId xmlns:a16="http://schemas.microsoft.com/office/drawing/2014/main" id="{3867605A-4316-C05B-BBC0-E996D6E412A8}"/>
              </a:ext>
            </a:extLst>
          </p:cNvPr>
          <p:cNvSpPr txBox="1"/>
          <p:nvPr/>
        </p:nvSpPr>
        <p:spPr>
          <a:xfrm>
            <a:off x="1535374" y="6486787"/>
            <a:ext cx="9401686" cy="400110"/>
          </a:xfrm>
          <a:prstGeom prst="rect">
            <a:avLst/>
          </a:prstGeom>
          <a:ln w="25400">
            <a:miter lim="400000"/>
          </a:ln>
          <a:extLst>
            <a:ext uri="{C572A759-6A51-4108-AA02-DFA0A04FC94B}">
              <ma14:wrappingTextBoxFlag xmlns="" xmlns:ma14="http://schemas.microsoft.com/office/mac/drawingml/2011/main" val="1"/>
            </a:ext>
          </a:extLst>
        </p:spPr>
        <p:txBody>
          <a:bodyPr wrap="square" lIns="121920" tIns="60960" rIns="121920" bIns="60960" anchor="t">
            <a:spAutoFit/>
          </a:bodyPr>
          <a:lstStyle/>
          <a:p>
            <a:pPr marL="228600" indent="-228600">
              <a:lnSpc>
                <a:spcPct val="90000"/>
              </a:lnSpc>
              <a:buAutoNum type="arabicPeriod"/>
              <a:defRPr sz="1800">
                <a:solidFill>
                  <a:srgbClr val="A7A7A7"/>
                </a:solidFill>
                <a:latin typeface="Avenir Medium"/>
                <a:ea typeface="Avenir Medium"/>
                <a:cs typeface="Avenir Medium"/>
                <a:sym typeface="Avenir Medium"/>
              </a:defRPr>
            </a:pPr>
            <a:r>
              <a:rPr lang="en-CA" sz="1000" spc="-27">
                <a:solidFill>
                  <a:schemeClr val="bg1"/>
                </a:solidFill>
                <a:latin typeface="Arial"/>
                <a:cs typeface="Arial"/>
              </a:rPr>
              <a:t>Source: company website. Los </a:t>
            </a:r>
            <a:r>
              <a:rPr lang="en-CA" sz="1000" spc="-27" err="1">
                <a:solidFill>
                  <a:schemeClr val="bg1"/>
                </a:solidFill>
                <a:latin typeface="Arial"/>
                <a:cs typeface="Arial"/>
              </a:rPr>
              <a:t>Azules</a:t>
            </a:r>
            <a:r>
              <a:rPr lang="en-CA" sz="1000" spc="-27">
                <a:solidFill>
                  <a:schemeClr val="bg1"/>
                </a:solidFill>
                <a:latin typeface="Arial"/>
                <a:cs typeface="Arial"/>
              </a:rPr>
              <a:t> cut-off grade 0.20% Cu.  Filo del Sol cut-off grade 0.15% </a:t>
            </a:r>
            <a:r>
              <a:rPr lang="en-CA" sz="1000" spc="-27" err="1">
                <a:solidFill>
                  <a:schemeClr val="bg1"/>
                </a:solidFill>
                <a:latin typeface="Arial"/>
                <a:cs typeface="Arial"/>
              </a:rPr>
              <a:t>CuEq</a:t>
            </a:r>
            <a:r>
              <a:rPr lang="en-CA" sz="1000" spc="-27">
                <a:solidFill>
                  <a:schemeClr val="bg1"/>
                </a:solidFill>
                <a:latin typeface="Arial"/>
                <a:cs typeface="Arial"/>
              </a:rPr>
              <a:t>.  </a:t>
            </a:r>
            <a:r>
              <a:rPr lang="en-CA" sz="1000" spc="-27" err="1">
                <a:solidFill>
                  <a:schemeClr val="bg1"/>
                </a:solidFill>
                <a:latin typeface="Arial"/>
                <a:cs typeface="Arial"/>
              </a:rPr>
              <a:t>Josemaria</a:t>
            </a:r>
            <a:r>
              <a:rPr lang="en-CA" sz="1000" spc="-27">
                <a:solidFill>
                  <a:schemeClr val="bg1"/>
                </a:solidFill>
                <a:latin typeface="Arial"/>
                <a:cs typeface="Arial"/>
              </a:rPr>
              <a:t> cut-off grade 0.1% </a:t>
            </a:r>
            <a:r>
              <a:rPr lang="en-CA" sz="1000" spc="-27" err="1">
                <a:solidFill>
                  <a:schemeClr val="bg1"/>
                </a:solidFill>
                <a:latin typeface="Arial"/>
                <a:cs typeface="Arial"/>
              </a:rPr>
              <a:t>CuEq</a:t>
            </a:r>
            <a:r>
              <a:rPr lang="en-CA" sz="1000" spc="-27">
                <a:solidFill>
                  <a:schemeClr val="bg1"/>
                </a:solidFill>
                <a:latin typeface="Arial"/>
                <a:cs typeface="Arial"/>
              </a:rPr>
              <a:t>.</a:t>
            </a:r>
          </a:p>
          <a:p>
            <a:pPr marL="228600" indent="-228600">
              <a:lnSpc>
                <a:spcPct val="90000"/>
              </a:lnSpc>
              <a:buAutoNum type="arabicPeriod"/>
              <a:defRPr sz="1800">
                <a:solidFill>
                  <a:srgbClr val="A7A7A7"/>
                </a:solidFill>
                <a:latin typeface="Avenir Medium"/>
                <a:ea typeface="Avenir Medium"/>
                <a:cs typeface="Avenir Medium"/>
                <a:sym typeface="Avenir Medium"/>
              </a:defRPr>
            </a:pPr>
            <a:r>
              <a:rPr lang="en-CA" sz="1000" spc="-27">
                <a:solidFill>
                  <a:schemeClr val="bg1"/>
                </a:solidFill>
                <a:latin typeface="Arial"/>
                <a:cs typeface="Arial"/>
              </a:rPr>
              <a:t>Source:  Filo del Sol PFS Technical Report 22 Feb 2019. 3.    Source:  </a:t>
            </a:r>
            <a:r>
              <a:rPr lang="en-CA" sz="1000" spc="-27" err="1">
                <a:solidFill>
                  <a:schemeClr val="bg1"/>
                </a:solidFill>
                <a:latin typeface="Arial"/>
                <a:cs typeface="Arial"/>
              </a:rPr>
              <a:t>Josemaria</a:t>
            </a:r>
            <a:r>
              <a:rPr lang="en-CA" sz="1000" spc="-27">
                <a:solidFill>
                  <a:schemeClr val="bg1"/>
                </a:solidFill>
                <a:latin typeface="Arial"/>
                <a:cs typeface="Arial"/>
              </a:rPr>
              <a:t> FS Technical Report Nov 2020   4.   Market cap as of  April 11, 2023. </a:t>
            </a:r>
          </a:p>
        </p:txBody>
      </p:sp>
      <p:sp>
        <p:nvSpPr>
          <p:cNvPr id="5" name="TextBox 4">
            <a:extLst>
              <a:ext uri="{FF2B5EF4-FFF2-40B4-BE49-F238E27FC236}">
                <a16:creationId xmlns:a16="http://schemas.microsoft.com/office/drawing/2014/main" id="{2C70F581-73BF-9161-2075-629AB09FD619}"/>
              </a:ext>
            </a:extLst>
          </p:cNvPr>
          <p:cNvSpPr txBox="1"/>
          <p:nvPr/>
        </p:nvSpPr>
        <p:spPr>
          <a:xfrm>
            <a:off x="11034466" y="4504757"/>
            <a:ext cx="342459" cy="523220"/>
          </a:xfrm>
          <a:prstGeom prst="rect">
            <a:avLst/>
          </a:prstGeom>
          <a:noFill/>
        </p:spPr>
        <p:txBody>
          <a:bodyPr wrap="square" rtlCol="0">
            <a:spAutoFit/>
          </a:bodyPr>
          <a:lstStyle/>
          <a:p>
            <a:r>
              <a:rPr lang="en-US" sz="2800" b="1">
                <a:solidFill>
                  <a:srgbClr val="29AEE4"/>
                </a:solidFill>
              </a:rPr>
              <a:t>$</a:t>
            </a:r>
            <a:endParaRPr lang="en-US" sz="2400" baseline="30000">
              <a:solidFill>
                <a:srgbClr val="29AEE4"/>
              </a:solidFill>
            </a:endParaRPr>
          </a:p>
        </p:txBody>
      </p:sp>
      <p:graphicFrame>
        <p:nvGraphicFramePr>
          <p:cNvPr id="4" name="Table 5">
            <a:extLst>
              <a:ext uri="{FF2B5EF4-FFF2-40B4-BE49-F238E27FC236}">
                <a16:creationId xmlns:a16="http://schemas.microsoft.com/office/drawing/2014/main" id="{25EE9C06-0DD2-05EC-F75C-D1876A17F24A}"/>
              </a:ext>
            </a:extLst>
          </p:cNvPr>
          <p:cNvGraphicFramePr>
            <a:graphicFrameLocks noGrp="1"/>
          </p:cNvGraphicFramePr>
          <p:nvPr>
            <p:extLst>
              <p:ext uri="{D42A27DB-BD31-4B8C-83A1-F6EECF244321}">
                <p14:modId xmlns:p14="http://schemas.microsoft.com/office/powerpoint/2010/main" val="3665759183"/>
              </p:ext>
            </p:extLst>
          </p:nvPr>
        </p:nvGraphicFramePr>
        <p:xfrm>
          <a:off x="3404837" y="3055411"/>
          <a:ext cx="2382734" cy="972000"/>
        </p:xfrm>
        <a:graphic>
          <a:graphicData uri="http://schemas.openxmlformats.org/drawingml/2006/table">
            <a:tbl>
              <a:tblPr firstRow="1" bandRow="1">
                <a:tableStyleId>{5C22544A-7EE6-4342-B048-85BDC9FD1C3A}</a:tableStyleId>
              </a:tblPr>
              <a:tblGrid>
                <a:gridCol w="1050734">
                  <a:extLst>
                    <a:ext uri="{9D8B030D-6E8A-4147-A177-3AD203B41FA5}">
                      <a16:colId xmlns:a16="http://schemas.microsoft.com/office/drawing/2014/main" val="3981410378"/>
                    </a:ext>
                  </a:extLst>
                </a:gridCol>
                <a:gridCol w="1332000">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4,000</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4,900 m</a:t>
                      </a:r>
                      <a:r>
                        <a:rPr kumimoji="0" lang="en-US" sz="1400" b="0" i="0" u="none" strike="noStrike" kern="1200" cap="none" spc="0" normalizeH="0" baseline="30000" noProof="0">
                          <a:ln>
                            <a:noFill/>
                          </a:ln>
                          <a:solidFill>
                            <a:prstClr val="black">
                              <a:lumMod val="75000"/>
                              <a:lumOff val="25000"/>
                            </a:prstClr>
                          </a:solidFill>
                          <a:effectLst/>
                          <a:uLnTx/>
                          <a:uFillTx/>
                          <a:latin typeface="+mn-lt"/>
                          <a:ea typeface="+mn-ea"/>
                          <a:cs typeface="+mn-cs"/>
                        </a:rPr>
                        <a:t>3</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96E2A"/>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1" i="0" u="none" strike="noStrike" kern="1200" cap="none" spc="0" normalizeH="0" baseline="0" noProof="0">
                          <a:ln>
                            <a:noFill/>
                          </a:ln>
                          <a:solidFill>
                            <a:srgbClr val="B96E2A"/>
                          </a:solidFill>
                          <a:effectLst/>
                          <a:uLnTx/>
                          <a:uFillTx/>
                          <a:latin typeface="+mn-lt"/>
                          <a:ea typeface="+mn-ea"/>
                          <a:cs typeface="+mn-cs"/>
                        </a:rPr>
                        <a:t>3,100</a:t>
                      </a:r>
                      <a:r>
                        <a:rPr kumimoji="0" lang="en-US" sz="800" b="1" i="0" u="none" strike="noStrike" kern="1200" cap="none" spc="0" normalizeH="0" baseline="0" noProof="0">
                          <a:ln>
                            <a:noFill/>
                          </a:ln>
                          <a:solidFill>
                            <a:srgbClr val="B96E2A"/>
                          </a:solidFill>
                          <a:effectLst/>
                          <a:uLnTx/>
                          <a:uFillTx/>
                          <a:latin typeface="+mn-lt"/>
                          <a:ea typeface="+mn-ea"/>
                          <a:cs typeface="+mn-cs"/>
                        </a:rPr>
                        <a:t> </a:t>
                      </a:r>
                      <a:r>
                        <a:rPr kumimoji="0" lang="en-US" sz="1400" b="1" i="0" u="none" strike="noStrike" kern="1200" cap="none" spc="0" normalizeH="0" baseline="0" noProof="0">
                          <a:ln>
                            <a:noFill/>
                          </a:ln>
                          <a:solidFill>
                            <a:srgbClr val="B96E2A"/>
                          </a:solidFill>
                          <a:effectLst/>
                          <a:uLnTx/>
                          <a:uFillTx/>
                          <a:latin typeface="+mn-lt"/>
                          <a:ea typeface="+mn-ea"/>
                          <a:cs typeface="+mn-cs"/>
                        </a:rPr>
                        <a:t>-</a:t>
                      </a:r>
                      <a:r>
                        <a:rPr kumimoji="0" lang="en-US" sz="800" b="1" i="0" u="none" strike="noStrike" kern="1200" cap="none" spc="0" normalizeH="0" baseline="0" noProof="0">
                          <a:ln>
                            <a:noFill/>
                          </a:ln>
                          <a:solidFill>
                            <a:srgbClr val="B96E2A"/>
                          </a:solidFill>
                          <a:effectLst/>
                          <a:uLnTx/>
                          <a:uFillTx/>
                          <a:latin typeface="+mn-lt"/>
                          <a:ea typeface="+mn-ea"/>
                          <a:cs typeface="+mn-cs"/>
                        </a:rPr>
                        <a:t> </a:t>
                      </a:r>
                      <a:r>
                        <a:rPr kumimoji="0" lang="en-US" sz="1400" b="1" i="0" u="none" strike="noStrike" kern="1200" cap="none" spc="0" normalizeH="0" baseline="0" noProof="0">
                          <a:ln>
                            <a:noFill/>
                          </a:ln>
                          <a:solidFill>
                            <a:srgbClr val="B96E2A"/>
                          </a:solidFill>
                          <a:effectLst/>
                          <a:uLnTx/>
                          <a:uFillTx/>
                          <a:latin typeface="+mn-lt"/>
                          <a:ea typeface="+mn-ea"/>
                          <a:cs typeface="+mn-cs"/>
                        </a:rPr>
                        <a:t>3,600 m</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99310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4,900</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a:t>
                      </a:r>
                      <a:r>
                        <a:rPr kumimoji="0" lang="en-US" sz="800" b="0" i="0" u="none" strike="noStrike" kern="1200" cap="none" spc="0" normalizeH="0" baseline="0" noProof="0">
                          <a:ln>
                            <a:noFill/>
                          </a:ln>
                          <a:solidFill>
                            <a:prstClr val="black">
                              <a:lumMod val="75000"/>
                              <a:lumOff val="25000"/>
                            </a:prstClr>
                          </a:solidFill>
                          <a:effectLst/>
                          <a:uLnTx/>
                          <a:uFillTx/>
                          <a:latin typeface="+mn-lt"/>
                          <a:ea typeface="+mn-ea"/>
                          <a:cs typeface="+mn-cs"/>
                        </a:rPr>
                        <a:t> </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5,400 m</a:t>
                      </a:r>
                      <a:r>
                        <a:rPr kumimoji="0" lang="en-US" sz="1400" b="0" i="0" u="none" strike="noStrike" kern="1200" cap="none" spc="0" normalizeH="0" baseline="30000" noProof="0">
                          <a:ln>
                            <a:noFill/>
                          </a:ln>
                          <a:solidFill>
                            <a:prstClr val="black">
                              <a:lumMod val="75000"/>
                              <a:lumOff val="25000"/>
                            </a:prstClr>
                          </a:solidFill>
                          <a:effectLst/>
                          <a:uLnTx/>
                          <a:uFillTx/>
                          <a:latin typeface="+mn-lt"/>
                          <a:ea typeface="+mn-ea"/>
                          <a:cs typeface="+mn-cs"/>
                        </a:rPr>
                        <a:t>2</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graphicFrame>
        <p:nvGraphicFramePr>
          <p:cNvPr id="12" name="Table 5">
            <a:extLst>
              <a:ext uri="{FF2B5EF4-FFF2-40B4-BE49-F238E27FC236}">
                <a16:creationId xmlns:a16="http://schemas.microsoft.com/office/drawing/2014/main" id="{C94924B0-5DBF-2B8F-5894-5E3570DFDF57}"/>
              </a:ext>
            </a:extLst>
          </p:cNvPr>
          <p:cNvGraphicFramePr>
            <a:graphicFrameLocks noGrp="1"/>
          </p:cNvGraphicFramePr>
          <p:nvPr>
            <p:extLst>
              <p:ext uri="{D42A27DB-BD31-4B8C-83A1-F6EECF244321}">
                <p14:modId xmlns:p14="http://schemas.microsoft.com/office/powerpoint/2010/main" val="1923642919"/>
              </p:ext>
            </p:extLst>
          </p:nvPr>
        </p:nvGraphicFramePr>
        <p:xfrm>
          <a:off x="587409" y="5059513"/>
          <a:ext cx="2304000" cy="972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3981410378"/>
                    </a:ext>
                  </a:extLst>
                </a:gridCol>
                <a:gridCol w="1296000">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244</a:t>
                      </a:r>
                      <a:r>
                        <a:rPr kumimoji="0" lang="en-US" sz="1400" b="0" i="0" u="none" strike="noStrike" kern="1200" cap="none" spc="0" normalizeH="0" baseline="30000" noProof="0">
                          <a:ln>
                            <a:noFill/>
                          </a:ln>
                          <a:solidFill>
                            <a:prstClr val="black">
                              <a:lumMod val="75000"/>
                              <a:lumOff val="25000"/>
                            </a:prstClr>
                          </a:solidFill>
                          <a:effectLst/>
                          <a:uLnTx/>
                          <a:uFillTx/>
                          <a:latin typeface="+mn-lt"/>
                          <a:ea typeface="+mn-ea"/>
                          <a:cs typeface="+mn-cs"/>
                        </a:rPr>
                        <a:t>3</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km</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96E2A"/>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1" i="0" u="none" strike="noStrike" kern="1200" cap="none" spc="0" normalizeH="0" baseline="0" noProof="0">
                          <a:ln>
                            <a:noFill/>
                          </a:ln>
                          <a:solidFill>
                            <a:srgbClr val="B96E2A"/>
                          </a:solidFill>
                          <a:effectLst/>
                          <a:uLnTx/>
                          <a:uFillTx/>
                          <a:latin typeface="+mn-lt"/>
                          <a:ea typeface="+mn-ea"/>
                          <a:cs typeface="+mn-cs"/>
                        </a:rPr>
                        <a:t>-  70 km</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99310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77</a:t>
                      </a:r>
                      <a:r>
                        <a:rPr kumimoji="0" lang="en-US" sz="1400" b="0" i="0" u="none" strike="noStrike" kern="1200" cap="none" spc="0" normalizeH="0" baseline="30000" noProof="0">
                          <a:ln>
                            <a:noFill/>
                          </a:ln>
                          <a:solidFill>
                            <a:prstClr val="black">
                              <a:lumMod val="75000"/>
                              <a:lumOff val="25000"/>
                            </a:prstClr>
                          </a:solidFill>
                          <a:effectLst/>
                          <a:uLnTx/>
                          <a:uFillTx/>
                          <a:latin typeface="+mn-lt"/>
                          <a:ea typeface="+mn-ea"/>
                          <a:cs typeface="+mn-cs"/>
                        </a:rPr>
                        <a:t>2</a:t>
                      </a: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km (Chile)</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graphicFrame>
        <p:nvGraphicFramePr>
          <p:cNvPr id="13" name="Table 5">
            <a:extLst>
              <a:ext uri="{FF2B5EF4-FFF2-40B4-BE49-F238E27FC236}">
                <a16:creationId xmlns:a16="http://schemas.microsoft.com/office/drawing/2014/main" id="{B2D12510-C7EF-79DC-A7B9-906A719959D2}"/>
              </a:ext>
            </a:extLst>
          </p:cNvPr>
          <p:cNvGraphicFramePr>
            <a:graphicFrameLocks noGrp="1"/>
          </p:cNvGraphicFramePr>
          <p:nvPr>
            <p:extLst>
              <p:ext uri="{D42A27DB-BD31-4B8C-83A1-F6EECF244321}">
                <p14:modId xmlns:p14="http://schemas.microsoft.com/office/powerpoint/2010/main" val="2711316322"/>
              </p:ext>
            </p:extLst>
          </p:nvPr>
        </p:nvGraphicFramePr>
        <p:xfrm>
          <a:off x="3388925" y="5059513"/>
          <a:ext cx="1668544" cy="972000"/>
        </p:xfrm>
        <a:graphic>
          <a:graphicData uri="http://schemas.openxmlformats.org/drawingml/2006/table">
            <a:tbl>
              <a:tblPr firstRow="1" bandRow="1">
                <a:tableStyleId>{5C22544A-7EE6-4342-B048-85BDC9FD1C3A}</a:tableStyleId>
              </a:tblPr>
              <a:tblGrid>
                <a:gridCol w="1038205">
                  <a:extLst>
                    <a:ext uri="{9D8B030D-6E8A-4147-A177-3AD203B41FA5}">
                      <a16:colId xmlns:a16="http://schemas.microsoft.com/office/drawing/2014/main" val="3981410378"/>
                    </a:ext>
                  </a:extLst>
                </a:gridCol>
                <a:gridCol w="630339">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FS</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96E2A"/>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1" i="0" u="none" strike="noStrike" kern="1200" cap="none" spc="0" normalizeH="0" baseline="0" noProof="0">
                          <a:ln>
                            <a:noFill/>
                          </a:ln>
                          <a:solidFill>
                            <a:srgbClr val="B96E2A"/>
                          </a:solidFill>
                          <a:effectLst/>
                          <a:uLnTx/>
                          <a:uFillTx/>
                          <a:latin typeface="+mn-lt"/>
                          <a:ea typeface="+mn-ea"/>
                          <a:cs typeface="+mn-cs"/>
                        </a:rPr>
                        <a:t>-  PEA</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99310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PFS</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graphicFrame>
        <p:nvGraphicFramePr>
          <p:cNvPr id="14" name="Table 5">
            <a:extLst>
              <a:ext uri="{FF2B5EF4-FFF2-40B4-BE49-F238E27FC236}">
                <a16:creationId xmlns:a16="http://schemas.microsoft.com/office/drawing/2014/main" id="{418CD3A4-A616-C02F-40E8-F8D51F75F54B}"/>
              </a:ext>
            </a:extLst>
          </p:cNvPr>
          <p:cNvGraphicFramePr>
            <a:graphicFrameLocks noGrp="1"/>
          </p:cNvGraphicFramePr>
          <p:nvPr>
            <p:extLst>
              <p:ext uri="{D42A27DB-BD31-4B8C-83A1-F6EECF244321}">
                <p14:modId xmlns:p14="http://schemas.microsoft.com/office/powerpoint/2010/main" val="2390772530"/>
              </p:ext>
            </p:extLst>
          </p:nvPr>
        </p:nvGraphicFramePr>
        <p:xfrm>
          <a:off x="6280256" y="5041417"/>
          <a:ext cx="1932022" cy="972000"/>
        </p:xfrm>
        <a:graphic>
          <a:graphicData uri="http://schemas.openxmlformats.org/drawingml/2006/table">
            <a:tbl>
              <a:tblPr firstRow="1" bandRow="1">
                <a:tableStyleId>{5C22544A-7EE6-4342-B048-85BDC9FD1C3A}</a:tableStyleId>
              </a:tblPr>
              <a:tblGrid>
                <a:gridCol w="1044000">
                  <a:extLst>
                    <a:ext uri="{9D8B030D-6E8A-4147-A177-3AD203B41FA5}">
                      <a16:colId xmlns:a16="http://schemas.microsoft.com/office/drawing/2014/main" val="3981410378"/>
                    </a:ext>
                  </a:extLst>
                </a:gridCol>
                <a:gridCol w="888022">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Highest</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96E2A"/>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en-US" sz="1400" b="1" i="0" u="none" strike="noStrike" kern="1200" cap="none" spc="0" normalizeH="0" baseline="0" noProof="0">
                          <a:ln>
                            <a:noFill/>
                          </a:ln>
                          <a:solidFill>
                            <a:srgbClr val="B96E2A"/>
                          </a:solidFill>
                          <a:effectLst/>
                          <a:uLnTx/>
                          <a:uFillTx/>
                          <a:latin typeface="+mn-lt"/>
                          <a:ea typeface="+mn-ea"/>
                          <a:cs typeface="+mn-cs"/>
                        </a:rPr>
                        <a:t>-  Lowest</a:t>
                      </a:r>
                      <a:endParaRPr lang="en-US"/>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993101"/>
                  </a:ext>
                </a:extLst>
              </a:tr>
              <a:tr h="32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mn-lt"/>
                          <a:ea typeface="+mn-ea"/>
                          <a:cs typeface="+mn-cs"/>
                        </a:rPr>
                        <a:t>*Goldman Sachs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PFS</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graphicFrame>
        <p:nvGraphicFramePr>
          <p:cNvPr id="15" name="Table 5">
            <a:extLst>
              <a:ext uri="{FF2B5EF4-FFF2-40B4-BE49-F238E27FC236}">
                <a16:creationId xmlns:a16="http://schemas.microsoft.com/office/drawing/2014/main" id="{CE755B3A-B5B4-38A4-5AF0-A1DC7632D454}"/>
              </a:ext>
            </a:extLst>
          </p:cNvPr>
          <p:cNvGraphicFramePr>
            <a:graphicFrameLocks noGrp="1"/>
          </p:cNvGraphicFramePr>
          <p:nvPr>
            <p:extLst>
              <p:ext uri="{D42A27DB-BD31-4B8C-83A1-F6EECF244321}">
                <p14:modId xmlns:p14="http://schemas.microsoft.com/office/powerpoint/2010/main" val="47914193"/>
              </p:ext>
            </p:extLst>
          </p:nvPr>
        </p:nvGraphicFramePr>
        <p:xfrm>
          <a:off x="9044645" y="5057594"/>
          <a:ext cx="1830205" cy="972000"/>
        </p:xfrm>
        <a:graphic>
          <a:graphicData uri="http://schemas.openxmlformats.org/drawingml/2006/table">
            <a:tbl>
              <a:tblPr firstRow="1" bandRow="1">
                <a:tableStyleId>{5C22544A-7EE6-4342-B048-85BDC9FD1C3A}</a:tableStyleId>
              </a:tblPr>
              <a:tblGrid>
                <a:gridCol w="1038205">
                  <a:extLst>
                    <a:ext uri="{9D8B030D-6E8A-4147-A177-3AD203B41FA5}">
                      <a16:colId xmlns:a16="http://schemas.microsoft.com/office/drawing/2014/main" val="3981410378"/>
                    </a:ext>
                  </a:extLst>
                </a:gridCol>
                <a:gridCol w="792000">
                  <a:extLst>
                    <a:ext uri="{9D8B030D-6E8A-4147-A177-3AD203B41FA5}">
                      <a16:colId xmlns:a16="http://schemas.microsoft.com/office/drawing/2014/main" val="1272734263"/>
                    </a:ext>
                  </a:extLst>
                </a:gridCol>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Josemaria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  $485 M</a:t>
                      </a: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22683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96E2A"/>
                          </a:solidFill>
                          <a:effectLst/>
                          <a:uLnTx/>
                          <a:uFillTx/>
                          <a:latin typeface="+mn-lt"/>
                          <a:ea typeface="+mn-ea"/>
                          <a:cs typeface="+mn-cs"/>
                        </a:rPr>
                        <a:t>Los Azules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400" b="1">
                          <a:solidFill>
                            <a:srgbClr val="B96E2A"/>
                          </a:solidFill>
                        </a:rPr>
                        <a:t>-  $550 M</a:t>
                      </a:r>
                      <a:endParaRPr lang="en-US" sz="1400" baseline="30000">
                        <a:solidFill>
                          <a:srgbClr val="B96E2A"/>
                        </a:solidFill>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99310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mn-lt"/>
                          <a:ea typeface="+mn-ea"/>
                          <a:cs typeface="+mn-cs"/>
                        </a:rPr>
                        <a:t>Filo del Sol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rPr>
                        <a:t>-  $2.28 B</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L="0" marR="0" marT="540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1377000"/>
                  </a:ext>
                </a:extLst>
              </a:tr>
            </a:tbl>
          </a:graphicData>
        </a:graphic>
      </p:graphicFrame>
      <p:cxnSp>
        <p:nvCxnSpPr>
          <p:cNvPr id="24" name="Straight Connector 23">
            <a:extLst>
              <a:ext uri="{FF2B5EF4-FFF2-40B4-BE49-F238E27FC236}">
                <a16:creationId xmlns:a16="http://schemas.microsoft.com/office/drawing/2014/main" id="{6EDDA9B2-6EB4-A5E8-C00D-3CC19F5724D5}"/>
              </a:ext>
            </a:extLst>
          </p:cNvPr>
          <p:cNvCxnSpPr>
            <a:cxnSpLocks/>
          </p:cNvCxnSpPr>
          <p:nvPr/>
        </p:nvCxnSpPr>
        <p:spPr>
          <a:xfrm>
            <a:off x="8804491" y="4315515"/>
            <a:ext cx="0" cy="186755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6FCC3152-4130-9AFE-BC48-9D07D3BD5458}"/>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17</a:t>
            </a:fld>
            <a:endParaRPr lang="en-ID"/>
          </a:p>
        </p:txBody>
      </p:sp>
      <p:pic>
        <p:nvPicPr>
          <p:cNvPr id="57" name="Picture 56" descr="A picture containing text, sign&#10;&#10;Description automatically generated">
            <a:extLst>
              <a:ext uri="{FF2B5EF4-FFF2-40B4-BE49-F238E27FC236}">
                <a16:creationId xmlns:a16="http://schemas.microsoft.com/office/drawing/2014/main" id="{9D3C98CF-F19D-316D-95EA-65E6E402DB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400" y="2250625"/>
            <a:ext cx="636828" cy="587048"/>
          </a:xfrm>
          <a:prstGeom prst="rect">
            <a:avLst/>
          </a:prstGeom>
        </p:spPr>
      </p:pic>
    </p:spTree>
    <p:extLst>
      <p:ext uri="{BB962C8B-B14F-4D97-AF65-F5344CB8AC3E}">
        <p14:creationId xmlns:p14="http://schemas.microsoft.com/office/powerpoint/2010/main" val="1705890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508D56-822A-7626-03BE-65F762B84D5E}"/>
              </a:ext>
            </a:extLst>
          </p:cNvPr>
          <p:cNvSpPr>
            <a:spLocks noGrp="1"/>
          </p:cNvSpPr>
          <p:nvPr>
            <p:ph type="title"/>
          </p:nvPr>
        </p:nvSpPr>
        <p:spPr>
          <a:xfrm>
            <a:off x="410391" y="293685"/>
            <a:ext cx="8333559" cy="739775"/>
          </a:xfrm>
        </p:spPr>
        <p:txBody>
          <a:bodyPr vert="horz" lIns="91440" tIns="45720" rIns="91440" bIns="45720" rtlCol="0" anchor="ctr">
            <a:noAutofit/>
          </a:bodyPr>
          <a:lstStyle/>
          <a:p>
            <a:r>
              <a:rPr lang="en-US">
                <a:solidFill>
                  <a:srgbClr val="B96E2A"/>
                </a:solidFill>
                <a:latin typeface="+mn-lt"/>
                <a:ea typeface="Arimo" panose="020B0604020202020204" pitchFamily="34" charset="0"/>
                <a:cs typeface="Arimo" panose="020B0604020202020204" pitchFamily="34" charset="0"/>
              </a:rPr>
              <a:t>Los Azules – Drilling</a:t>
            </a:r>
            <a:br>
              <a:rPr lang="en-US">
                <a:solidFill>
                  <a:srgbClr val="B96E2A"/>
                </a:solidFill>
                <a:latin typeface="+mn-lt"/>
                <a:ea typeface="Arimo" panose="020B0604020202020204" pitchFamily="34" charset="0"/>
                <a:cs typeface="Arimo" panose="020B0604020202020204" pitchFamily="34" charset="0"/>
              </a:rPr>
            </a:br>
            <a:endParaRPr lang="en-US" sz="2400" b="0">
              <a:solidFill>
                <a:srgbClr val="B96E2A"/>
              </a:solidFill>
              <a:latin typeface="+mn-lt"/>
              <a:ea typeface="Arimo" panose="020B0604020202020204" pitchFamily="34" charset="0"/>
              <a:cs typeface="Arimo" panose="020B0604020202020204" pitchFamily="34" charset="0"/>
            </a:endParaRPr>
          </a:p>
        </p:txBody>
      </p:sp>
      <p:pic>
        <p:nvPicPr>
          <p:cNvPr id="4" name="Picture 3">
            <a:extLst>
              <a:ext uri="{FF2B5EF4-FFF2-40B4-BE49-F238E27FC236}">
                <a16:creationId xmlns:a16="http://schemas.microsoft.com/office/drawing/2014/main" id="{50204DAF-0010-F342-D5B8-F5799F56359E}"/>
              </a:ext>
            </a:extLst>
          </p:cNvPr>
          <p:cNvPicPr>
            <a:picLocks noChangeAspect="1"/>
          </p:cNvPicPr>
          <p:nvPr/>
        </p:nvPicPr>
        <p:blipFill rotWithShape="1">
          <a:blip r:embed="rId3"/>
          <a:srcRect l="3219" r="9258"/>
          <a:stretch/>
        </p:blipFill>
        <p:spPr>
          <a:xfrm>
            <a:off x="6596556" y="1678303"/>
            <a:ext cx="5366407" cy="4711988"/>
          </a:xfrm>
          <a:prstGeom prst="rect">
            <a:avLst/>
          </a:prstGeom>
          <a:ln>
            <a:solidFill>
              <a:schemeClr val="tx1"/>
            </a:solidFill>
          </a:ln>
        </p:spPr>
      </p:pic>
      <p:sp>
        <p:nvSpPr>
          <p:cNvPr id="3" name="Slide Number Placeholder 2">
            <a:extLst>
              <a:ext uri="{FF2B5EF4-FFF2-40B4-BE49-F238E27FC236}">
                <a16:creationId xmlns:a16="http://schemas.microsoft.com/office/drawing/2014/main" id="{9CB683D3-19B0-4BCC-F893-737D82CA0197}"/>
              </a:ext>
            </a:extLst>
          </p:cNvPr>
          <p:cNvSpPr>
            <a:spLocks noGrp="1"/>
          </p:cNvSpPr>
          <p:nvPr>
            <p:ph type="sldNum" sz="quarter" idx="12"/>
          </p:nvPr>
        </p:nvSpPr>
        <p:spPr/>
        <p:txBody>
          <a:bodyPr/>
          <a:lstStyle/>
          <a:p>
            <a:fld id="{D8955D86-EBE6-46A3-AC78-27FE558A77BB}" type="slidenum">
              <a:rPr lang="en-ID" smtClean="0"/>
              <a:pPr/>
              <a:t>18</a:t>
            </a:fld>
            <a:endParaRPr lang="en-ID"/>
          </a:p>
        </p:txBody>
      </p:sp>
      <p:sp>
        <p:nvSpPr>
          <p:cNvPr id="7" name="Text Placeholder 6">
            <a:extLst>
              <a:ext uri="{FF2B5EF4-FFF2-40B4-BE49-F238E27FC236}">
                <a16:creationId xmlns:a16="http://schemas.microsoft.com/office/drawing/2014/main" id="{AA931FAF-1647-E47A-BC83-3C3B1F47EA46}"/>
              </a:ext>
            </a:extLst>
          </p:cNvPr>
          <p:cNvSpPr>
            <a:spLocks noGrp="1"/>
          </p:cNvSpPr>
          <p:nvPr>
            <p:ph type="body" sz="half" idx="2"/>
          </p:nvPr>
        </p:nvSpPr>
        <p:spPr>
          <a:xfrm>
            <a:off x="410391" y="1115840"/>
            <a:ext cx="5990409" cy="5319507"/>
          </a:xfrm>
        </p:spPr>
        <p:txBody>
          <a:bodyPr vert="horz" lIns="91440" tIns="45720" rIns="0" bIns="45720" rtlCol="0" anchor="t">
            <a:normAutofit lnSpcReduction="10000"/>
          </a:bodyPr>
          <a:lstStyle/>
          <a:p>
            <a:pPr>
              <a:lnSpc>
                <a:spcPct val="100000"/>
              </a:lnSpc>
              <a:spcBef>
                <a:spcPts val="0"/>
              </a:spcBef>
              <a:spcAft>
                <a:spcPts val="1500"/>
              </a:spcAft>
            </a:pPr>
            <a:r>
              <a:rPr lang="en-CA" sz="2000" b="1">
                <a:solidFill>
                  <a:srgbClr val="0B5B89"/>
                </a:solidFill>
                <a:latin typeface="+mn-lt"/>
                <a:ea typeface="Calibri"/>
                <a:cs typeface="Arial"/>
              </a:rPr>
              <a:t>Drilling Objectives</a:t>
            </a:r>
          </a:p>
          <a:p>
            <a:pPr marL="444500" indent="-354013">
              <a:lnSpc>
                <a:spcPct val="100000"/>
              </a:lnSpc>
              <a:spcBef>
                <a:spcPts val="0"/>
              </a:spcBef>
              <a:spcAft>
                <a:spcPts val="1500"/>
              </a:spcAft>
              <a:buFont typeface="+mj-lt"/>
              <a:buAutoNum type="arabicPeriod"/>
            </a:pPr>
            <a:r>
              <a:rPr lang="en-CA" sz="2000" b="1">
                <a:solidFill>
                  <a:srgbClr val="0B5B89"/>
                </a:solidFill>
                <a:latin typeface="+mn-lt"/>
                <a:ea typeface="Calibri"/>
                <a:cs typeface="Arial"/>
              </a:rPr>
              <a:t>Resource upgrade</a:t>
            </a:r>
          </a:p>
          <a:p>
            <a:pPr marL="444500" indent="-354013">
              <a:lnSpc>
                <a:spcPct val="100000"/>
              </a:lnSpc>
              <a:spcBef>
                <a:spcPts val="0"/>
              </a:spcBef>
              <a:spcAft>
                <a:spcPts val="1500"/>
              </a:spcAft>
              <a:buFont typeface="+mj-lt"/>
              <a:buAutoNum type="arabicPeriod"/>
            </a:pPr>
            <a:r>
              <a:rPr lang="en-CA" sz="2000" b="1">
                <a:solidFill>
                  <a:srgbClr val="0B5B89"/>
                </a:solidFill>
                <a:latin typeface="+mn-lt"/>
                <a:ea typeface="Calibri"/>
                <a:cs typeface="Arial"/>
              </a:rPr>
              <a:t>Metallurgy, geotech and hydrology</a:t>
            </a:r>
          </a:p>
          <a:p>
            <a:pPr marL="444500" indent="-354013">
              <a:lnSpc>
                <a:spcPct val="100000"/>
              </a:lnSpc>
              <a:spcBef>
                <a:spcPts val="0"/>
              </a:spcBef>
              <a:spcAft>
                <a:spcPts val="1500"/>
              </a:spcAft>
              <a:buFont typeface="+mj-lt"/>
              <a:buAutoNum type="arabicPeriod"/>
            </a:pPr>
            <a:r>
              <a:rPr lang="en-CA" sz="2000" b="1" spc="-10">
                <a:solidFill>
                  <a:srgbClr val="0B5B89"/>
                </a:solidFill>
                <a:latin typeface="+mn-lt"/>
                <a:ea typeface="Calibri"/>
                <a:cs typeface="Arial"/>
              </a:rPr>
              <a:t>Testing for extensions of the mineral resources</a:t>
            </a:r>
          </a:p>
          <a:p>
            <a:pPr>
              <a:lnSpc>
                <a:spcPct val="100000"/>
              </a:lnSpc>
              <a:spcBef>
                <a:spcPts val="0"/>
              </a:spcBef>
              <a:spcAft>
                <a:spcPts val="1500"/>
              </a:spcAft>
            </a:pPr>
            <a:endParaRPr lang="en-CA" sz="1200" b="1">
              <a:solidFill>
                <a:srgbClr val="0B5B89"/>
              </a:solidFill>
              <a:latin typeface="+mn-lt"/>
              <a:ea typeface="Calibri"/>
              <a:cs typeface="Arial"/>
            </a:endParaRPr>
          </a:p>
          <a:p>
            <a:pPr>
              <a:lnSpc>
                <a:spcPct val="100000"/>
              </a:lnSpc>
              <a:spcBef>
                <a:spcPts val="0"/>
              </a:spcBef>
              <a:spcAft>
                <a:spcPts val="1500"/>
              </a:spcAft>
            </a:pPr>
            <a:r>
              <a:rPr lang="en-CA" sz="2000">
                <a:solidFill>
                  <a:srgbClr val="0B5B89"/>
                </a:solidFill>
                <a:latin typeface="+mn-lt"/>
                <a:ea typeface="Calibri"/>
                <a:cs typeface="Arial"/>
              </a:rPr>
              <a:t>Oct 2022 – May 2023 Drill Campaign</a:t>
            </a:r>
          </a:p>
          <a:p>
            <a:pPr marL="444500" indent="-263525">
              <a:lnSpc>
                <a:spcPct val="100000"/>
              </a:lnSpc>
              <a:spcBef>
                <a:spcPts val="0"/>
              </a:spcBef>
              <a:spcAft>
                <a:spcPts val="1500"/>
              </a:spcAft>
              <a:buFont typeface="Arial" panose="020B0604020202020204" pitchFamily="34" charset="0"/>
              <a:buChar char="•"/>
            </a:pPr>
            <a:r>
              <a:rPr lang="en-CA" sz="2000">
                <a:solidFill>
                  <a:srgbClr val="0B5B89"/>
                </a:solidFill>
                <a:latin typeface="+mn-lt"/>
                <a:ea typeface="Calibri"/>
                <a:cs typeface="Arial"/>
              </a:rPr>
              <a:t>97 holes completed to date</a:t>
            </a:r>
          </a:p>
          <a:p>
            <a:pPr marL="444500" indent="-263525">
              <a:lnSpc>
                <a:spcPct val="100000"/>
              </a:lnSpc>
              <a:spcBef>
                <a:spcPts val="0"/>
              </a:spcBef>
              <a:spcAft>
                <a:spcPts val="1500"/>
              </a:spcAft>
              <a:buFont typeface="Arial" panose="020B0604020202020204" pitchFamily="34" charset="0"/>
              <a:buChar char="•"/>
            </a:pPr>
            <a:r>
              <a:rPr lang="en-CA" sz="2000">
                <a:solidFill>
                  <a:srgbClr val="0B5B89"/>
                </a:solidFill>
                <a:latin typeface="+mn-lt"/>
                <a:ea typeface="Calibri"/>
                <a:cs typeface="Arial"/>
              </a:rPr>
              <a:t>27,000 meters</a:t>
            </a:r>
          </a:p>
          <a:p>
            <a:pPr marL="444500" indent="-263525">
              <a:lnSpc>
                <a:spcPct val="100000"/>
              </a:lnSpc>
              <a:spcBef>
                <a:spcPts val="0"/>
              </a:spcBef>
              <a:spcAft>
                <a:spcPts val="1500"/>
              </a:spcAft>
              <a:buFont typeface="Arial" panose="020B0604020202020204" pitchFamily="34" charset="0"/>
              <a:buChar char="•"/>
            </a:pPr>
            <a:r>
              <a:rPr lang="en-CA" sz="2000">
                <a:solidFill>
                  <a:srgbClr val="0B5B89"/>
                </a:solidFill>
                <a:latin typeface="+mn-lt"/>
                <a:ea typeface="Calibri"/>
                <a:cs typeface="Arial"/>
              </a:rPr>
              <a:t>Infill drilling to upgrade the resource categories from inferred to indicated to measured </a:t>
            </a:r>
          </a:p>
          <a:p>
            <a:pPr marL="444500" indent="-263525">
              <a:lnSpc>
                <a:spcPct val="100000"/>
              </a:lnSpc>
              <a:spcBef>
                <a:spcPts val="0"/>
              </a:spcBef>
              <a:spcAft>
                <a:spcPts val="1500"/>
              </a:spcAft>
              <a:buFont typeface="Arial" panose="020B0604020202020204" pitchFamily="34" charset="0"/>
              <a:buChar char="•"/>
            </a:pPr>
            <a:r>
              <a:rPr lang="en-CA" sz="2000">
                <a:solidFill>
                  <a:srgbClr val="0B5B89"/>
                </a:solidFill>
                <a:latin typeface="+mn-lt"/>
                <a:ea typeface="Calibri"/>
                <a:cs typeface="Arial"/>
              </a:rPr>
              <a:t>See appendix for infill drill results and figures</a:t>
            </a:r>
          </a:p>
          <a:p>
            <a:pPr>
              <a:lnSpc>
                <a:spcPct val="100000"/>
              </a:lnSpc>
              <a:spcBef>
                <a:spcPts val="0"/>
              </a:spcBef>
              <a:spcAft>
                <a:spcPts val="1500"/>
              </a:spcAft>
            </a:pPr>
            <a:endParaRPr lang="en-CA" sz="2000" b="1">
              <a:solidFill>
                <a:srgbClr val="0B5B89"/>
              </a:solidFill>
              <a:latin typeface="+mn-lt"/>
              <a:ea typeface="Calibri"/>
              <a:cs typeface="Arial"/>
            </a:endParaRPr>
          </a:p>
          <a:p>
            <a:pPr marL="457200" indent="-457200">
              <a:lnSpc>
                <a:spcPct val="100000"/>
              </a:lnSpc>
              <a:spcBef>
                <a:spcPts val="0"/>
              </a:spcBef>
              <a:spcAft>
                <a:spcPts val="1500"/>
              </a:spcAft>
              <a:buFont typeface="Arial" panose="020B0604020202020204" pitchFamily="34" charset="0"/>
              <a:buChar char="•"/>
            </a:pPr>
            <a:endParaRPr lang="en-CA" sz="1100" b="1">
              <a:solidFill>
                <a:schemeClr val="tx1">
                  <a:lumMod val="75000"/>
                  <a:lumOff val="25000"/>
                </a:schemeClr>
              </a:solidFill>
              <a:latin typeface="+mn-lt"/>
              <a:ea typeface="Calibri"/>
              <a:cs typeface="Arial"/>
            </a:endParaRPr>
          </a:p>
        </p:txBody>
      </p:sp>
      <p:graphicFrame>
        <p:nvGraphicFramePr>
          <p:cNvPr id="10" name="Table 4">
            <a:extLst>
              <a:ext uri="{FF2B5EF4-FFF2-40B4-BE49-F238E27FC236}">
                <a16:creationId xmlns:a16="http://schemas.microsoft.com/office/drawing/2014/main" id="{68795BBA-EAE8-20B7-3AD3-3A15345DBA5D}"/>
              </a:ext>
            </a:extLst>
          </p:cNvPr>
          <p:cNvGraphicFramePr>
            <a:graphicFrameLocks noGrp="1"/>
          </p:cNvGraphicFramePr>
          <p:nvPr>
            <p:extLst>
              <p:ext uri="{D42A27DB-BD31-4B8C-83A1-F6EECF244321}">
                <p14:modId xmlns:p14="http://schemas.microsoft.com/office/powerpoint/2010/main" val="4225956567"/>
              </p:ext>
            </p:extLst>
          </p:nvPr>
        </p:nvGraphicFramePr>
        <p:xfrm>
          <a:off x="6596556" y="229497"/>
          <a:ext cx="5366407" cy="1348038"/>
        </p:xfrm>
        <a:graphic>
          <a:graphicData uri="http://schemas.openxmlformats.org/drawingml/2006/table">
            <a:tbl>
              <a:tblPr firstRow="1" bandRow="1">
                <a:tableStyleId>{2D5ABB26-0587-4C30-8999-92F81FD0307C}</a:tableStyleId>
              </a:tblPr>
              <a:tblGrid>
                <a:gridCol w="1056067">
                  <a:extLst>
                    <a:ext uri="{9D8B030D-6E8A-4147-A177-3AD203B41FA5}">
                      <a16:colId xmlns:a16="http://schemas.microsoft.com/office/drawing/2014/main" val="961362315"/>
                    </a:ext>
                  </a:extLst>
                </a:gridCol>
                <a:gridCol w="1116000">
                  <a:extLst>
                    <a:ext uri="{9D8B030D-6E8A-4147-A177-3AD203B41FA5}">
                      <a16:colId xmlns:a16="http://schemas.microsoft.com/office/drawing/2014/main" val="1238928213"/>
                    </a:ext>
                  </a:extLst>
                </a:gridCol>
                <a:gridCol w="1064780">
                  <a:extLst>
                    <a:ext uri="{9D8B030D-6E8A-4147-A177-3AD203B41FA5}">
                      <a16:colId xmlns:a16="http://schemas.microsoft.com/office/drawing/2014/main" val="3398528131"/>
                    </a:ext>
                  </a:extLst>
                </a:gridCol>
                <a:gridCol w="1064780">
                  <a:extLst>
                    <a:ext uri="{9D8B030D-6E8A-4147-A177-3AD203B41FA5}">
                      <a16:colId xmlns:a16="http://schemas.microsoft.com/office/drawing/2014/main" val="3779203715"/>
                    </a:ext>
                  </a:extLst>
                </a:gridCol>
                <a:gridCol w="1064780">
                  <a:extLst>
                    <a:ext uri="{9D8B030D-6E8A-4147-A177-3AD203B41FA5}">
                      <a16:colId xmlns:a16="http://schemas.microsoft.com/office/drawing/2014/main" val="362133593"/>
                    </a:ext>
                  </a:extLst>
                </a:gridCol>
              </a:tblGrid>
              <a:tr h="420924">
                <a:tc>
                  <a:txBody>
                    <a:bodyPr/>
                    <a:lstStyle/>
                    <a:p>
                      <a:pPr algn="ctr"/>
                      <a:r>
                        <a:rPr lang="en-ID" sz="1200" b="1">
                          <a:solidFill>
                            <a:schemeClr val="bg1"/>
                          </a:solidFill>
                          <a:latin typeface="Arial" panose="020B0604020202020204" pitchFamily="34" charset="0"/>
                          <a:cs typeface="Arial" panose="020B0604020202020204" pitchFamily="34" charset="0"/>
                        </a:rPr>
                        <a:t>Resources</a:t>
                      </a:r>
                    </a:p>
                  </a:txBody>
                  <a:tcPr marL="88665" marR="88665" marT="44333" marB="44333">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0070C0"/>
                    </a:solidFill>
                  </a:tcPr>
                </a:tc>
                <a:tc>
                  <a:txBody>
                    <a:bodyPr/>
                    <a:lstStyle/>
                    <a:p>
                      <a:pPr algn="ctr">
                        <a:defRPr sz="1800" b="0">
                          <a:solidFill>
                            <a:srgbClr val="000000"/>
                          </a:solidFill>
                        </a:defRPr>
                      </a:pPr>
                      <a:r>
                        <a:rPr lang="en-US" sz="1200" b="1">
                          <a:solidFill>
                            <a:schemeClr val="bg1"/>
                          </a:solidFill>
                          <a:latin typeface="Arial" panose="020B0604020202020204" pitchFamily="34" charset="0"/>
                          <a:cs typeface="Arial" panose="020B0604020202020204" pitchFamily="34" charset="0"/>
                        </a:rPr>
                        <a:t>Tonnes</a:t>
                      </a:r>
                    </a:p>
                  </a:txBody>
                  <a:tcPr marL="88665" marR="88665" marT="44333" marB="44333">
                    <a:lnT w="6350" cap="flat" cmpd="sng" algn="ctr">
                      <a:solidFill>
                        <a:schemeClr val="tx1"/>
                      </a:solidFill>
                      <a:prstDash val="solid"/>
                      <a:round/>
                      <a:headEnd type="none" w="med" len="med"/>
                      <a:tailEnd type="none" w="med" len="med"/>
                    </a:lnT>
                    <a:solidFill>
                      <a:srgbClr val="0070C0"/>
                    </a:solidFill>
                  </a:tcPr>
                </a:tc>
                <a:tc>
                  <a:txBody>
                    <a:bodyPr/>
                    <a:lstStyle/>
                    <a:p>
                      <a:pPr algn="ctr">
                        <a:defRPr sz="1800" b="0">
                          <a:solidFill>
                            <a:srgbClr val="000000"/>
                          </a:solidFill>
                        </a:defRPr>
                      </a:pPr>
                      <a:r>
                        <a:rPr lang="en-CA" sz="1200" b="1">
                          <a:solidFill>
                            <a:schemeClr val="bg1"/>
                          </a:solidFill>
                          <a:latin typeface="Arial" panose="020B0604020202020204" pitchFamily="34" charset="0"/>
                          <a:cs typeface="Arial" panose="020B0604020202020204" pitchFamily="34" charset="0"/>
                        </a:rPr>
                        <a:t>Copper</a:t>
                      </a:r>
                    </a:p>
                    <a:p>
                      <a:pPr algn="ctr">
                        <a:defRPr sz="1800" b="0">
                          <a:solidFill>
                            <a:srgbClr val="000000"/>
                          </a:solidFill>
                        </a:defRPr>
                      </a:pPr>
                      <a:r>
                        <a:rPr lang="en-CA" sz="1100" b="0">
                          <a:solidFill>
                            <a:schemeClr val="bg1"/>
                          </a:solidFill>
                          <a:latin typeface="Arial" panose="020B0604020202020204" pitchFamily="34" charset="0"/>
                          <a:cs typeface="Arial" panose="020B0604020202020204" pitchFamily="34" charset="0"/>
                        </a:rPr>
                        <a:t>lbs</a:t>
                      </a:r>
                    </a:p>
                  </a:txBody>
                  <a:tcPr marL="88665" marR="88665" marT="44333" marB="44333">
                    <a:lnT w="6350" cap="flat" cmpd="sng" algn="ctr">
                      <a:solidFill>
                        <a:schemeClr val="tx1"/>
                      </a:solidFill>
                      <a:prstDash val="solid"/>
                      <a:round/>
                      <a:headEnd type="none" w="med" len="med"/>
                      <a:tailEnd type="none" w="med" len="med"/>
                    </a:lnT>
                    <a:solidFill>
                      <a:srgbClr val="0070C0"/>
                    </a:solidFill>
                  </a:tcPr>
                </a:tc>
                <a:tc>
                  <a:txBody>
                    <a:bodyPr/>
                    <a:lstStyle/>
                    <a:p>
                      <a:pPr algn="ctr">
                        <a:defRPr sz="1800" b="0">
                          <a:solidFill>
                            <a:srgbClr val="000000"/>
                          </a:solidFill>
                        </a:defRPr>
                      </a:pPr>
                      <a:r>
                        <a:rPr lang="en-CA" sz="1200" b="1">
                          <a:solidFill>
                            <a:schemeClr val="bg1"/>
                          </a:solidFill>
                          <a:latin typeface="Arial" panose="020B0604020202020204" pitchFamily="34" charset="0"/>
                          <a:cs typeface="Arial" panose="020B0604020202020204" pitchFamily="34" charset="0"/>
                        </a:rPr>
                        <a:t>Gold</a:t>
                      </a:r>
                    </a:p>
                    <a:p>
                      <a:pPr algn="ctr">
                        <a:defRPr sz="1800" b="0">
                          <a:solidFill>
                            <a:srgbClr val="000000"/>
                          </a:solidFill>
                        </a:defRPr>
                      </a:pPr>
                      <a:r>
                        <a:rPr lang="en-CA" sz="1100" b="0">
                          <a:solidFill>
                            <a:schemeClr val="bg1"/>
                          </a:solidFill>
                          <a:latin typeface="Arial" panose="020B0604020202020204" pitchFamily="34" charset="0"/>
                          <a:cs typeface="Arial" panose="020B0604020202020204" pitchFamily="34" charset="0"/>
                        </a:rPr>
                        <a:t>oz</a:t>
                      </a:r>
                    </a:p>
                  </a:txBody>
                  <a:tcPr marL="88665" marR="88665" marT="44333" marB="44333">
                    <a:lnT w="6350" cap="flat" cmpd="sng" algn="ctr">
                      <a:solidFill>
                        <a:schemeClr val="tx1"/>
                      </a:solidFill>
                      <a:prstDash val="solid"/>
                      <a:round/>
                      <a:headEnd type="none" w="med" len="med"/>
                      <a:tailEnd type="none" w="med" len="med"/>
                    </a:lnT>
                    <a:solidFill>
                      <a:srgbClr val="0070C0"/>
                    </a:solidFill>
                  </a:tcPr>
                </a:tc>
                <a:tc>
                  <a:txBody>
                    <a:bodyPr/>
                    <a:lstStyle/>
                    <a:p>
                      <a:pPr algn="ctr">
                        <a:defRPr sz="1800" b="0">
                          <a:solidFill>
                            <a:srgbClr val="000000"/>
                          </a:solidFill>
                        </a:defRPr>
                      </a:pPr>
                      <a:r>
                        <a:rPr lang="en-CA" sz="1200" b="1">
                          <a:solidFill>
                            <a:schemeClr val="bg1"/>
                          </a:solidFill>
                          <a:latin typeface="Arial" panose="020B0604020202020204" pitchFamily="34" charset="0"/>
                          <a:cs typeface="Arial" panose="020B0604020202020204" pitchFamily="34" charset="0"/>
                        </a:rPr>
                        <a:t>Silver</a:t>
                      </a:r>
                    </a:p>
                    <a:p>
                      <a:pPr algn="ctr">
                        <a:defRPr sz="1800" b="0">
                          <a:solidFill>
                            <a:srgbClr val="000000"/>
                          </a:solidFill>
                        </a:defRPr>
                      </a:pPr>
                      <a:r>
                        <a:rPr lang="en-CA" sz="1100" b="0">
                          <a:solidFill>
                            <a:schemeClr val="bg1"/>
                          </a:solidFill>
                          <a:latin typeface="Arial" panose="020B0604020202020204" pitchFamily="34" charset="0"/>
                          <a:cs typeface="Arial" panose="020B0604020202020204" pitchFamily="34" charset="0"/>
                        </a:rPr>
                        <a:t>oz</a:t>
                      </a:r>
                    </a:p>
                  </a:txBody>
                  <a:tcPr marL="88665" marR="88665" marT="44333" marB="44333">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1025894557"/>
                  </a:ext>
                </a:extLst>
              </a:tr>
              <a:tr h="4314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tx1"/>
                          </a:solidFill>
                          <a:latin typeface="Arial" panose="020B0604020202020204" pitchFamily="34" charset="0"/>
                          <a:cs typeface="Arial" panose="020B0604020202020204" pitchFamily="34" charset="0"/>
                        </a:rPr>
                        <a:t>Indicated</a:t>
                      </a:r>
                    </a:p>
                  </a:txBody>
                  <a:tcPr marL="88665" marR="88665" marT="44333" marB="44333" anchor="ctr">
                    <a:lnL w="6350" cap="flat" cmpd="sng" algn="ctr">
                      <a:solidFill>
                        <a:schemeClr val="tx1"/>
                      </a:solidFill>
                      <a:prstDash val="solid"/>
                      <a:round/>
                      <a:headEnd type="none" w="med" len="med"/>
                      <a:tailEnd type="none" w="med" len="med"/>
                    </a:lnL>
                    <a:solidFill>
                      <a:srgbClr val="9E785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tx1"/>
                          </a:solidFill>
                          <a:latin typeface="Arial" panose="020B0604020202020204" pitchFamily="34" charset="0"/>
                          <a:cs typeface="Arial" panose="020B0604020202020204" pitchFamily="34" charset="0"/>
                        </a:rPr>
                        <a:t>962 Million</a:t>
                      </a:r>
                    </a:p>
                  </a:txBody>
                  <a:tcPr marL="88665" marR="88665" marT="44333" marB="44333"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tx1"/>
                          </a:solidFill>
                          <a:latin typeface="Arial" panose="020B0604020202020204" pitchFamily="34" charset="0"/>
                          <a:cs typeface="Arial" panose="020B0604020202020204" pitchFamily="34" charset="0"/>
                        </a:rPr>
                        <a:t>10.2 Billion</a:t>
                      </a:r>
                      <a:br>
                        <a:rPr lang="en-CA" sz="1200" b="1">
                          <a:solidFill>
                            <a:srgbClr val="000000"/>
                          </a:solidFill>
                          <a:latin typeface="Arial" panose="020B0604020202020204" pitchFamily="34" charset="0"/>
                          <a:cs typeface="Arial" panose="020B0604020202020204" pitchFamily="34" charset="0"/>
                        </a:rPr>
                      </a:br>
                      <a:r>
                        <a:rPr lang="en-CA" sz="1200" b="0">
                          <a:solidFill>
                            <a:schemeClr val="tx1"/>
                          </a:solidFill>
                          <a:latin typeface="Arial" panose="020B0604020202020204" pitchFamily="34" charset="0"/>
                          <a:cs typeface="Arial" panose="020B0604020202020204" pitchFamily="34" charset="0"/>
                        </a:rPr>
                        <a:t>0.48%</a:t>
                      </a:r>
                    </a:p>
                  </a:txBody>
                  <a:tcPr marL="88665" marR="88665" marT="44333" marB="44333" anchor="ctr">
                    <a:solidFill>
                      <a:schemeClr val="bg1">
                        <a:lumMod val="95000"/>
                      </a:schemeClr>
                    </a:solidFill>
                  </a:tcPr>
                </a:tc>
                <a:tc>
                  <a:txBody>
                    <a:bodyPr/>
                    <a:lstStyle/>
                    <a:p>
                      <a:pPr algn="ctr">
                        <a:defRPr sz="3600" b="1"/>
                      </a:pPr>
                      <a:r>
                        <a:rPr lang="en-CA" sz="1200" b="1">
                          <a:solidFill>
                            <a:schemeClr val="tx1"/>
                          </a:solidFill>
                          <a:latin typeface="Arial" panose="020B0604020202020204" pitchFamily="34" charset="0"/>
                          <a:cs typeface="Arial" panose="020B0604020202020204" pitchFamily="34" charset="0"/>
                        </a:rPr>
                        <a:t>1.7 Million</a:t>
                      </a:r>
                    </a:p>
                    <a:p>
                      <a:pPr algn="ctr">
                        <a:defRPr sz="3600" b="1"/>
                      </a:pPr>
                      <a:r>
                        <a:rPr lang="en-CA" sz="1200" b="0">
                          <a:solidFill>
                            <a:schemeClr val="tx1"/>
                          </a:solidFill>
                          <a:latin typeface="Arial" panose="020B0604020202020204" pitchFamily="34" charset="0"/>
                          <a:cs typeface="Arial" panose="020B0604020202020204" pitchFamily="34" charset="0"/>
                        </a:rPr>
                        <a:t>0.06 g/t</a:t>
                      </a:r>
                    </a:p>
                  </a:txBody>
                  <a:tcPr marL="88665" marR="88665" marT="44333" marB="44333"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tx1"/>
                          </a:solidFill>
                          <a:latin typeface="Arial" panose="020B0604020202020204" pitchFamily="34" charset="0"/>
                          <a:cs typeface="Arial" panose="020B0604020202020204" pitchFamily="34" charset="0"/>
                        </a:rPr>
                        <a:t>55.7 Million</a:t>
                      </a:r>
                      <a:br>
                        <a:rPr lang="en-CA" sz="1200" b="1">
                          <a:solidFill>
                            <a:srgbClr val="000000"/>
                          </a:solidFill>
                          <a:latin typeface="Arial" panose="020B0604020202020204" pitchFamily="34" charset="0"/>
                          <a:cs typeface="Arial" panose="020B0604020202020204" pitchFamily="34" charset="0"/>
                        </a:rPr>
                      </a:br>
                      <a:r>
                        <a:rPr lang="en-CA" sz="1200" b="0">
                          <a:solidFill>
                            <a:schemeClr val="tx1"/>
                          </a:solidFill>
                          <a:latin typeface="Arial" panose="020B0604020202020204" pitchFamily="34" charset="0"/>
                          <a:cs typeface="Arial" panose="020B0604020202020204" pitchFamily="34" charset="0"/>
                        </a:rPr>
                        <a:t>1.8 g/t</a:t>
                      </a:r>
                    </a:p>
                  </a:txBody>
                  <a:tcPr marL="88665" marR="88665" marT="44333" marB="44333" anchor="ctr">
                    <a:lnR w="635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227661381"/>
                  </a:ext>
                </a:extLst>
              </a:tr>
              <a:tr h="4314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tx1"/>
                          </a:solidFill>
                          <a:latin typeface="Arial" panose="020B0604020202020204" pitchFamily="34" charset="0"/>
                          <a:cs typeface="Arial" panose="020B0604020202020204" pitchFamily="34" charset="0"/>
                        </a:rPr>
                        <a:t>Inferred</a:t>
                      </a:r>
                    </a:p>
                  </a:txBody>
                  <a:tcPr marL="88665" marR="88665" marT="44333" marB="44333"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solidFill>
                      <a:srgbClr val="308D3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D" sz="1200" b="1">
                          <a:solidFill>
                            <a:schemeClr val="tx1"/>
                          </a:solidFill>
                          <a:latin typeface="Arial" panose="020B0604020202020204" pitchFamily="34" charset="0"/>
                          <a:cs typeface="Arial" panose="020B0604020202020204" pitchFamily="34" charset="0"/>
                        </a:rPr>
                        <a:t>2,666 Million</a:t>
                      </a:r>
                    </a:p>
                  </a:txBody>
                  <a:tcPr marL="88665" marR="88665" marT="44333" marB="44333"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CA" sz="1200" b="1">
                          <a:solidFill>
                            <a:schemeClr val="tx1"/>
                          </a:solidFill>
                          <a:latin typeface="Arial" panose="020B0604020202020204" pitchFamily="34" charset="0"/>
                          <a:cs typeface="Arial" panose="020B0604020202020204" pitchFamily="34" charset="0"/>
                        </a:rPr>
                        <a:t>19.3 Billion </a:t>
                      </a:r>
                    </a:p>
                    <a:p>
                      <a:pPr algn="ctr">
                        <a:defRPr sz="1800"/>
                      </a:pPr>
                      <a:r>
                        <a:rPr lang="en-CA" sz="1200" b="0">
                          <a:solidFill>
                            <a:schemeClr val="tx1"/>
                          </a:solidFill>
                          <a:latin typeface="Arial" panose="020B0604020202020204" pitchFamily="34" charset="0"/>
                          <a:cs typeface="Arial" panose="020B0604020202020204" pitchFamily="34" charset="0"/>
                        </a:rPr>
                        <a:t>0.33%</a:t>
                      </a:r>
                      <a:endParaRPr lang="en-CA" sz="1200" b="0" i="0">
                        <a:solidFill>
                          <a:schemeClr val="tx1"/>
                        </a:solidFill>
                        <a:latin typeface="Arial" panose="020B0604020202020204" pitchFamily="34" charset="0"/>
                        <a:cs typeface="Arial" panose="020B0604020202020204" pitchFamily="34" charset="0"/>
                      </a:endParaRPr>
                    </a:p>
                  </a:txBody>
                  <a:tcPr marL="88665" marR="88665" marT="44333" marB="44333"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1pPr>
                      <a:lvl2pPr marL="0" marR="0" indent="228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2pPr>
                      <a:lvl3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3pPr>
                      <a:lvl4pPr marL="0" marR="0" indent="685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4pPr>
                      <a:lvl5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5pPr>
                      <a:lvl6pPr marL="0" marR="0" indent="1143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6pPr>
                      <a:lvl7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7pPr>
                      <a:lvl8pPr marL="0" marR="0" indent="1600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8pPr>
                      <a:lvl9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9pPr>
                    </a:lstStyle>
                    <a:p>
                      <a:pPr algn="ctr"/>
                      <a:r>
                        <a:rPr lang="en-CA" sz="1200" b="1">
                          <a:solidFill>
                            <a:schemeClr val="tx1"/>
                          </a:solidFill>
                          <a:latin typeface="Arial" panose="020B0604020202020204" pitchFamily="34" charset="0"/>
                          <a:cs typeface="Arial" panose="020B0604020202020204" pitchFamily="34" charset="0"/>
                        </a:rPr>
                        <a:t>3.8 </a:t>
                      </a:r>
                      <a:r>
                        <a:rPr lang="en-CA" sz="1200" b="1" spc="-20" baseline="0">
                          <a:solidFill>
                            <a:schemeClr val="tx1"/>
                          </a:solidFill>
                          <a:latin typeface="Arial" panose="020B0604020202020204" pitchFamily="34" charset="0"/>
                          <a:cs typeface="Arial" panose="020B0604020202020204" pitchFamily="34" charset="0"/>
                        </a:rPr>
                        <a:t>Million </a:t>
                      </a:r>
                    </a:p>
                    <a:p>
                      <a:pPr algn="ctr">
                        <a:defRPr sz="1800"/>
                      </a:pPr>
                      <a:r>
                        <a:rPr lang="en-CA" sz="1200" b="0" spc="-20" baseline="0">
                          <a:solidFill>
                            <a:schemeClr val="tx1"/>
                          </a:solidFill>
                          <a:latin typeface="Arial" panose="020B0604020202020204" pitchFamily="34" charset="0"/>
                          <a:cs typeface="Arial" panose="020B0604020202020204" pitchFamily="34" charset="0"/>
                        </a:rPr>
                        <a:t>0.04 g/t</a:t>
                      </a:r>
                      <a:endParaRPr lang="en-CA" sz="1200" b="0" i="0" spc="-20" baseline="0">
                        <a:solidFill>
                          <a:schemeClr val="tx1"/>
                        </a:solidFill>
                        <a:latin typeface="Arial" panose="020B0604020202020204" pitchFamily="34" charset="0"/>
                        <a:cs typeface="Arial" panose="020B0604020202020204" pitchFamily="34" charset="0"/>
                      </a:endParaRPr>
                    </a:p>
                  </a:txBody>
                  <a:tcPr marL="24758" marR="24758" marT="24758" marB="24758" anchor="ctr" horzOverflow="overflow">
                    <a:lnB w="6350" cap="flat" cmpd="sng" algn="ctr">
                      <a:solidFill>
                        <a:schemeClr val="tx1"/>
                      </a:solidFill>
                      <a:prstDash val="solid"/>
                      <a:round/>
                      <a:headEnd type="none" w="med" len="med"/>
                      <a:tailEnd type="none" w="med" len="med"/>
                    </a:lnB>
                    <a:solidFill>
                      <a:schemeClr val="bg1">
                        <a:lumMod val="95000"/>
                      </a:scheme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1pPr>
                      <a:lvl2pPr marL="0" marR="0" indent="228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2pPr>
                      <a:lvl3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3pPr>
                      <a:lvl4pPr marL="0" marR="0" indent="685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4pPr>
                      <a:lvl5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5pPr>
                      <a:lvl6pPr marL="0" marR="0" indent="1143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6pPr>
                      <a:lvl7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7pPr>
                      <a:lvl8pPr marL="0" marR="0" indent="1600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8pPr>
                      <a:lvl9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Calibri" panose="020F0502020204030204"/>
                          <a:sym typeface="Arial"/>
                        </a:defRPr>
                      </a:lvl9pPr>
                    </a:lstStyle>
                    <a:p>
                      <a:pPr algn="ctr"/>
                      <a:r>
                        <a:rPr lang="en-CA" sz="1200" b="1">
                          <a:solidFill>
                            <a:schemeClr val="tx1"/>
                          </a:solidFill>
                          <a:latin typeface="Arial" panose="020B0604020202020204" pitchFamily="34" charset="0"/>
                          <a:cs typeface="Arial" panose="020B0604020202020204" pitchFamily="34" charset="0"/>
                        </a:rPr>
                        <a:t>135.4 Million </a:t>
                      </a:r>
                    </a:p>
                    <a:p>
                      <a:pPr algn="ctr">
                        <a:defRPr>
                          <a:solidFill>
                            <a:srgbClr val="17375D"/>
                          </a:solidFill>
                        </a:defRPr>
                      </a:pPr>
                      <a:r>
                        <a:rPr lang="en-CA" sz="1200" b="0">
                          <a:solidFill>
                            <a:schemeClr val="tx1"/>
                          </a:solidFill>
                          <a:latin typeface="Arial" panose="020B0604020202020204" pitchFamily="34" charset="0"/>
                          <a:cs typeface="Arial" panose="020B0604020202020204" pitchFamily="34" charset="0"/>
                        </a:rPr>
                        <a:t>1.6 g/t</a:t>
                      </a:r>
                    </a:p>
                  </a:txBody>
                  <a:tcPr marL="13976" marR="13976" marT="13976" marB="13976" anchor="ctr" horzOverflow="overflow">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76021983"/>
                  </a:ext>
                </a:extLst>
              </a:tr>
            </a:tbl>
          </a:graphicData>
        </a:graphic>
      </p:graphicFrame>
      <p:grpSp>
        <p:nvGrpSpPr>
          <p:cNvPr id="11" name="Group 10">
            <a:extLst>
              <a:ext uri="{FF2B5EF4-FFF2-40B4-BE49-F238E27FC236}">
                <a16:creationId xmlns:a16="http://schemas.microsoft.com/office/drawing/2014/main" id="{7C3A83B6-2952-2279-9C25-F058665A2BC7}"/>
              </a:ext>
            </a:extLst>
          </p:cNvPr>
          <p:cNvGrpSpPr/>
          <p:nvPr/>
        </p:nvGrpSpPr>
        <p:grpSpPr>
          <a:xfrm>
            <a:off x="6638140" y="1737933"/>
            <a:ext cx="1534872" cy="1040434"/>
            <a:chOff x="6691149" y="1737933"/>
            <a:chExt cx="1534872" cy="1040434"/>
          </a:xfrm>
        </p:grpSpPr>
        <p:pic>
          <p:nvPicPr>
            <p:cNvPr id="8" name="Picture 7">
              <a:extLst>
                <a:ext uri="{FF2B5EF4-FFF2-40B4-BE49-F238E27FC236}">
                  <a16:creationId xmlns:a16="http://schemas.microsoft.com/office/drawing/2014/main" id="{8A91B0B4-F47B-EA98-9D04-E0852E024AE3}"/>
                </a:ext>
              </a:extLst>
            </p:cNvPr>
            <p:cNvPicPr>
              <a:picLocks noChangeAspect="1"/>
            </p:cNvPicPr>
            <p:nvPr/>
          </p:nvPicPr>
          <p:blipFill rotWithShape="1">
            <a:blip r:embed="rId4"/>
            <a:srcRect t="19925"/>
            <a:stretch/>
          </p:blipFill>
          <p:spPr>
            <a:xfrm>
              <a:off x="6691149" y="1737933"/>
              <a:ext cx="1534872" cy="1040434"/>
            </a:xfrm>
            <a:prstGeom prst="rect">
              <a:avLst/>
            </a:prstGeom>
            <a:ln>
              <a:solidFill>
                <a:sysClr val="windowText" lastClr="000000"/>
              </a:solidFill>
            </a:ln>
          </p:spPr>
        </p:pic>
        <p:sp>
          <p:nvSpPr>
            <p:cNvPr id="19" name="Rectangle 18">
              <a:extLst>
                <a:ext uri="{FF2B5EF4-FFF2-40B4-BE49-F238E27FC236}">
                  <a16:creationId xmlns:a16="http://schemas.microsoft.com/office/drawing/2014/main" id="{EC08EDF3-DBBB-7FD0-BD0C-B68D1FDE8FF7}"/>
                </a:ext>
              </a:extLst>
            </p:cNvPr>
            <p:cNvSpPr/>
            <p:nvPr/>
          </p:nvSpPr>
          <p:spPr>
            <a:xfrm>
              <a:off x="6707820" y="2501242"/>
              <a:ext cx="189186" cy="189186"/>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988DD824-0ADE-91A2-D406-74D4B2FCCE5B}"/>
                </a:ext>
              </a:extLst>
            </p:cNvPr>
            <p:cNvSpPr/>
            <p:nvPr/>
          </p:nvSpPr>
          <p:spPr>
            <a:xfrm>
              <a:off x="6706574" y="2289797"/>
              <a:ext cx="189186" cy="189186"/>
            </a:xfrm>
            <a:prstGeom prst="rect">
              <a:avLst/>
            </a:prstGeom>
            <a:solidFill>
              <a:srgbClr val="308D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52BBBAE2-CC97-45E3-5A94-132A36023A08}"/>
                </a:ext>
              </a:extLst>
            </p:cNvPr>
            <p:cNvSpPr/>
            <p:nvPr/>
          </p:nvSpPr>
          <p:spPr>
            <a:xfrm>
              <a:off x="6706574" y="2078352"/>
              <a:ext cx="189186" cy="189186"/>
            </a:xfrm>
            <a:prstGeom prst="rect">
              <a:avLst/>
            </a:prstGeom>
            <a:solidFill>
              <a:srgbClr val="9E785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ectangle 11">
            <a:extLst>
              <a:ext uri="{FF2B5EF4-FFF2-40B4-BE49-F238E27FC236}">
                <a16:creationId xmlns:a16="http://schemas.microsoft.com/office/drawing/2014/main" id="{65E9E442-D1AA-3BCB-E046-702AF92387DF}"/>
              </a:ext>
            </a:extLst>
          </p:cNvPr>
          <p:cNvSpPr/>
          <p:nvPr/>
        </p:nvSpPr>
        <p:spPr>
          <a:xfrm rot="5400000">
            <a:off x="7199980" y="5657676"/>
            <a:ext cx="84467" cy="9785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8FD1AA46-20C7-729B-6BC0-ACC41D9C11C4}"/>
              </a:ext>
            </a:extLst>
          </p:cNvPr>
          <p:cNvSpPr txBox="1"/>
          <p:nvPr/>
        </p:nvSpPr>
        <p:spPr>
          <a:xfrm>
            <a:off x="6596556" y="5756307"/>
            <a:ext cx="2472612" cy="369332"/>
          </a:xfrm>
          <a:prstGeom prst="rect">
            <a:avLst/>
          </a:prstGeom>
          <a:noFill/>
        </p:spPr>
        <p:txBody>
          <a:bodyPr wrap="square" rtlCol="0">
            <a:spAutoFit/>
          </a:bodyPr>
          <a:lstStyle/>
          <a:p>
            <a:r>
              <a:rPr lang="en-CA"/>
              <a:t>0         1000m</a:t>
            </a:r>
          </a:p>
        </p:txBody>
      </p:sp>
    </p:spTree>
    <p:extLst>
      <p:ext uri="{BB962C8B-B14F-4D97-AF65-F5344CB8AC3E}">
        <p14:creationId xmlns:p14="http://schemas.microsoft.com/office/powerpoint/2010/main" val="397226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0DBDE20-5037-5496-458C-6A54DA9A39DC}"/>
              </a:ext>
            </a:extLst>
          </p:cNvPr>
          <p:cNvSpPr>
            <a:spLocks noGrp="1"/>
          </p:cNvSpPr>
          <p:nvPr>
            <p:ph type="title"/>
          </p:nvPr>
        </p:nvSpPr>
        <p:spPr>
          <a:xfrm>
            <a:off x="642939" y="293685"/>
            <a:ext cx="9271878" cy="739775"/>
          </a:xfrm>
        </p:spPr>
        <p:txBody>
          <a:bodyPr>
            <a:normAutofit/>
          </a:bodyPr>
          <a:lstStyle/>
          <a:p>
            <a:r>
              <a:rPr lang="en-US">
                <a:solidFill>
                  <a:srgbClr val="BA6E2A"/>
                </a:solidFill>
              </a:rPr>
              <a:t>Los </a:t>
            </a:r>
            <a:r>
              <a:rPr lang="en-US" err="1">
                <a:solidFill>
                  <a:srgbClr val="BA6E2A"/>
                </a:solidFill>
              </a:rPr>
              <a:t>Azules</a:t>
            </a:r>
            <a:r>
              <a:rPr lang="en-US">
                <a:solidFill>
                  <a:srgbClr val="BA6E2A"/>
                </a:solidFill>
              </a:rPr>
              <a:t> - Initial Visual Results From Payback Pit</a:t>
            </a:r>
            <a:endParaRPr lang="en-US" baseline="30000">
              <a:solidFill>
                <a:srgbClr val="BA6E2A"/>
              </a:solidFill>
            </a:endParaRPr>
          </a:p>
        </p:txBody>
      </p:sp>
      <p:pic>
        <p:nvPicPr>
          <p:cNvPr id="6" name="Picture 5" descr="A picture containing wooden, wood&#10;&#10;Description automatically generated">
            <a:extLst>
              <a:ext uri="{FF2B5EF4-FFF2-40B4-BE49-F238E27FC236}">
                <a16:creationId xmlns:a16="http://schemas.microsoft.com/office/drawing/2014/main" id="{511EB6D5-62A4-BA99-A85C-72A1DB4EA10B}"/>
              </a:ext>
            </a:extLst>
          </p:cNvPr>
          <p:cNvPicPr>
            <a:picLocks noChangeAspect="1"/>
          </p:cNvPicPr>
          <p:nvPr/>
        </p:nvPicPr>
        <p:blipFill rotWithShape="1">
          <a:blip r:embed="rId2">
            <a:extLst>
              <a:ext uri="{28A0092B-C50C-407E-A947-70E740481C1C}">
                <a14:useLocalDpi xmlns:a14="http://schemas.microsoft.com/office/drawing/2010/main" val="0"/>
              </a:ext>
            </a:extLst>
          </a:blip>
          <a:srcRect l="-434" t="3501" r="11989" b="9233"/>
          <a:stretch/>
        </p:blipFill>
        <p:spPr>
          <a:xfrm>
            <a:off x="8017846" y="1138595"/>
            <a:ext cx="3944299" cy="5188968"/>
          </a:xfrm>
          <a:prstGeom prst="rect">
            <a:avLst/>
          </a:prstGeom>
          <a:effectLst>
            <a:outerShdw blurRad="508000" dist="101600" dir="5400000" algn="tl" rotWithShape="0">
              <a:prstClr val="black">
                <a:alpha val="10000"/>
              </a:prstClr>
            </a:outerShdw>
          </a:effectLst>
        </p:spPr>
      </p:pic>
      <p:pic>
        <p:nvPicPr>
          <p:cNvPr id="13" name="Picture 12" descr="A picture containing wooden, fresh&#10;&#10;Description automatically generated">
            <a:extLst>
              <a:ext uri="{FF2B5EF4-FFF2-40B4-BE49-F238E27FC236}">
                <a16:creationId xmlns:a16="http://schemas.microsoft.com/office/drawing/2014/main" id="{7597C3B9-004F-4E60-0FD4-B540549D5E3D}"/>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t="10795" r="5915" b="13675"/>
          <a:stretch/>
        </p:blipFill>
        <p:spPr>
          <a:xfrm>
            <a:off x="229855" y="1138595"/>
            <a:ext cx="3633241" cy="5146875"/>
          </a:xfrm>
          <a:prstGeom prst="rect">
            <a:avLst/>
          </a:prstGeom>
        </p:spPr>
      </p:pic>
      <p:sp>
        <p:nvSpPr>
          <p:cNvPr id="20" name="Slide Number Placeholder 2">
            <a:extLst>
              <a:ext uri="{FF2B5EF4-FFF2-40B4-BE49-F238E27FC236}">
                <a16:creationId xmlns:a16="http://schemas.microsoft.com/office/drawing/2014/main" id="{5511D558-1834-B6F1-345E-5F0378100F7E}"/>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19</a:t>
            </a:fld>
            <a:endParaRPr lang="en-ID"/>
          </a:p>
        </p:txBody>
      </p:sp>
      <p:sp>
        <p:nvSpPr>
          <p:cNvPr id="10" name="TextBox 21">
            <a:extLst>
              <a:ext uri="{FF2B5EF4-FFF2-40B4-BE49-F238E27FC236}">
                <a16:creationId xmlns:a16="http://schemas.microsoft.com/office/drawing/2014/main" id="{606C8957-F877-8B7B-878A-0D59BFB0DAA6}"/>
              </a:ext>
            </a:extLst>
          </p:cNvPr>
          <p:cNvSpPr txBox="1"/>
          <p:nvPr/>
        </p:nvSpPr>
        <p:spPr>
          <a:xfrm>
            <a:off x="641999" y="6510127"/>
            <a:ext cx="10635601" cy="284693"/>
          </a:xfrm>
          <a:prstGeom prst="rect">
            <a:avLst/>
          </a:prstGeom>
          <a:ln w="25400">
            <a:miter lim="400000"/>
          </a:ln>
          <a:extLst>
            <a:ext uri="{C572A759-6A51-4108-AA02-DFA0A04FC94B}">
              <ma14:wrappingTextBoxFlag xmlns:ma14="http://schemas.microsoft.com/office/mac/drawingml/2011/main" xmlns="" val="1"/>
            </a:ext>
          </a:extLst>
        </p:spPr>
        <p:txBody>
          <a:bodyPr wrap="square" lIns="91440" tIns="60960" rIns="91440" bIns="60960" anchor="t">
            <a:spAutoFit/>
          </a:bodyPr>
          <a:lstStyle>
            <a:lvl1pPr algn="ctr">
              <a:lnSpc>
                <a:spcPct val="90000"/>
              </a:lnSpc>
              <a:defRPr sz="2000">
                <a:solidFill>
                  <a:srgbClr val="A7A7A7"/>
                </a:solidFill>
                <a:latin typeface="+mn-lt"/>
                <a:ea typeface="+mn-ea"/>
                <a:cs typeface="+mn-cs"/>
                <a:sym typeface="Calibri"/>
              </a:defRPr>
            </a:lvl1pPr>
          </a:lstStyle>
          <a:p>
            <a:pPr defTabSz="1219170">
              <a:lnSpc>
                <a:spcPct val="100000"/>
              </a:lnSpc>
            </a:pPr>
            <a:r>
              <a:rPr lang="en-CA" sz="1050">
                <a:solidFill>
                  <a:schemeClr val="bg1"/>
                </a:solidFill>
                <a:ea typeface="Montserrat SemiBold"/>
                <a:cs typeface="Montserrat SemiBold"/>
                <a:sym typeface="Montserrat SemiBold"/>
              </a:rPr>
              <a:t>1. NI 43-101 Technical Report-Preliminary Economic Assessment Update for the Los </a:t>
            </a:r>
            <a:r>
              <a:rPr lang="en-CA" sz="1050" err="1">
                <a:solidFill>
                  <a:schemeClr val="bg1"/>
                </a:solidFill>
                <a:ea typeface="Montserrat SemiBold"/>
                <a:cs typeface="Montserrat SemiBold"/>
                <a:sym typeface="Montserrat SemiBold"/>
              </a:rPr>
              <a:t>Azules</a:t>
            </a:r>
            <a:r>
              <a:rPr lang="en-CA" sz="1050">
                <a:solidFill>
                  <a:schemeClr val="bg1"/>
                </a:solidFill>
                <a:ea typeface="Montserrat SemiBold"/>
                <a:cs typeface="Montserrat SemiBold"/>
                <a:sym typeface="Montserrat SemiBold"/>
              </a:rPr>
              <a:t> Project, Argentina. September 1, 2017. </a:t>
            </a:r>
            <a:endParaRPr lang="en-US" sz="1050">
              <a:solidFill>
                <a:schemeClr val="bg1"/>
              </a:solidFill>
              <a:ea typeface="Montserrat SemiBold"/>
              <a:cs typeface="Montserrat SemiBold"/>
            </a:endParaRPr>
          </a:p>
        </p:txBody>
      </p:sp>
      <p:pic>
        <p:nvPicPr>
          <p:cNvPr id="3" name="Picture 2" descr="Map&#10;&#10;Description automatically generated">
            <a:extLst>
              <a:ext uri="{FF2B5EF4-FFF2-40B4-BE49-F238E27FC236}">
                <a16:creationId xmlns:a16="http://schemas.microsoft.com/office/drawing/2014/main" id="{07C14E9C-BDF7-F2B2-7305-64699A5F98D8}"/>
              </a:ext>
            </a:extLst>
          </p:cNvPr>
          <p:cNvPicPr>
            <a:picLocks noChangeAspect="1"/>
          </p:cNvPicPr>
          <p:nvPr/>
        </p:nvPicPr>
        <p:blipFill rotWithShape="1">
          <a:blip r:embed="rId4">
            <a:extLst>
              <a:ext uri="{28A0092B-C50C-407E-A947-70E740481C1C}">
                <a14:useLocalDpi xmlns:a14="http://schemas.microsoft.com/office/drawing/2010/main" val="0"/>
              </a:ext>
            </a:extLst>
          </a:blip>
          <a:srcRect l="29648" t="8624" r="21195" b="741"/>
          <a:stretch/>
        </p:blipFill>
        <p:spPr>
          <a:xfrm>
            <a:off x="4154750" y="1138595"/>
            <a:ext cx="3633241" cy="5146875"/>
          </a:xfrm>
          <a:prstGeom prst="rect">
            <a:avLst/>
          </a:prstGeom>
        </p:spPr>
      </p:pic>
    </p:spTree>
    <p:extLst>
      <p:ext uri="{BB962C8B-B14F-4D97-AF65-F5344CB8AC3E}">
        <p14:creationId xmlns:p14="http://schemas.microsoft.com/office/powerpoint/2010/main" val="54152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6F2103-85C8-452F-8F76-705E3D010378}"/>
              </a:ext>
            </a:extLst>
          </p:cNvPr>
          <p:cNvSpPr>
            <a:spLocks noGrp="1"/>
          </p:cNvSpPr>
          <p:nvPr>
            <p:ph type="sldNum" sz="quarter" idx="12"/>
          </p:nvPr>
        </p:nvSpPr>
        <p:spPr/>
        <p:txBody>
          <a:bodyPr/>
          <a:lstStyle/>
          <a:p>
            <a:fld id="{D8955D86-EBE6-46A3-AC78-27FE558A77BB}" type="slidenum">
              <a:rPr lang="en-ID" smtClean="0"/>
              <a:pPr/>
              <a:t>2</a:t>
            </a:fld>
            <a:endParaRPr lang="en-ID"/>
          </a:p>
        </p:txBody>
      </p:sp>
      <p:sp>
        <p:nvSpPr>
          <p:cNvPr id="4" name="Title 3">
            <a:extLst>
              <a:ext uri="{FF2B5EF4-FFF2-40B4-BE49-F238E27FC236}">
                <a16:creationId xmlns:a16="http://schemas.microsoft.com/office/drawing/2014/main" id="{18C3C4A9-D5EE-4EFE-8FE4-E8832D9533BA}"/>
              </a:ext>
            </a:extLst>
          </p:cNvPr>
          <p:cNvSpPr>
            <a:spLocks noGrp="1"/>
          </p:cNvSpPr>
          <p:nvPr>
            <p:ph type="title"/>
          </p:nvPr>
        </p:nvSpPr>
        <p:spPr>
          <a:xfrm>
            <a:off x="642939" y="141285"/>
            <a:ext cx="8101011" cy="739775"/>
          </a:xfrm>
        </p:spPr>
        <p:txBody>
          <a:bodyPr>
            <a:normAutofit/>
          </a:bodyPr>
          <a:lstStyle/>
          <a:p>
            <a:r>
              <a:rPr lang="en-ID">
                <a:solidFill>
                  <a:srgbClr val="A29061"/>
                </a:solidFill>
                <a:effectLst/>
                <a:latin typeface="Arial"/>
                <a:cs typeface="Arial"/>
              </a:rPr>
              <a:t>Cautionary Statement</a:t>
            </a:r>
            <a:r>
              <a:rPr lang="en-ID">
                <a:solidFill>
                  <a:srgbClr val="A29061"/>
                </a:solidFill>
                <a:latin typeface="Arial"/>
                <a:cs typeface="Arial"/>
              </a:rPr>
              <a:t> </a:t>
            </a:r>
            <a:endParaRPr lang="en-ID">
              <a:solidFill>
                <a:srgbClr val="A29061"/>
              </a:solidFill>
            </a:endParaRPr>
          </a:p>
        </p:txBody>
      </p:sp>
      <p:sp>
        <p:nvSpPr>
          <p:cNvPr id="8" name="This presentation contains certain forward-looking statements and information, including &quot;forward-looking statements&quot; within the meaning of the Private Securities Litigation Reform Act of 1995. The forward-looking statements and information expressed, as at the date of this presentation, McEwen Mining Inc.'s (the &quot;Company&quot;) estimates, forecasts, projections, expectations or beliefs as to future events and results. Forward-looking statements and information are necessarily based upon a number of estimates and assumptions that, while considered reasonable by management, are inherently subject to significant business, economic and competitive uncertainties, risks and contingencies, and there can be no assurance that such statements and information will prove to be accurate. Therefore, actual results and future events could differ materially from those anticipated in such statements and information. Risks and uncertainties that could cause results or future events to differ materially from current expectations expressed or implied by the forward-looking statements and information include, but are not limited to, factors associated with fluctuations in the market price of precious metals, mining industry risks, political, economic, social and security risks associated with foreign operations, the ability of the corporation to receive or receive in a timely manner permits or other approvals required in connection with operations, risks associated with the construction of mining operations and commencement of production and the projected costs thereof, risks related to litigation, the state of the capital markets, environmental risks and hazards, uncertainty as to calculation of mineral resources and reserves, risk of delisting from a public exchange, and other risks. The Company's dividend policy will be reviewed periodically by the Board of Directors and is subject to change based on certain factors such as the capital needs of the Company and its future operating results. Readers should not place undue reliance on forward-looking statements or information included herein, which speak only as of the date hereof. The Company undertakes no obligation to reissue or update forward-looking statements or information as a result of new information or events after the date hereof except as may be required by law. See McEwen Mining's Annual Report on Form 10-K for the fiscal year ended December 31, 2018 and Quarterly Report on Form 10-Q for the quarter ended March 31, 2019 and other filings with the Securities and Exchange Commission, under the caption &quot;Risk Factors&quot;, for additional information on risks, uncertainties and other factors relating to the forward-looking statements and information regarding the Company. All forward-looking statements and information made in this presentation are qualified by this cautionary statement. Unless otherwise stated, all currency information quoted in this presentation is in U.S. dollars.…">
            <a:extLst>
              <a:ext uri="{FF2B5EF4-FFF2-40B4-BE49-F238E27FC236}">
                <a16:creationId xmlns:a16="http://schemas.microsoft.com/office/drawing/2014/main" id="{80841F1A-2320-D9F2-23BE-357DA64C9504}"/>
              </a:ext>
            </a:extLst>
          </p:cNvPr>
          <p:cNvSpPr txBox="1">
            <a:spLocks/>
          </p:cNvSpPr>
          <p:nvPr/>
        </p:nvSpPr>
        <p:spPr>
          <a:xfrm>
            <a:off x="642939" y="1029013"/>
            <a:ext cx="10809229" cy="5463861"/>
          </a:xfrm>
          <a:prstGeom prst="rect">
            <a:avLst/>
          </a:prstGeom>
        </p:spPr>
        <p:txBody>
          <a:bodyPr lIns="50400" tIns="50400" rIns="50400" bIns="50400" numCol="2" spcCol="360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200"/>
              </a:spcBef>
              <a:buFont typeface="Arial" panose="020B0604020202020204" pitchFamily="34" charset="0"/>
              <a:buNone/>
              <a:defRPr sz="1700">
                <a:solidFill>
                  <a:srgbClr val="000000">
                    <a:alpha val="70197"/>
                  </a:srgbClr>
                </a:solidFill>
                <a:latin typeface="+mn-lt"/>
                <a:ea typeface="+mn-ea"/>
                <a:cs typeface="+mn-cs"/>
                <a:sym typeface="Calibri"/>
              </a:defRPr>
            </a:pPr>
            <a:r>
              <a:rPr lang="en-US" sz="900">
                <a:solidFill>
                  <a:schemeClr val="tx1">
                    <a:lumMod val="65000"/>
                    <a:lumOff val="35000"/>
                  </a:schemeClr>
                </a:solidFill>
                <a:latin typeface="Arial" panose="020B0604020202020204" pitchFamily="34" charset="0"/>
                <a:cs typeface="Arial" panose="020B0604020202020204" pitchFamily="34" charset="0"/>
                <a:sym typeface="Calibri"/>
              </a:rPr>
              <a:t>This presentation and the information included herein do not constitute an offer to buy or the solicitation of an offer to subscribe for or to buy any of the securities described herein, nor shall there be any sale of these securities in any jurisdiction in which such offer, solicitation or sale would be unlawful prior to registration or qualification under the securities laws of any such jurisdiction.</a:t>
            </a:r>
          </a:p>
          <a:p>
            <a:pPr marL="0" indent="0" algn="just">
              <a:lnSpc>
                <a:spcPct val="110000"/>
              </a:lnSpc>
              <a:spcBef>
                <a:spcPts val="200"/>
              </a:spcBef>
              <a:buFont typeface="Arial" panose="020B0604020202020204" pitchFamily="34" charset="0"/>
              <a:buNone/>
              <a:defRPr sz="1700">
                <a:solidFill>
                  <a:srgbClr val="000000">
                    <a:alpha val="70197"/>
                  </a:srgbClr>
                </a:solidFill>
                <a:latin typeface="+mn-lt"/>
                <a:ea typeface="+mn-ea"/>
                <a:cs typeface="+mn-cs"/>
                <a:sym typeface="Calibri"/>
              </a:defRPr>
            </a:pPr>
            <a:endParaRPr lang="en-US" sz="900">
              <a:solidFill>
                <a:schemeClr val="tx1">
                  <a:lumMod val="65000"/>
                  <a:lumOff val="35000"/>
                </a:schemeClr>
              </a:solidFill>
              <a:latin typeface="Arial" panose="020B0604020202020204" pitchFamily="34" charset="0"/>
              <a:cs typeface="Arial" panose="020B0604020202020204" pitchFamily="34" charset="0"/>
              <a:sym typeface="Calibri"/>
            </a:endParaRPr>
          </a:p>
          <a:p>
            <a:pPr marL="0" indent="0" algn="just">
              <a:lnSpc>
                <a:spcPct val="110000"/>
              </a:lnSpc>
              <a:spcBef>
                <a:spcPts val="200"/>
              </a:spcBef>
              <a:buFont typeface="Arial" panose="020B0604020202020204" pitchFamily="34" charset="0"/>
              <a:buNone/>
              <a:defRPr sz="1700">
                <a:solidFill>
                  <a:srgbClr val="000000">
                    <a:alpha val="70197"/>
                  </a:srgbClr>
                </a:solidFill>
                <a:latin typeface="+mn-lt"/>
                <a:ea typeface="+mn-ea"/>
                <a:cs typeface="+mn-cs"/>
                <a:sym typeface="Calibri"/>
              </a:defRPr>
            </a:pPr>
            <a:r>
              <a:rPr lang="en-US" sz="900">
                <a:solidFill>
                  <a:schemeClr val="tx1">
                    <a:lumMod val="65000"/>
                    <a:lumOff val="35000"/>
                  </a:schemeClr>
                </a:solidFill>
                <a:latin typeface="Arial" panose="020B0604020202020204" pitchFamily="34" charset="0"/>
                <a:cs typeface="Arial" panose="020B0604020202020204" pitchFamily="34" charset="0"/>
                <a:sym typeface="Calibri"/>
              </a:rPr>
              <a:t>This presentation contains certain forward-looking statements and information, including "forward-looking statements" within the meaning of the Private Securities Litigation Reform Act of 1995 ("Forward-looking Statements"). The Forward-looking Statements are intended to be subject to the safe harbor provided by Section 27a of the Securities Act of 1933, Section 21e of the Securities Exchange Act of 1934 and Private Securities Litigation Reform Act of 1995. The Forward-looking Statements express, as at the date of this presentation, McEwen Mining Inc. (the "Company") estimates, forecasts, projections, expectations or beliefs as to future events and results. Forward-looking Statements are necessarily based upon a number of estimates and assumptions that, while considered reasonable by management, are inherently subject to significant business, economic and competitive uncertainties, risks and contingencies. There can be no assurance that such statements and information will prove to be accurate. Therefore, actual results and future events could differ materially from those anticipated in such statements and information. Risks and uncertainties that could cause results or future events to differ materially from current expectations expressed or implied by the Forward-looking Statements  include, but are not limited to, factors associated with fluctuations in the market price of precious metals, mining industry risks, political, economic, social and security risks associated with foreign operations, the ability of the corporation to receive or receive in a timely manner permits or other approvals required in connection with operations, risks associated with the construction of mining operations and commencement of production and the projected costs thereof, risks related to litigation, the state of the capital markets, environmental risks and hazards, uncertainty as to calculation of mineral resources and reserves, risk of delisting from a public exchange, and other risks. Readers should not place undue reliance on Forward-looking Statements, which speak only as of the date hereof. The Company undertakes no obligation to reissue or update Forward-looking Statements as a result of new information or events after the date hereof, except as required by law. See McEwen Mining's Annual Report on Form 10-K/A for the fiscal year ended December 31, 2022, the Quarterly Report on Form 10-Q for the quarter ended March 31, 2022, June 30, 2022, September 30, 2022 and other filings with the Securities and Exchange Commission (the “SEC”), under the caption "Risk Factors", for additional information on risks, uncertainties and other factors relating to the Forward-looking Statements. All Forward-looking Statements made in this presentation are qualified by this cautionary statement. Unless otherwise stated, all currency information quoted in this presentation is in U.S. dollars.</a:t>
            </a:r>
          </a:p>
          <a:p>
            <a:pPr marL="0" indent="0" algn="just">
              <a:lnSpc>
                <a:spcPct val="110000"/>
              </a:lnSpc>
              <a:spcBef>
                <a:spcPts val="200"/>
              </a:spcBef>
              <a:buFont typeface="Arial" panose="020B0604020202020204" pitchFamily="34" charset="0"/>
              <a:buNone/>
              <a:defRPr sz="1700">
                <a:solidFill>
                  <a:srgbClr val="000000">
                    <a:alpha val="70197"/>
                  </a:srgbClr>
                </a:solidFill>
                <a:latin typeface="+mn-lt"/>
                <a:ea typeface="+mn-ea"/>
                <a:cs typeface="+mn-cs"/>
                <a:sym typeface="Calibri"/>
              </a:defRPr>
            </a:pPr>
            <a:r>
              <a:rPr lang="en-US" sz="900">
                <a:solidFill>
                  <a:schemeClr val="tx1">
                    <a:lumMod val="65000"/>
                    <a:lumOff val="35000"/>
                  </a:schemeClr>
                </a:solidFill>
                <a:latin typeface="Arial" panose="020B0604020202020204" pitchFamily="34" charset="0"/>
                <a:cs typeface="Arial" panose="020B0604020202020204" pitchFamily="34" charset="0"/>
                <a:sym typeface="Calibri"/>
              </a:rPr>
              <a:t>The technical contents of this presentation, including reserves, have been reviewed and approved by William Shaver, COO; the exploration technical contents of this presentation including resources content have been reviewed and approved by Stephen McGibbon, EVP Exploration and Luke Willis, P. Geo., Director of Resource Modelling; all are Qualified Persons as defined by Canadian Securities Administrators National Instrument 43-101 "Standards of Disclosure for Mineral Projects".</a:t>
            </a:r>
            <a:br>
              <a:rPr lang="en-US" sz="900">
                <a:solidFill>
                  <a:schemeClr val="tx1">
                    <a:lumMod val="65000"/>
                    <a:lumOff val="35000"/>
                  </a:schemeClr>
                </a:solidFill>
                <a:latin typeface="Arial" panose="020B0604020202020204" pitchFamily="34" charset="0"/>
                <a:cs typeface="Arial" panose="020B0604020202020204" pitchFamily="34" charset="0"/>
                <a:sym typeface="Calibri"/>
              </a:rPr>
            </a:br>
            <a:endParaRPr lang="en-US" sz="900">
              <a:solidFill>
                <a:schemeClr val="tx1">
                  <a:lumMod val="65000"/>
                  <a:lumOff val="35000"/>
                </a:schemeClr>
              </a:solidFill>
              <a:latin typeface="Arial" panose="020B0604020202020204" pitchFamily="34" charset="0"/>
              <a:cs typeface="Arial" panose="020B0604020202020204" pitchFamily="34" charset="0"/>
              <a:sym typeface="Calibri"/>
            </a:endParaRPr>
          </a:p>
          <a:p>
            <a:pPr marL="0" indent="0" algn="just">
              <a:lnSpc>
                <a:spcPct val="110000"/>
              </a:lnSpc>
              <a:spcBef>
                <a:spcPts val="200"/>
              </a:spcBef>
              <a:buFont typeface="Arial" panose="020B0604020202020204" pitchFamily="34" charset="0"/>
              <a:buNone/>
              <a:defRPr sz="1700">
                <a:solidFill>
                  <a:srgbClr val="000000">
                    <a:alpha val="70197"/>
                  </a:srgbClr>
                </a:solidFill>
                <a:latin typeface="+mn-lt"/>
                <a:ea typeface="+mn-ea"/>
                <a:cs typeface="+mn-cs"/>
                <a:sym typeface="Calibri"/>
              </a:defRPr>
            </a:pPr>
            <a:r>
              <a:rPr lang="en-US" sz="900">
                <a:solidFill>
                  <a:schemeClr val="tx1">
                    <a:lumMod val="65000"/>
                    <a:lumOff val="35000"/>
                  </a:schemeClr>
                </a:solidFill>
                <a:latin typeface="Arial" panose="020B0604020202020204" pitchFamily="34" charset="0"/>
                <a:cs typeface="Arial" panose="020B0604020202020204" pitchFamily="34" charset="0"/>
                <a:sym typeface="Calibri"/>
              </a:rPr>
              <a:t>Securities and Exchange Commission (“SEC”).We are subject to the reporting requirements of the Securities and Exchange Act of 1934, as amended (the “Exchange Act”) and applicable Canadian securities laws, and as a result, we have reported our mineral reserves and mineral resources according to two different standards. U.S. reporting requirements are governed by Item 1300 of Regulation S-K (“S-K 1300”), as issued by the U.S. Securities and Exchange Commission (“SEC”). Canadian reporting requirements for disclosure of mineral properties are governed by National Instrument 43-101 Standards of Disclosure for Mineral Projects (“NI 43-101”), as adopted from the definitions provided by the Canadian Institute of Mining, Metallurgy and Petroleum. Both sets of reporting standards have similar goals in terms of conveying an appropriate level of confidence in the disclosures being reported, but the standards embody slightly different approaches and definitions. All disclosure of mineral resources and mineral reserves in this report are reported in accordance with   S-K 1300. </a:t>
            </a:r>
          </a:p>
          <a:p>
            <a:pPr marL="0" indent="0" algn="just">
              <a:lnSpc>
                <a:spcPct val="110000"/>
              </a:lnSpc>
              <a:spcBef>
                <a:spcPts val="200"/>
              </a:spcBef>
              <a:buNone/>
              <a:defRPr sz="1700">
                <a:solidFill>
                  <a:srgbClr val="000000">
                    <a:alpha val="70197"/>
                  </a:srgbClr>
                </a:solidFill>
                <a:latin typeface="+mn-lt"/>
                <a:ea typeface="+mn-ea"/>
                <a:cs typeface="+mn-cs"/>
                <a:sym typeface="Calibri"/>
              </a:defRPr>
            </a:pPr>
            <a:endParaRPr lang="en-US" sz="900">
              <a:solidFill>
                <a:schemeClr val="tx1">
                  <a:lumMod val="65000"/>
                  <a:lumOff val="35000"/>
                </a:schemeClr>
              </a:solidFill>
              <a:latin typeface="Arial" panose="020B0604020202020204" pitchFamily="34" charset="0"/>
              <a:cs typeface="Arial" panose="020B0604020202020204" pitchFamily="34" charset="0"/>
              <a:sym typeface="Calibri"/>
            </a:endParaRPr>
          </a:p>
          <a:p>
            <a:pPr marL="0" indent="0" algn="just">
              <a:lnSpc>
                <a:spcPct val="110000"/>
              </a:lnSpc>
              <a:spcBef>
                <a:spcPts val="200"/>
              </a:spcBef>
              <a:buNone/>
              <a:defRPr sz="1700">
                <a:solidFill>
                  <a:srgbClr val="000000">
                    <a:alpha val="70197"/>
                  </a:srgbClr>
                </a:solidFill>
                <a:latin typeface="+mn-lt"/>
                <a:ea typeface="+mn-ea"/>
                <a:cs typeface="+mn-cs"/>
                <a:sym typeface="Calibri"/>
              </a:defRPr>
            </a:pPr>
            <a:r>
              <a:rPr lang="en-US" sz="900">
                <a:solidFill>
                  <a:schemeClr val="tx1">
                    <a:lumMod val="65000"/>
                    <a:lumOff val="35000"/>
                  </a:schemeClr>
                </a:solidFill>
                <a:latin typeface="Arial" panose="020B0604020202020204" pitchFamily="34" charset="0"/>
                <a:cs typeface="Arial" panose="020B0604020202020204" pitchFamily="34" charset="0"/>
                <a:sym typeface="Calibri"/>
              </a:rPr>
              <a:t>Investors should be aware that the estimation of measured resources and indicated resources involve greater uncertainty as to their existence and economic feasibility than the estimation of proven and probable reserves, and therefore investors are cautioned not to assume that all or any part of measured or indicated resources will ever be converted into S-K 1300- compliant reserves. The estimation of inferred resources involves far greater uncertainty as to their existence and economic viability than the estimation of other categories of resources, and therefore it cannot be assumed that all or any part of inferred resources will ever be upgraded to a higher category. Therefore, investors are cautioned not to assume that all or any part of inferred resources exist, or that they can be mined legally or economically. </a:t>
            </a:r>
          </a:p>
        </p:txBody>
      </p:sp>
    </p:spTree>
    <p:extLst>
      <p:ext uri="{BB962C8B-B14F-4D97-AF65-F5344CB8AC3E}">
        <p14:creationId xmlns:p14="http://schemas.microsoft.com/office/powerpoint/2010/main" val="2301463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F99A4C-7A2F-8F56-834A-C7AADD2C17B6}"/>
              </a:ext>
            </a:extLst>
          </p:cNvPr>
          <p:cNvGrpSpPr/>
          <p:nvPr/>
        </p:nvGrpSpPr>
        <p:grpSpPr>
          <a:xfrm>
            <a:off x="2020432" y="1432645"/>
            <a:ext cx="11839245" cy="7320743"/>
            <a:chOff x="-3536" y="290623"/>
            <a:chExt cx="13954720" cy="7952294"/>
          </a:xfrm>
        </p:grpSpPr>
        <p:pic>
          <p:nvPicPr>
            <p:cNvPr id="8" name="Picture 7" descr="A picture containing diagram&#10;&#10;Description automatically generated">
              <a:extLst>
                <a:ext uri="{FF2B5EF4-FFF2-40B4-BE49-F238E27FC236}">
                  <a16:creationId xmlns:a16="http://schemas.microsoft.com/office/drawing/2014/main" id="{75F73F8D-13FF-4D19-DE54-FC070A697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4413"/>
              <a:ext cx="9601200" cy="4611848"/>
            </a:xfrm>
            <a:prstGeom prst="rect">
              <a:avLst/>
            </a:prstGeom>
            <a:ln>
              <a:noFill/>
            </a:ln>
          </p:spPr>
        </p:pic>
        <p:sp>
          <p:nvSpPr>
            <p:cNvPr id="9" name="Rectangle 8">
              <a:extLst>
                <a:ext uri="{FF2B5EF4-FFF2-40B4-BE49-F238E27FC236}">
                  <a16:creationId xmlns:a16="http://schemas.microsoft.com/office/drawing/2014/main" id="{930C4722-88E2-F364-8698-C14157CE680D}"/>
                </a:ext>
              </a:extLst>
            </p:cNvPr>
            <p:cNvSpPr/>
            <p:nvPr/>
          </p:nvSpPr>
          <p:spPr>
            <a:xfrm>
              <a:off x="0" y="290623"/>
              <a:ext cx="9601200" cy="60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uadroTexto 25">
              <a:extLst>
                <a:ext uri="{FF2B5EF4-FFF2-40B4-BE49-F238E27FC236}">
                  <a16:creationId xmlns:a16="http://schemas.microsoft.com/office/drawing/2014/main" id="{B25AE771-BBCF-C670-3C24-8D7FD61784BF}"/>
                </a:ext>
              </a:extLst>
            </p:cNvPr>
            <p:cNvSpPr txBox="1"/>
            <p:nvPr/>
          </p:nvSpPr>
          <p:spPr>
            <a:xfrm>
              <a:off x="5812145" y="1047527"/>
              <a:ext cx="3438618" cy="389668"/>
            </a:xfrm>
            <a:prstGeom prst="rect">
              <a:avLst/>
            </a:prstGeom>
            <a:noFill/>
            <a:ln>
              <a:noFill/>
            </a:ln>
          </p:spPr>
          <p:txBody>
            <a:bodyPr wrap="square" rtlCol="0">
              <a:spAutoFit/>
            </a:bodyPr>
            <a:lstStyle/>
            <a:p>
              <a:r>
                <a:rPr lang="es-ES" sz="1600" b="1">
                  <a:solidFill>
                    <a:srgbClr val="00B050"/>
                  </a:solidFill>
                </a:rPr>
                <a:t>30-year PEA Pit (2017)</a:t>
              </a:r>
            </a:p>
          </p:txBody>
        </p:sp>
        <p:sp>
          <p:nvSpPr>
            <p:cNvPr id="11" name="Rectangle 10">
              <a:extLst>
                <a:ext uri="{FF2B5EF4-FFF2-40B4-BE49-F238E27FC236}">
                  <a16:creationId xmlns:a16="http://schemas.microsoft.com/office/drawing/2014/main" id="{A6B125CA-94E4-44D0-D0CC-82BE201FBD50}"/>
                </a:ext>
              </a:extLst>
            </p:cNvPr>
            <p:cNvSpPr/>
            <p:nvPr/>
          </p:nvSpPr>
          <p:spPr>
            <a:xfrm>
              <a:off x="-3536" y="4795289"/>
              <a:ext cx="9601200" cy="60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CuadroTexto 5">
              <a:extLst>
                <a:ext uri="{FF2B5EF4-FFF2-40B4-BE49-F238E27FC236}">
                  <a16:creationId xmlns:a16="http://schemas.microsoft.com/office/drawing/2014/main" id="{8A74E57D-7313-D169-9D95-6C8259210196}"/>
                </a:ext>
              </a:extLst>
            </p:cNvPr>
            <p:cNvSpPr txBox="1"/>
            <p:nvPr/>
          </p:nvSpPr>
          <p:spPr>
            <a:xfrm>
              <a:off x="5446" y="3329680"/>
              <a:ext cx="926497" cy="508772"/>
            </a:xfrm>
            <a:prstGeom prst="rect">
              <a:avLst/>
            </a:prstGeom>
            <a:ln>
              <a:noFill/>
            </a:ln>
          </p:spPr>
          <p:style>
            <a:lnRef idx="2">
              <a:schemeClr val="dk1"/>
            </a:lnRef>
            <a:fillRef idx="1">
              <a:schemeClr val="lt1"/>
            </a:fillRef>
            <a:effectRef idx="0">
              <a:schemeClr val="dk1"/>
            </a:effectRef>
            <a:fontRef idx="minor">
              <a:schemeClr val="dk1"/>
            </a:fontRef>
          </p:style>
          <p:txBody>
            <a:bodyPr wrap="square" lIns="54000" tIns="36000" rIns="54000" bIns="36000" rtlCol="0">
              <a:spAutoFit/>
            </a:bodyPr>
            <a:lstStyle/>
            <a:p>
              <a:r>
                <a:rPr lang="es-ES" sz="1200"/>
                <a:t>3000 m Elev</a:t>
              </a:r>
              <a:endParaRPr lang="es-MX" sz="1200"/>
            </a:p>
          </p:txBody>
        </p:sp>
        <p:sp>
          <p:nvSpPr>
            <p:cNvPr id="13" name="CuadroTexto 5">
              <a:extLst>
                <a:ext uri="{FF2B5EF4-FFF2-40B4-BE49-F238E27FC236}">
                  <a16:creationId xmlns:a16="http://schemas.microsoft.com/office/drawing/2014/main" id="{8394797B-83EB-9BB9-8334-2A6571F4E4EB}"/>
                </a:ext>
              </a:extLst>
            </p:cNvPr>
            <p:cNvSpPr txBox="1"/>
            <p:nvPr/>
          </p:nvSpPr>
          <p:spPr>
            <a:xfrm>
              <a:off x="5446" y="4275064"/>
              <a:ext cx="900214" cy="508772"/>
            </a:xfrm>
            <a:prstGeom prst="rect">
              <a:avLst/>
            </a:prstGeom>
            <a:ln>
              <a:noFill/>
            </a:ln>
          </p:spPr>
          <p:style>
            <a:lnRef idx="2">
              <a:schemeClr val="dk1"/>
            </a:lnRef>
            <a:fillRef idx="1">
              <a:schemeClr val="lt1"/>
            </a:fillRef>
            <a:effectRef idx="0">
              <a:schemeClr val="dk1"/>
            </a:effectRef>
            <a:fontRef idx="minor">
              <a:schemeClr val="dk1"/>
            </a:fontRef>
          </p:style>
          <p:txBody>
            <a:bodyPr wrap="square" lIns="54000" tIns="36000" rIns="54000" bIns="36000" rtlCol="0">
              <a:spAutoFit/>
            </a:bodyPr>
            <a:lstStyle/>
            <a:p>
              <a:r>
                <a:rPr lang="es-ES" sz="1200"/>
                <a:t>2500 m Elev</a:t>
              </a:r>
              <a:endParaRPr lang="es-MX" sz="1200"/>
            </a:p>
          </p:txBody>
        </p:sp>
        <p:sp>
          <p:nvSpPr>
            <p:cNvPr id="14" name="CuadroTexto 5">
              <a:extLst>
                <a:ext uri="{FF2B5EF4-FFF2-40B4-BE49-F238E27FC236}">
                  <a16:creationId xmlns:a16="http://schemas.microsoft.com/office/drawing/2014/main" id="{B0B4BB4C-7C5F-A58C-AEFB-044B17EA91B5}"/>
                </a:ext>
              </a:extLst>
            </p:cNvPr>
            <p:cNvSpPr txBox="1"/>
            <p:nvPr/>
          </p:nvSpPr>
          <p:spPr>
            <a:xfrm>
              <a:off x="5446" y="2390803"/>
              <a:ext cx="900214" cy="508772"/>
            </a:xfrm>
            <a:prstGeom prst="rect">
              <a:avLst/>
            </a:prstGeom>
            <a:ln>
              <a:noFill/>
            </a:ln>
          </p:spPr>
          <p:style>
            <a:lnRef idx="2">
              <a:schemeClr val="dk1"/>
            </a:lnRef>
            <a:fillRef idx="1">
              <a:schemeClr val="lt1"/>
            </a:fillRef>
            <a:effectRef idx="0">
              <a:schemeClr val="dk1"/>
            </a:effectRef>
            <a:fontRef idx="minor">
              <a:schemeClr val="dk1"/>
            </a:fontRef>
          </p:style>
          <p:txBody>
            <a:bodyPr wrap="square" lIns="54000" tIns="36000" rIns="54000" bIns="36000" rtlCol="0">
              <a:spAutoFit/>
            </a:bodyPr>
            <a:lstStyle/>
            <a:p>
              <a:r>
                <a:rPr lang="es-ES" sz="1200"/>
                <a:t>3500 m Elev</a:t>
              </a:r>
              <a:endParaRPr lang="es-MX" sz="1200"/>
            </a:p>
          </p:txBody>
        </p:sp>
        <p:sp>
          <p:nvSpPr>
            <p:cNvPr id="15" name="CuadroTexto 5">
              <a:extLst>
                <a:ext uri="{FF2B5EF4-FFF2-40B4-BE49-F238E27FC236}">
                  <a16:creationId xmlns:a16="http://schemas.microsoft.com/office/drawing/2014/main" id="{97494B06-E59F-0A8B-DD10-115C647A19CF}"/>
                </a:ext>
              </a:extLst>
            </p:cNvPr>
            <p:cNvSpPr txBox="1"/>
            <p:nvPr/>
          </p:nvSpPr>
          <p:spPr>
            <a:xfrm>
              <a:off x="5446" y="1452465"/>
              <a:ext cx="926497" cy="508772"/>
            </a:xfrm>
            <a:prstGeom prst="rect">
              <a:avLst/>
            </a:prstGeom>
            <a:ln>
              <a:noFill/>
            </a:ln>
          </p:spPr>
          <p:style>
            <a:lnRef idx="2">
              <a:schemeClr val="dk1"/>
            </a:lnRef>
            <a:fillRef idx="1">
              <a:schemeClr val="lt1"/>
            </a:fillRef>
            <a:effectRef idx="0">
              <a:schemeClr val="dk1"/>
            </a:effectRef>
            <a:fontRef idx="minor">
              <a:schemeClr val="dk1"/>
            </a:fontRef>
          </p:style>
          <p:txBody>
            <a:bodyPr wrap="square" lIns="54000" tIns="36000" rIns="54000" bIns="36000" rtlCol="0">
              <a:spAutoFit/>
            </a:bodyPr>
            <a:lstStyle/>
            <a:p>
              <a:r>
                <a:rPr lang="es-ES" sz="1200"/>
                <a:t>4000 m Elev</a:t>
              </a:r>
              <a:endParaRPr lang="es-MX" sz="1200"/>
            </a:p>
          </p:txBody>
        </p:sp>
        <p:sp>
          <p:nvSpPr>
            <p:cNvPr id="16" name="Rectangle 15">
              <a:extLst>
                <a:ext uri="{FF2B5EF4-FFF2-40B4-BE49-F238E27FC236}">
                  <a16:creationId xmlns:a16="http://schemas.microsoft.com/office/drawing/2014/main" id="{78B04774-B163-1E4A-DCC5-BF4439BE9684}"/>
                </a:ext>
              </a:extLst>
            </p:cNvPr>
            <p:cNvSpPr/>
            <p:nvPr/>
          </p:nvSpPr>
          <p:spPr>
            <a:xfrm>
              <a:off x="8704521" y="1452465"/>
              <a:ext cx="900215" cy="257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E3407441-A696-6B95-77D3-D7C608FDF8D3}"/>
                </a:ext>
              </a:extLst>
            </p:cNvPr>
            <p:cNvSpPr/>
            <p:nvPr/>
          </p:nvSpPr>
          <p:spPr>
            <a:xfrm>
              <a:off x="8695539" y="2410656"/>
              <a:ext cx="900215" cy="257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4313A3A5-46B0-2652-A288-81928C3C0D10}"/>
                </a:ext>
              </a:extLst>
            </p:cNvPr>
            <p:cNvSpPr/>
            <p:nvPr/>
          </p:nvSpPr>
          <p:spPr>
            <a:xfrm>
              <a:off x="8695538" y="3345603"/>
              <a:ext cx="900215" cy="257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3C7332C4-27F2-FFD5-0903-85E5E015A9C9}"/>
                </a:ext>
              </a:extLst>
            </p:cNvPr>
            <p:cNvSpPr/>
            <p:nvPr/>
          </p:nvSpPr>
          <p:spPr>
            <a:xfrm>
              <a:off x="8695537" y="4269476"/>
              <a:ext cx="900215" cy="257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Connector 19">
              <a:extLst>
                <a:ext uri="{FF2B5EF4-FFF2-40B4-BE49-F238E27FC236}">
                  <a16:creationId xmlns:a16="http://schemas.microsoft.com/office/drawing/2014/main" id="{27551418-05C6-CC75-1705-17C8FA1A4569}"/>
                </a:ext>
              </a:extLst>
            </p:cNvPr>
            <p:cNvCxnSpPr>
              <a:cxnSpLocks/>
            </p:cNvCxnSpPr>
            <p:nvPr/>
          </p:nvCxnSpPr>
          <p:spPr>
            <a:xfrm>
              <a:off x="8562753" y="1581149"/>
              <a:ext cx="1041983" cy="1"/>
            </a:xfrm>
            <a:prstGeom prst="line">
              <a:avLst/>
            </a:prstGeom>
            <a:ln w="12700">
              <a:noFill/>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2A72CF88-D66E-753C-5F48-B8B3E7E23140}"/>
                </a:ext>
              </a:extLst>
            </p:cNvPr>
            <p:cNvCxnSpPr>
              <a:cxnSpLocks/>
            </p:cNvCxnSpPr>
            <p:nvPr/>
          </p:nvCxnSpPr>
          <p:spPr>
            <a:xfrm>
              <a:off x="8559211" y="2520356"/>
              <a:ext cx="1041983" cy="1"/>
            </a:xfrm>
            <a:prstGeom prst="line">
              <a:avLst/>
            </a:prstGeom>
            <a:ln w="12700">
              <a:noFill/>
            </a:ln>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90728611-FAE3-030A-66FB-B233E110CABF}"/>
                </a:ext>
              </a:extLst>
            </p:cNvPr>
            <p:cNvCxnSpPr>
              <a:cxnSpLocks/>
            </p:cNvCxnSpPr>
            <p:nvPr/>
          </p:nvCxnSpPr>
          <p:spPr>
            <a:xfrm>
              <a:off x="8559211" y="3470197"/>
              <a:ext cx="1041983" cy="1"/>
            </a:xfrm>
            <a:prstGeom prst="line">
              <a:avLst/>
            </a:prstGeom>
            <a:ln w="12700">
              <a:noFill/>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8E2F13FC-DA1F-6370-C8EF-9365C0671DEF}"/>
                </a:ext>
              </a:extLst>
            </p:cNvPr>
            <p:cNvCxnSpPr>
              <a:cxnSpLocks/>
            </p:cNvCxnSpPr>
            <p:nvPr/>
          </p:nvCxnSpPr>
          <p:spPr>
            <a:xfrm>
              <a:off x="8566299" y="4405867"/>
              <a:ext cx="1041983" cy="1"/>
            </a:xfrm>
            <a:prstGeom prst="line">
              <a:avLst/>
            </a:prstGeom>
            <a:ln w="12700">
              <a:noFill/>
            </a:ln>
          </p:spPr>
          <p:style>
            <a:lnRef idx="1">
              <a:schemeClr val="accent3"/>
            </a:lnRef>
            <a:fillRef idx="0">
              <a:schemeClr val="accent3"/>
            </a:fillRef>
            <a:effectRef idx="0">
              <a:schemeClr val="accent3"/>
            </a:effectRef>
            <a:fontRef idx="minor">
              <a:schemeClr val="tx1"/>
            </a:fontRef>
          </p:style>
        </p:cxnSp>
        <p:cxnSp>
          <p:nvCxnSpPr>
            <p:cNvPr id="24" name="Straight Connector 12">
              <a:extLst>
                <a:ext uri="{FF2B5EF4-FFF2-40B4-BE49-F238E27FC236}">
                  <a16:creationId xmlns:a16="http://schemas.microsoft.com/office/drawing/2014/main" id="{C9D8724B-D43D-C1F2-B04F-A5FDE3895C4A}"/>
                </a:ext>
              </a:extLst>
            </p:cNvPr>
            <p:cNvCxnSpPr>
              <a:cxnSpLocks/>
            </p:cNvCxnSpPr>
            <p:nvPr/>
          </p:nvCxnSpPr>
          <p:spPr>
            <a:xfrm>
              <a:off x="5253225" y="5236596"/>
              <a:ext cx="1883463" cy="1659"/>
            </a:xfrm>
            <a:prstGeom prst="line">
              <a:avLst/>
            </a:prstGeom>
            <a:noFill/>
            <a:ln w="50800" cap="flat">
              <a:no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5" name="TextBox 36">
              <a:extLst>
                <a:ext uri="{FF2B5EF4-FFF2-40B4-BE49-F238E27FC236}">
                  <a16:creationId xmlns:a16="http://schemas.microsoft.com/office/drawing/2014/main" id="{03E72C70-350B-D275-C475-13A7F8F0F7F4}"/>
                </a:ext>
              </a:extLst>
            </p:cNvPr>
            <p:cNvSpPr txBox="1"/>
            <p:nvPr/>
          </p:nvSpPr>
          <p:spPr>
            <a:xfrm>
              <a:off x="5610787" y="4874180"/>
              <a:ext cx="1690073" cy="47822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defTabSz="914400" hangingPunct="0"/>
              <a:r>
                <a:rPr lang="en-CA" sz="1500" b="1">
                  <a:solidFill>
                    <a:schemeClr val="tx1">
                      <a:lumMod val="50000"/>
                      <a:lumOff val="50000"/>
                    </a:schemeClr>
                  </a:solidFill>
                  <a:ea typeface="Montserrat SemiBold"/>
                  <a:cs typeface="Montserrat SemiBold"/>
                  <a:sym typeface="Montserrat SemiBold"/>
                </a:rPr>
                <a:t>1,000</a:t>
              </a:r>
              <a:r>
                <a:rPr lang="en-CA" sz="1500" b="1">
                  <a:solidFill>
                    <a:schemeClr val="tx1">
                      <a:lumMod val="85000"/>
                      <a:lumOff val="15000"/>
                    </a:schemeClr>
                  </a:solidFill>
                  <a:ea typeface="Montserrat SemiBold"/>
                  <a:cs typeface="Montserrat SemiBold"/>
                  <a:sym typeface="Montserrat SemiBold"/>
                </a:rPr>
                <a:t> </a:t>
              </a:r>
              <a:r>
                <a:rPr lang="en-CA" sz="1500" b="1">
                  <a:solidFill>
                    <a:schemeClr val="tx1">
                      <a:lumMod val="50000"/>
                      <a:lumOff val="50000"/>
                    </a:schemeClr>
                  </a:solidFill>
                  <a:ea typeface="Montserrat SemiBold"/>
                  <a:cs typeface="Montserrat SemiBold"/>
                  <a:sym typeface="Montserrat SemiBold"/>
                </a:rPr>
                <a:t>meters</a:t>
              </a:r>
            </a:p>
          </p:txBody>
        </p:sp>
        <p:sp>
          <p:nvSpPr>
            <p:cNvPr id="26" name="CuadroTexto 9">
              <a:extLst>
                <a:ext uri="{FF2B5EF4-FFF2-40B4-BE49-F238E27FC236}">
                  <a16:creationId xmlns:a16="http://schemas.microsoft.com/office/drawing/2014/main" id="{DF281F53-B061-602D-04B6-916810921543}"/>
                </a:ext>
              </a:extLst>
            </p:cNvPr>
            <p:cNvSpPr txBox="1"/>
            <p:nvPr/>
          </p:nvSpPr>
          <p:spPr>
            <a:xfrm>
              <a:off x="833754" y="4921852"/>
              <a:ext cx="3397767" cy="460517"/>
            </a:xfrm>
            <a:prstGeom prst="rect">
              <a:avLst/>
            </a:prstGeom>
            <a:noFill/>
            <a:ln>
              <a:noFill/>
            </a:ln>
          </p:spPr>
          <p:txBody>
            <a:bodyPr wrap="none" rtlCol="0">
              <a:spAutoFit/>
            </a:bodyPr>
            <a:lstStyle/>
            <a:p>
              <a:r>
                <a:rPr lang="es-ES" sz="2000" b="1"/>
                <a:t>Longitudinal Section</a:t>
              </a:r>
              <a:endParaRPr lang="es-MX" sz="2000" b="1"/>
            </a:p>
          </p:txBody>
        </p:sp>
        <p:pic>
          <p:nvPicPr>
            <p:cNvPr id="27" name="Picture 26">
              <a:extLst>
                <a:ext uri="{FF2B5EF4-FFF2-40B4-BE49-F238E27FC236}">
                  <a16:creationId xmlns:a16="http://schemas.microsoft.com/office/drawing/2014/main" id="{F1132658-B4BA-E5A3-822F-AD50CB658E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09956" y="6095144"/>
              <a:ext cx="1141228" cy="2147773"/>
            </a:xfrm>
            <a:prstGeom prst="rect">
              <a:avLst/>
            </a:prstGeom>
            <a:ln>
              <a:noFill/>
            </a:ln>
          </p:spPr>
        </p:pic>
        <p:sp>
          <p:nvSpPr>
            <p:cNvPr id="28" name="TextBox 36">
              <a:extLst>
                <a:ext uri="{FF2B5EF4-FFF2-40B4-BE49-F238E27FC236}">
                  <a16:creationId xmlns:a16="http://schemas.microsoft.com/office/drawing/2014/main" id="{674B8D0E-B320-E323-A329-2344AAB2BCDD}"/>
                </a:ext>
              </a:extLst>
            </p:cNvPr>
            <p:cNvSpPr txBox="1"/>
            <p:nvPr/>
          </p:nvSpPr>
          <p:spPr>
            <a:xfrm>
              <a:off x="1746299" y="5196860"/>
              <a:ext cx="1736118" cy="47822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defTabSz="914400" hangingPunct="0"/>
              <a:r>
                <a:rPr lang="en-CA" sz="1500" b="1">
                  <a:solidFill>
                    <a:schemeClr val="tx1">
                      <a:lumMod val="50000"/>
                      <a:lumOff val="50000"/>
                    </a:schemeClr>
                  </a:solidFill>
                  <a:ea typeface="Montserrat SemiBold"/>
                  <a:cs typeface="Montserrat SemiBold"/>
                  <a:sym typeface="Montserrat SemiBold"/>
                </a:rPr>
                <a:t>Looking East</a:t>
              </a:r>
            </a:p>
          </p:txBody>
        </p:sp>
        <p:sp>
          <p:nvSpPr>
            <p:cNvPr id="29" name="TextBox 36">
              <a:extLst>
                <a:ext uri="{FF2B5EF4-FFF2-40B4-BE49-F238E27FC236}">
                  <a16:creationId xmlns:a16="http://schemas.microsoft.com/office/drawing/2014/main" id="{A9FB4C91-2818-EC34-3695-58A21D06A508}"/>
                </a:ext>
              </a:extLst>
            </p:cNvPr>
            <p:cNvSpPr txBox="1"/>
            <p:nvPr/>
          </p:nvSpPr>
          <p:spPr>
            <a:xfrm>
              <a:off x="1454291" y="4326447"/>
              <a:ext cx="2466842" cy="4959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defTabSz="914400" hangingPunct="0"/>
              <a:r>
                <a:rPr lang="en-CA" sz="1600" b="1">
                  <a:ea typeface="Montserrat SemiBold"/>
                  <a:cs typeface="Montserrat SemiBold"/>
                  <a:sym typeface="Montserrat SemiBold"/>
                </a:rPr>
                <a:t>AZ22174 (1,128 m)</a:t>
              </a:r>
            </a:p>
          </p:txBody>
        </p:sp>
        <p:sp>
          <p:nvSpPr>
            <p:cNvPr id="30" name="Cerrar llave 29">
              <a:extLst>
                <a:ext uri="{FF2B5EF4-FFF2-40B4-BE49-F238E27FC236}">
                  <a16:creationId xmlns:a16="http://schemas.microsoft.com/office/drawing/2014/main" id="{779CDB3D-77FC-E913-569A-E1381CD52943}"/>
                </a:ext>
              </a:extLst>
            </p:cNvPr>
            <p:cNvSpPr/>
            <p:nvPr/>
          </p:nvSpPr>
          <p:spPr>
            <a:xfrm rot="10800000">
              <a:off x="1984746" y="2379118"/>
              <a:ext cx="265435" cy="1974879"/>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300"/>
            </a:p>
          </p:txBody>
        </p:sp>
        <p:sp>
          <p:nvSpPr>
            <p:cNvPr id="32" name="Cerrar llave 29">
              <a:extLst>
                <a:ext uri="{FF2B5EF4-FFF2-40B4-BE49-F238E27FC236}">
                  <a16:creationId xmlns:a16="http://schemas.microsoft.com/office/drawing/2014/main" id="{481566BD-7730-2D95-44E1-94755B6F2984}"/>
                </a:ext>
              </a:extLst>
            </p:cNvPr>
            <p:cNvSpPr/>
            <p:nvPr/>
          </p:nvSpPr>
          <p:spPr>
            <a:xfrm>
              <a:off x="2456119" y="3246474"/>
              <a:ext cx="179009" cy="953409"/>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300"/>
            </a:p>
          </p:txBody>
        </p:sp>
        <p:sp>
          <p:nvSpPr>
            <p:cNvPr id="33" name="TextBox 1">
              <a:extLst>
                <a:ext uri="{FF2B5EF4-FFF2-40B4-BE49-F238E27FC236}">
                  <a16:creationId xmlns:a16="http://schemas.microsoft.com/office/drawing/2014/main" id="{D042816F-86D1-A435-B67B-D7EFCB7D6E94}"/>
                </a:ext>
              </a:extLst>
            </p:cNvPr>
            <p:cNvSpPr txBox="1"/>
            <p:nvPr/>
          </p:nvSpPr>
          <p:spPr>
            <a:xfrm>
              <a:off x="2416465" y="3620752"/>
              <a:ext cx="1818461" cy="70848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defTabSz="914400" hangingPunct="0"/>
              <a:r>
                <a:rPr lang="en-CA" sz="1400" b="1">
                  <a:solidFill>
                    <a:schemeClr val="tx1">
                      <a:lumMod val="75000"/>
                    </a:schemeClr>
                  </a:solidFill>
                  <a:ea typeface="Montserrat SemiBold"/>
                  <a:cs typeface="Montserrat SemiBold"/>
                  <a:sym typeface="Montserrat SemiBold"/>
                </a:rPr>
                <a:t>0.42% Cu over 480 m</a:t>
              </a:r>
            </a:p>
          </p:txBody>
        </p:sp>
        <p:sp>
          <p:nvSpPr>
            <p:cNvPr id="34" name="TextBox 1">
              <a:extLst>
                <a:ext uri="{FF2B5EF4-FFF2-40B4-BE49-F238E27FC236}">
                  <a16:creationId xmlns:a16="http://schemas.microsoft.com/office/drawing/2014/main" id="{2FFF8CBC-DFC4-7340-D3F7-F4C4DCBA72B9}"/>
                </a:ext>
              </a:extLst>
            </p:cNvPr>
            <p:cNvSpPr txBox="1"/>
            <p:nvPr/>
          </p:nvSpPr>
          <p:spPr>
            <a:xfrm>
              <a:off x="2983170" y="3061952"/>
              <a:ext cx="2265439" cy="70848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defTabSz="914400" hangingPunct="0"/>
              <a:r>
                <a:rPr lang="en-CA" sz="1400" b="1">
                  <a:solidFill>
                    <a:schemeClr val="tx1">
                      <a:lumMod val="75000"/>
                    </a:schemeClr>
                  </a:solidFill>
                  <a:ea typeface="Montserrat SemiBold"/>
                  <a:cs typeface="Montserrat SemiBold"/>
                  <a:sym typeface="Montserrat SemiBold"/>
                </a:rPr>
                <a:t>including 1.46% Cu over 26 m </a:t>
              </a:r>
            </a:p>
          </p:txBody>
        </p:sp>
        <p:cxnSp>
          <p:nvCxnSpPr>
            <p:cNvPr id="35" name="Straight Arrow Connector 34">
              <a:extLst>
                <a:ext uri="{FF2B5EF4-FFF2-40B4-BE49-F238E27FC236}">
                  <a16:creationId xmlns:a16="http://schemas.microsoft.com/office/drawing/2014/main" id="{1F5FD0E8-1EE9-7ABA-FD66-DE69D25B0203}"/>
                </a:ext>
              </a:extLst>
            </p:cNvPr>
            <p:cNvCxnSpPr/>
            <p:nvPr/>
          </p:nvCxnSpPr>
          <p:spPr>
            <a:xfrm flipH="1">
              <a:off x="2404221" y="3272038"/>
              <a:ext cx="729408" cy="198159"/>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701B9A5C-52B3-3F8D-5EC5-D6F261363080}"/>
              </a:ext>
            </a:extLst>
          </p:cNvPr>
          <p:cNvSpPr/>
          <p:nvPr/>
        </p:nvSpPr>
        <p:spPr>
          <a:xfrm>
            <a:off x="2949597" y="4196303"/>
            <a:ext cx="833507" cy="23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56BD7-0488-4AA2-4C11-294DA197AAEE}"/>
              </a:ext>
            </a:extLst>
          </p:cNvPr>
          <p:cNvSpPr>
            <a:spLocks noGrp="1"/>
          </p:cNvSpPr>
          <p:nvPr>
            <p:ph type="title"/>
          </p:nvPr>
        </p:nvSpPr>
        <p:spPr/>
        <p:txBody>
          <a:bodyPr>
            <a:normAutofit fontScale="90000"/>
          </a:bodyPr>
          <a:lstStyle/>
          <a:p>
            <a:r>
              <a:rPr lang="en-US">
                <a:solidFill>
                  <a:srgbClr val="B96E2A"/>
                </a:solidFill>
              </a:rPr>
              <a:t>Los Azules </a:t>
            </a:r>
            <a:br>
              <a:rPr lang="en-US">
                <a:solidFill>
                  <a:srgbClr val="B96E2A"/>
                </a:solidFill>
              </a:rPr>
            </a:br>
            <a:r>
              <a:rPr lang="en-US">
                <a:solidFill>
                  <a:srgbClr val="B96E2A"/>
                </a:solidFill>
              </a:rPr>
              <a:t>Recent Exploration Results – March 6, 2023</a:t>
            </a:r>
          </a:p>
        </p:txBody>
      </p:sp>
      <p:sp>
        <p:nvSpPr>
          <p:cNvPr id="3" name="Slide Number Placeholder 2">
            <a:extLst>
              <a:ext uri="{FF2B5EF4-FFF2-40B4-BE49-F238E27FC236}">
                <a16:creationId xmlns:a16="http://schemas.microsoft.com/office/drawing/2014/main" id="{07F1A7C3-CA22-26DE-0B85-A4358158BA09}"/>
              </a:ext>
            </a:extLst>
          </p:cNvPr>
          <p:cNvSpPr>
            <a:spLocks noGrp="1"/>
          </p:cNvSpPr>
          <p:nvPr>
            <p:ph type="sldNum" sz="quarter" idx="12"/>
          </p:nvPr>
        </p:nvSpPr>
        <p:spPr>
          <a:xfrm>
            <a:off x="9285393" y="5890858"/>
            <a:ext cx="2906607" cy="938151"/>
          </a:xfrm>
        </p:spPr>
        <p:txBody>
          <a:bodyPr/>
          <a:lstStyle/>
          <a:p>
            <a:fld id="{54827A07-899F-4439-AFEF-D373DF092D64}" type="slidenum">
              <a:rPr lang="es-AR" smtClean="0"/>
              <a:pPr/>
              <a:t>20</a:t>
            </a:fld>
            <a:endParaRPr lang="es-AR"/>
          </a:p>
        </p:txBody>
      </p:sp>
      <p:sp>
        <p:nvSpPr>
          <p:cNvPr id="6" name="TextBox 5">
            <a:extLst>
              <a:ext uri="{FF2B5EF4-FFF2-40B4-BE49-F238E27FC236}">
                <a16:creationId xmlns:a16="http://schemas.microsoft.com/office/drawing/2014/main" id="{17F910BE-B3C4-95AD-2972-561AA3A86DDA}"/>
              </a:ext>
            </a:extLst>
          </p:cNvPr>
          <p:cNvSpPr txBox="1"/>
          <p:nvPr/>
        </p:nvSpPr>
        <p:spPr>
          <a:xfrm>
            <a:off x="651402" y="1296107"/>
            <a:ext cx="10886042" cy="830997"/>
          </a:xfrm>
          <a:prstGeom prst="rect">
            <a:avLst/>
          </a:prstGeom>
          <a:noFill/>
        </p:spPr>
        <p:txBody>
          <a:bodyPr wrap="square" rtlCol="0">
            <a:spAutoFit/>
          </a:bodyPr>
          <a:lstStyle/>
          <a:p>
            <a:pPr algn="ctr"/>
            <a:r>
              <a:rPr lang="en-US" sz="1600" b="1" spc="10">
                <a:solidFill>
                  <a:srgbClr val="000000"/>
                </a:solidFill>
                <a:effectLst/>
                <a:latin typeface="Arial" panose="020B0604020202020204" pitchFamily="34" charset="0"/>
                <a:ea typeface="Arial Unicode MS" panose="020B0604020202020204" pitchFamily="34" charset="-128"/>
              </a:rPr>
              <a:t>Exploration: 1,052 meters</a:t>
            </a:r>
            <a:r>
              <a:rPr lang="en-US" sz="1600" spc="10">
                <a:solidFill>
                  <a:srgbClr val="000000"/>
                </a:solidFill>
                <a:effectLst/>
                <a:latin typeface="Arial" panose="020B0604020202020204" pitchFamily="34" charset="0"/>
                <a:ea typeface="Arial Unicode MS" panose="020B0604020202020204" pitchFamily="34" charset="-128"/>
              </a:rPr>
              <a:t> grading</a:t>
            </a:r>
            <a:r>
              <a:rPr lang="en-US" sz="1600" b="1" spc="10">
                <a:solidFill>
                  <a:srgbClr val="000000"/>
                </a:solidFill>
                <a:effectLst/>
                <a:latin typeface="Arial" panose="020B0604020202020204" pitchFamily="34" charset="0"/>
                <a:ea typeface="Arial Unicode MS" panose="020B0604020202020204" pitchFamily="34" charset="-128"/>
              </a:rPr>
              <a:t> 0.29% Cu</a:t>
            </a:r>
            <a:r>
              <a:rPr lang="en-US" sz="1600" spc="10">
                <a:solidFill>
                  <a:srgbClr val="000000"/>
                </a:solidFill>
                <a:effectLst/>
                <a:latin typeface="Arial" panose="020B0604020202020204" pitchFamily="34" charset="0"/>
                <a:ea typeface="Arial Unicode MS" panose="020B0604020202020204" pitchFamily="34" charset="-128"/>
              </a:rPr>
              <a:t> including </a:t>
            </a:r>
            <a:r>
              <a:rPr lang="en-US" sz="1600" b="1" spc="10">
                <a:solidFill>
                  <a:srgbClr val="000000"/>
                </a:solidFill>
                <a:effectLst/>
                <a:latin typeface="Arial" panose="020B0604020202020204" pitchFamily="34" charset="0"/>
                <a:ea typeface="Arial Unicode MS" panose="020B0604020202020204" pitchFamily="34" charset="-128"/>
              </a:rPr>
              <a:t>480 meters </a:t>
            </a:r>
            <a:r>
              <a:rPr lang="en-US" sz="1600" spc="10">
                <a:solidFill>
                  <a:srgbClr val="000000"/>
                </a:solidFill>
                <a:effectLst/>
                <a:latin typeface="Arial" panose="020B0604020202020204" pitchFamily="34" charset="0"/>
                <a:ea typeface="Arial Unicode MS" panose="020B0604020202020204" pitchFamily="34" charset="-128"/>
              </a:rPr>
              <a:t>grading </a:t>
            </a:r>
            <a:r>
              <a:rPr lang="en-US" sz="1600" b="1" spc="10">
                <a:solidFill>
                  <a:srgbClr val="000000"/>
                </a:solidFill>
                <a:effectLst/>
                <a:latin typeface="Arial" panose="020B0604020202020204" pitchFamily="34" charset="0"/>
                <a:ea typeface="Arial Unicode MS" panose="020B0604020202020204" pitchFamily="34" charset="-128"/>
              </a:rPr>
              <a:t>0.42% Cu</a:t>
            </a:r>
            <a:r>
              <a:rPr lang="en-US" sz="1600" spc="10">
                <a:solidFill>
                  <a:srgbClr val="000000"/>
                </a:solidFill>
                <a:effectLst/>
                <a:latin typeface="Arial" panose="020B0604020202020204" pitchFamily="34" charset="0"/>
                <a:ea typeface="Arial Unicode MS" panose="020B0604020202020204" pitchFamily="34" charset="-128"/>
              </a:rPr>
              <a:t> </a:t>
            </a:r>
            <a:r>
              <a:rPr lang="en-US" sz="1600" i="1" spc="10">
                <a:solidFill>
                  <a:srgbClr val="000000"/>
                </a:solidFill>
                <a:effectLst/>
                <a:latin typeface="Arial" panose="020B0604020202020204" pitchFamily="34" charset="0"/>
                <a:ea typeface="Arial Unicode MS" panose="020B0604020202020204" pitchFamily="34" charset="-128"/>
              </a:rPr>
              <a:t>(AZ22174)</a:t>
            </a:r>
            <a:r>
              <a:rPr lang="en-US" sz="1600" spc="10">
                <a:solidFill>
                  <a:srgbClr val="000000"/>
                </a:solidFill>
                <a:effectLst/>
                <a:latin typeface="Arial" panose="020B0604020202020204" pitchFamily="34" charset="0"/>
                <a:ea typeface="Arial Unicode MS" panose="020B0604020202020204" pitchFamily="34" charset="-128"/>
              </a:rPr>
              <a:t>, </a:t>
            </a:r>
          </a:p>
          <a:p>
            <a:pPr algn="ctr"/>
            <a:r>
              <a:rPr lang="en-US" sz="1600" spc="-10">
                <a:solidFill>
                  <a:srgbClr val="000000"/>
                </a:solidFill>
                <a:effectLst/>
                <a:latin typeface="Arial" panose="020B0604020202020204" pitchFamily="34" charset="0"/>
                <a:ea typeface="Arial Unicode MS" panose="020B0604020202020204" pitchFamily="34" charset="-128"/>
              </a:rPr>
              <a:t>coincident with a prominent deep geophysical anomaly and showing the potential</a:t>
            </a:r>
            <a:r>
              <a:rPr lang="en-US" sz="1600" b="1" spc="-10">
                <a:solidFill>
                  <a:srgbClr val="000000"/>
                </a:solidFill>
                <a:effectLst/>
                <a:latin typeface="Arial" panose="020B0604020202020204" pitchFamily="34" charset="0"/>
                <a:ea typeface="Arial Unicode MS" panose="020B0604020202020204" pitchFamily="34" charset="-128"/>
              </a:rPr>
              <a:t> </a:t>
            </a:r>
            <a:r>
              <a:rPr lang="en-US" sz="1600" spc="-10">
                <a:solidFill>
                  <a:srgbClr val="000000"/>
                </a:solidFill>
                <a:effectLst/>
                <a:latin typeface="Arial" panose="020B0604020202020204" pitchFamily="34" charset="0"/>
                <a:ea typeface="Arial Unicode MS" panose="020B0604020202020204" pitchFamily="34" charset="-128"/>
              </a:rPr>
              <a:t>to</a:t>
            </a:r>
            <a:r>
              <a:rPr lang="en-US" sz="1600" b="1" spc="-10">
                <a:solidFill>
                  <a:srgbClr val="000000"/>
                </a:solidFill>
                <a:effectLst/>
                <a:latin typeface="Arial" panose="020B0604020202020204" pitchFamily="34" charset="0"/>
                <a:ea typeface="Arial Unicode MS" panose="020B0604020202020204" pitchFamily="34" charset="-128"/>
              </a:rPr>
              <a:t> </a:t>
            </a:r>
            <a:r>
              <a:rPr lang="en-US" sz="1600" spc="-10">
                <a:solidFill>
                  <a:srgbClr val="000000"/>
                </a:solidFill>
                <a:effectLst/>
                <a:latin typeface="Arial" panose="020B0604020202020204" pitchFamily="34" charset="0"/>
                <a:ea typeface="Arial Unicode MS" panose="020B0604020202020204" pitchFamily="34" charset="-128"/>
              </a:rPr>
              <a:t>meaningfully expand Los Azules</a:t>
            </a:r>
            <a:r>
              <a:rPr lang="en-US" sz="1600" b="1" spc="-10">
                <a:solidFill>
                  <a:srgbClr val="000000"/>
                </a:solidFill>
                <a:effectLst/>
                <a:latin typeface="Arial" panose="020B0604020202020204" pitchFamily="34" charset="0"/>
                <a:ea typeface="Arial Unicode MS" panose="020B0604020202020204" pitchFamily="34" charset="-128"/>
              </a:rPr>
              <a:t> </a:t>
            </a:r>
            <a:endParaRPr lang="en-CA" sz="1600" spc="-10">
              <a:effectLst/>
              <a:latin typeface="Times New Roman" panose="02020603050405020304" pitchFamily="18" charset="0"/>
              <a:ea typeface="Arial Unicode MS" panose="020B0604020202020204" pitchFamily="34" charset="-128"/>
            </a:endParaRPr>
          </a:p>
          <a:p>
            <a:pPr algn="ctr"/>
            <a:endParaRPr lang="en-US" sz="1600"/>
          </a:p>
        </p:txBody>
      </p:sp>
      <p:sp>
        <p:nvSpPr>
          <p:cNvPr id="4" name="Rectangle 3">
            <a:extLst>
              <a:ext uri="{FF2B5EF4-FFF2-40B4-BE49-F238E27FC236}">
                <a16:creationId xmlns:a16="http://schemas.microsoft.com/office/drawing/2014/main" id="{6CEFD978-B548-0BD7-1CB6-AEE88CE80B71}"/>
              </a:ext>
            </a:extLst>
          </p:cNvPr>
          <p:cNvSpPr/>
          <p:nvPr/>
        </p:nvSpPr>
        <p:spPr>
          <a:xfrm rot="16200000">
            <a:off x="7399573" y="5226699"/>
            <a:ext cx="95344" cy="1719146"/>
          </a:xfrm>
          <a:prstGeom prst="rect">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
            <a:extLst>
              <a:ext uri="{FF2B5EF4-FFF2-40B4-BE49-F238E27FC236}">
                <a16:creationId xmlns:a16="http://schemas.microsoft.com/office/drawing/2014/main" id="{F4831100-D55C-6FE0-9430-91A639D4A36D}"/>
              </a:ext>
            </a:extLst>
          </p:cNvPr>
          <p:cNvSpPr txBox="1"/>
          <p:nvPr/>
        </p:nvSpPr>
        <p:spPr>
          <a:xfrm>
            <a:off x="2984241" y="4147464"/>
            <a:ext cx="844150" cy="4308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914400" hangingPunct="0"/>
            <a:r>
              <a:rPr lang="en-CA" sz="1400" b="1">
                <a:solidFill>
                  <a:schemeClr val="tx1">
                    <a:lumMod val="75000"/>
                  </a:schemeClr>
                </a:solidFill>
                <a:ea typeface="Montserrat SemiBold"/>
                <a:cs typeface="Montserrat SemiBold"/>
                <a:sym typeface="Montserrat SemiBold"/>
              </a:rPr>
              <a:t>0.29% Cu</a:t>
            </a:r>
          </a:p>
          <a:p>
            <a:pPr algn="ctr" defTabSz="914400" hangingPunct="0"/>
            <a:r>
              <a:rPr lang="en-CA" sz="1400" b="1">
                <a:solidFill>
                  <a:schemeClr val="tx1">
                    <a:lumMod val="75000"/>
                  </a:schemeClr>
                </a:solidFill>
                <a:ea typeface="Montserrat SemiBold"/>
                <a:cs typeface="Montserrat SemiBold"/>
                <a:sym typeface="Montserrat SemiBold"/>
              </a:rPr>
              <a:t>1,052 m</a:t>
            </a:r>
          </a:p>
        </p:txBody>
      </p:sp>
      <p:sp>
        <p:nvSpPr>
          <p:cNvPr id="31" name="Rectangle 30">
            <a:extLst>
              <a:ext uri="{FF2B5EF4-FFF2-40B4-BE49-F238E27FC236}">
                <a16:creationId xmlns:a16="http://schemas.microsoft.com/office/drawing/2014/main" id="{CB406128-519D-B4F3-8512-D925631CA1F7}"/>
              </a:ext>
            </a:extLst>
          </p:cNvPr>
          <p:cNvSpPr/>
          <p:nvPr/>
        </p:nvSpPr>
        <p:spPr>
          <a:xfrm>
            <a:off x="1560767" y="1989056"/>
            <a:ext cx="8959545" cy="437107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9ECF1A9C-B0CC-936E-A181-0FDED6BEBFDF}"/>
              </a:ext>
            </a:extLst>
          </p:cNvPr>
          <p:cNvPicPr>
            <a:picLocks noChangeAspect="1"/>
          </p:cNvPicPr>
          <p:nvPr/>
        </p:nvPicPr>
        <p:blipFill>
          <a:blip r:embed="rId4"/>
          <a:stretch>
            <a:fillRect/>
          </a:stretch>
        </p:blipFill>
        <p:spPr>
          <a:xfrm>
            <a:off x="9320338" y="4481936"/>
            <a:ext cx="1036410" cy="1707028"/>
          </a:xfrm>
          <a:prstGeom prst="rect">
            <a:avLst/>
          </a:prstGeom>
        </p:spPr>
      </p:pic>
    </p:spTree>
    <p:extLst>
      <p:ext uri="{BB962C8B-B14F-4D97-AF65-F5344CB8AC3E}">
        <p14:creationId xmlns:p14="http://schemas.microsoft.com/office/powerpoint/2010/main" val="288672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D7114-C675-4668-908E-B316F5ABDAC0}"/>
              </a:ext>
            </a:extLst>
          </p:cNvPr>
          <p:cNvSpPr>
            <a:spLocks noGrp="1"/>
          </p:cNvSpPr>
          <p:nvPr>
            <p:ph type="title"/>
          </p:nvPr>
        </p:nvSpPr>
        <p:spPr>
          <a:xfrm>
            <a:off x="642939" y="365125"/>
            <a:ext cx="8950641" cy="739775"/>
          </a:xfrm>
        </p:spPr>
        <p:txBody>
          <a:bodyPr>
            <a:noAutofit/>
          </a:bodyPr>
          <a:lstStyle/>
          <a:p>
            <a:r>
              <a:rPr lang="en-ID" b="1" i="1">
                <a:effectLst/>
                <a:latin typeface="Arial"/>
                <a:cs typeface="Arial"/>
              </a:rPr>
              <a:t>Elder Creek Project, Nevada</a:t>
            </a:r>
            <a:br>
              <a:rPr lang="en-ID" b="1" i="1">
                <a:effectLst/>
                <a:latin typeface="Arial"/>
                <a:cs typeface="Arial"/>
              </a:rPr>
            </a:br>
            <a:r>
              <a:rPr lang="en-ID" b="1" i="1">
                <a:effectLst/>
                <a:latin typeface="Arial"/>
                <a:cs typeface="Arial"/>
              </a:rPr>
              <a:t>Classic Porphyry Copper – Gold Signature</a:t>
            </a:r>
            <a:br>
              <a:rPr lang="en-ID" b="1" i="1">
                <a:effectLst/>
                <a:latin typeface="Arial"/>
                <a:cs typeface="Arial"/>
              </a:rPr>
            </a:br>
            <a:r>
              <a:rPr lang="en-ID" sz="1800" b="0" i="1">
                <a:effectLst/>
                <a:latin typeface="Arial"/>
                <a:cs typeface="Arial"/>
              </a:rPr>
              <a:t>Recently Optioned to Rio Tinto’s Subsidiary </a:t>
            </a:r>
            <a:endParaRPr lang="en-ID" b="0" i="1"/>
          </a:p>
        </p:txBody>
      </p:sp>
      <p:sp>
        <p:nvSpPr>
          <p:cNvPr id="3" name="Slide Number Placeholder 2">
            <a:extLst>
              <a:ext uri="{FF2B5EF4-FFF2-40B4-BE49-F238E27FC236}">
                <a16:creationId xmlns:a16="http://schemas.microsoft.com/office/drawing/2014/main" id="{2DBAE407-7C1F-4FE0-A67C-718FE927EBBF}"/>
              </a:ext>
            </a:extLst>
          </p:cNvPr>
          <p:cNvSpPr>
            <a:spLocks noGrp="1"/>
          </p:cNvSpPr>
          <p:nvPr>
            <p:ph type="sldNum" sz="quarter" idx="12"/>
          </p:nvPr>
        </p:nvSpPr>
        <p:spPr/>
        <p:txBody>
          <a:bodyPr/>
          <a:lstStyle/>
          <a:p>
            <a:fld id="{D8955D86-EBE6-46A3-AC78-27FE558A77BB}" type="slidenum">
              <a:rPr lang="en-ID" smtClean="0"/>
              <a:pPr/>
              <a:t>21</a:t>
            </a:fld>
            <a:endParaRPr lang="en-ID"/>
          </a:p>
        </p:txBody>
      </p:sp>
      <p:sp>
        <p:nvSpPr>
          <p:cNvPr id="12" name="TextBox 11">
            <a:extLst>
              <a:ext uri="{FF2B5EF4-FFF2-40B4-BE49-F238E27FC236}">
                <a16:creationId xmlns:a16="http://schemas.microsoft.com/office/drawing/2014/main" id="{8F0748FB-98A5-4E92-A84E-275ED7A6E8D6}"/>
              </a:ext>
            </a:extLst>
          </p:cNvPr>
          <p:cNvSpPr txBox="1"/>
          <p:nvPr/>
        </p:nvSpPr>
        <p:spPr>
          <a:xfrm>
            <a:off x="642938" y="1149008"/>
            <a:ext cx="7205661" cy="369332"/>
          </a:xfrm>
          <a:prstGeom prst="rect">
            <a:avLst/>
          </a:prstGeom>
          <a:noFill/>
        </p:spPr>
        <p:txBody>
          <a:bodyPr wrap="square" lIns="91440" tIns="45720" rIns="91440" bIns="45720" anchor="t">
            <a:spAutoFit/>
          </a:bodyPr>
          <a:lstStyle/>
          <a:p>
            <a:r>
              <a:rPr lang="en-ID" sz="1800" i="1">
                <a:solidFill>
                  <a:schemeClr val="tx1">
                    <a:lumMod val="75000"/>
                    <a:lumOff val="25000"/>
                  </a:schemeClr>
                </a:solidFill>
                <a:effectLst/>
                <a:latin typeface="Arial"/>
                <a:cs typeface="Arial"/>
              </a:rPr>
              <a:t>Kennecott Exploration Company</a:t>
            </a:r>
            <a:r>
              <a:rPr lang="en-ID" sz="1800">
                <a:solidFill>
                  <a:schemeClr val="tx1">
                    <a:lumMod val="75000"/>
                    <a:lumOff val="25000"/>
                  </a:schemeClr>
                </a:solidFill>
                <a:latin typeface="Arial"/>
                <a:cs typeface="Arial"/>
              </a:rPr>
              <a:t> </a:t>
            </a:r>
            <a:r>
              <a:rPr lang="en-ID">
                <a:solidFill>
                  <a:schemeClr val="tx1">
                    <a:lumMod val="75000"/>
                    <a:lumOff val="25000"/>
                  </a:schemeClr>
                </a:solidFill>
                <a:latin typeface="Arial"/>
                <a:cs typeface="Arial"/>
              </a:rPr>
              <a:t>for US</a:t>
            </a:r>
            <a:r>
              <a:rPr lang="en-ID" sz="400">
                <a:solidFill>
                  <a:schemeClr val="tx1">
                    <a:lumMod val="75000"/>
                    <a:lumOff val="25000"/>
                  </a:schemeClr>
                </a:solidFill>
                <a:latin typeface="Arial"/>
                <a:cs typeface="Arial"/>
              </a:rPr>
              <a:t> </a:t>
            </a:r>
            <a:r>
              <a:rPr lang="en-ID">
                <a:solidFill>
                  <a:schemeClr val="tx1">
                    <a:lumMod val="75000"/>
                    <a:lumOff val="25000"/>
                  </a:schemeClr>
                </a:solidFill>
                <a:latin typeface="Arial"/>
                <a:cs typeface="Arial"/>
              </a:rPr>
              <a:t>$18 M to earn 60% interest</a:t>
            </a:r>
            <a:endParaRPr lang="en-ID"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86E52AD-42DA-92F5-251E-A75302988A02}"/>
              </a:ext>
            </a:extLst>
          </p:cNvPr>
          <p:cNvGrpSpPr/>
          <p:nvPr/>
        </p:nvGrpSpPr>
        <p:grpSpPr>
          <a:xfrm>
            <a:off x="353838" y="1687544"/>
            <a:ext cx="3533190" cy="5050735"/>
            <a:chOff x="4475133" y="626566"/>
            <a:chExt cx="3332951" cy="4764488"/>
          </a:xfrm>
        </p:grpSpPr>
        <p:sp>
          <p:nvSpPr>
            <p:cNvPr id="5" name="Rectangle 4">
              <a:extLst>
                <a:ext uri="{FF2B5EF4-FFF2-40B4-BE49-F238E27FC236}">
                  <a16:creationId xmlns:a16="http://schemas.microsoft.com/office/drawing/2014/main" id="{D3CDFBAB-3B7B-11A0-EEFF-C1F4048961F1}"/>
                </a:ext>
              </a:extLst>
            </p:cNvPr>
            <p:cNvSpPr/>
            <p:nvPr/>
          </p:nvSpPr>
          <p:spPr>
            <a:xfrm rot="19142041">
              <a:off x="5623645" y="626566"/>
              <a:ext cx="1089724" cy="47644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303699B8-8A45-1A99-F913-A1435A1BDA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6696" y="1686514"/>
              <a:ext cx="1610691" cy="2387343"/>
            </a:xfrm>
            <a:prstGeom prst="rect">
              <a:avLst/>
            </a:prstGeom>
          </p:spPr>
        </p:pic>
        <p:sp>
          <p:nvSpPr>
            <p:cNvPr id="10" name="Rectangular Callout 9">
              <a:extLst>
                <a:ext uri="{FF2B5EF4-FFF2-40B4-BE49-F238E27FC236}">
                  <a16:creationId xmlns:a16="http://schemas.microsoft.com/office/drawing/2014/main" id="{C10DCF55-F5F1-61BB-38D6-18096608E7D5}"/>
                </a:ext>
              </a:extLst>
            </p:cNvPr>
            <p:cNvSpPr/>
            <p:nvPr/>
          </p:nvSpPr>
          <p:spPr>
            <a:xfrm>
              <a:off x="5279755" y="3512245"/>
              <a:ext cx="756249" cy="400616"/>
            </a:xfrm>
            <a:prstGeom prst="wedgeRectCallout">
              <a:avLst>
                <a:gd name="adj1" fmla="val 116505"/>
                <a:gd name="adj2" fmla="val -57642"/>
              </a:avLst>
            </a:prstGeom>
            <a:solidFill>
              <a:srgbClr val="C8B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tx1"/>
                  </a:solidFill>
                  <a:latin typeface="Arial" panose="020B0604020202020204" pitchFamily="34" charset="0"/>
                  <a:cs typeface="Arial" panose="020B0604020202020204" pitchFamily="34" charset="0"/>
                </a:rPr>
                <a:t>MUX </a:t>
              </a:r>
              <a:r>
                <a:rPr lang="en-US" sz="1200">
                  <a:solidFill>
                    <a:schemeClr val="tx1"/>
                  </a:solidFill>
                  <a:latin typeface="Arial" panose="020B0604020202020204" pitchFamily="34" charset="0"/>
                  <a:cs typeface="Arial" panose="020B0604020202020204" pitchFamily="34" charset="0"/>
                </a:rPr>
                <a:t>Tonkin</a:t>
              </a:r>
            </a:p>
          </p:txBody>
        </p:sp>
        <p:sp>
          <p:nvSpPr>
            <p:cNvPr id="11" name="Rectangular Callout 10">
              <a:extLst>
                <a:ext uri="{FF2B5EF4-FFF2-40B4-BE49-F238E27FC236}">
                  <a16:creationId xmlns:a16="http://schemas.microsoft.com/office/drawing/2014/main" id="{7ABBA564-66DC-EF4E-5491-CE644CA974A5}"/>
                </a:ext>
              </a:extLst>
            </p:cNvPr>
            <p:cNvSpPr/>
            <p:nvPr/>
          </p:nvSpPr>
          <p:spPr>
            <a:xfrm>
              <a:off x="5262710" y="4008999"/>
              <a:ext cx="1099625" cy="443133"/>
            </a:xfrm>
            <a:prstGeom prst="wedgeRectCallout">
              <a:avLst>
                <a:gd name="adj1" fmla="val 85030"/>
                <a:gd name="adj2" fmla="val -84028"/>
              </a:avLst>
            </a:prstGeom>
            <a:solidFill>
              <a:srgbClr val="C8B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tx1">
                      <a:lumMod val="85000"/>
                      <a:lumOff val="15000"/>
                    </a:schemeClr>
                  </a:solidFill>
                  <a:latin typeface="Arial" panose="020B0604020202020204" pitchFamily="34" charset="0"/>
                  <a:cs typeface="Arial" panose="020B0604020202020204" pitchFamily="34" charset="0"/>
                </a:rPr>
                <a:t>MUX</a:t>
              </a:r>
            </a:p>
            <a:p>
              <a:pPr algn="ctr"/>
              <a:r>
                <a:rPr lang="en-US" sz="1200">
                  <a:solidFill>
                    <a:schemeClr val="tx1">
                      <a:lumMod val="85000"/>
                      <a:lumOff val="15000"/>
                    </a:schemeClr>
                  </a:solidFill>
                  <a:latin typeface="Arial" panose="020B0604020202020204" pitchFamily="34" charset="0"/>
                  <a:cs typeface="Arial" panose="020B0604020202020204" pitchFamily="34" charset="0"/>
                </a:rPr>
                <a:t>Gold Bar</a:t>
              </a:r>
            </a:p>
          </p:txBody>
        </p:sp>
        <p:sp>
          <p:nvSpPr>
            <p:cNvPr id="23" name="TextBox 22">
              <a:extLst>
                <a:ext uri="{FF2B5EF4-FFF2-40B4-BE49-F238E27FC236}">
                  <a16:creationId xmlns:a16="http://schemas.microsoft.com/office/drawing/2014/main" id="{7CFED14D-F641-A901-3E17-7242156878B0}"/>
                </a:ext>
              </a:extLst>
            </p:cNvPr>
            <p:cNvSpPr txBox="1"/>
            <p:nvPr/>
          </p:nvSpPr>
          <p:spPr>
            <a:xfrm>
              <a:off x="5719938" y="2906717"/>
              <a:ext cx="553812" cy="261300"/>
            </a:xfrm>
            <a:prstGeom prst="rect">
              <a:avLst/>
            </a:prstGeom>
            <a:noFill/>
          </p:spPr>
          <p:txBody>
            <a:bodyPr wrap="none" rtlCol="0">
              <a:spAutoFit/>
            </a:bodyPr>
            <a:lstStyle/>
            <a:p>
              <a:r>
                <a:rPr lang="en-US" sz="1200">
                  <a:solidFill>
                    <a:schemeClr val="bg1">
                      <a:lumMod val="50000"/>
                    </a:schemeClr>
                  </a:solidFill>
                </a:rPr>
                <a:t>Cortez</a:t>
              </a:r>
            </a:p>
          </p:txBody>
        </p:sp>
        <p:sp>
          <p:nvSpPr>
            <p:cNvPr id="25" name="TextBox 24">
              <a:extLst>
                <a:ext uri="{FF2B5EF4-FFF2-40B4-BE49-F238E27FC236}">
                  <a16:creationId xmlns:a16="http://schemas.microsoft.com/office/drawing/2014/main" id="{AE03274C-41FE-5A8D-ADB1-2B9EB307BF72}"/>
                </a:ext>
              </a:extLst>
            </p:cNvPr>
            <p:cNvSpPr txBox="1"/>
            <p:nvPr/>
          </p:nvSpPr>
          <p:spPr>
            <a:xfrm>
              <a:off x="4599743" y="1615345"/>
              <a:ext cx="704000" cy="261300"/>
            </a:xfrm>
            <a:prstGeom prst="rect">
              <a:avLst/>
            </a:prstGeom>
            <a:noFill/>
          </p:spPr>
          <p:txBody>
            <a:bodyPr wrap="none" rtlCol="0">
              <a:spAutoFit/>
            </a:bodyPr>
            <a:lstStyle/>
            <a:p>
              <a:r>
                <a:rPr lang="en-US" sz="1200">
                  <a:solidFill>
                    <a:schemeClr val="bg1">
                      <a:lumMod val="50000"/>
                    </a:schemeClr>
                  </a:solidFill>
                </a:rPr>
                <a:t>Marigold</a:t>
              </a:r>
            </a:p>
          </p:txBody>
        </p:sp>
        <p:sp>
          <p:nvSpPr>
            <p:cNvPr id="26" name="TextBox 25">
              <a:extLst>
                <a:ext uri="{FF2B5EF4-FFF2-40B4-BE49-F238E27FC236}">
                  <a16:creationId xmlns:a16="http://schemas.microsoft.com/office/drawing/2014/main" id="{623B074D-0E02-2D5F-3C3E-799F42DFEFFA}"/>
                </a:ext>
              </a:extLst>
            </p:cNvPr>
            <p:cNvSpPr txBox="1"/>
            <p:nvPr/>
          </p:nvSpPr>
          <p:spPr>
            <a:xfrm>
              <a:off x="7157555" y="4407614"/>
              <a:ext cx="650529" cy="246783"/>
            </a:xfrm>
            <a:prstGeom prst="rect">
              <a:avLst/>
            </a:prstGeom>
            <a:noFill/>
          </p:spPr>
          <p:txBody>
            <a:bodyPr wrap="none" rtlCol="0">
              <a:spAutoFit/>
            </a:bodyPr>
            <a:lstStyle/>
            <a:p>
              <a:r>
                <a:rPr lang="en-US" sz="1100">
                  <a:solidFill>
                    <a:schemeClr val="tx1">
                      <a:lumMod val="50000"/>
                      <a:lumOff val="50000"/>
                    </a:schemeClr>
                  </a:solidFill>
                </a:rPr>
                <a:t>Ruby Hill</a:t>
              </a:r>
            </a:p>
          </p:txBody>
        </p:sp>
        <p:sp>
          <p:nvSpPr>
            <p:cNvPr id="28" name="Oval 27">
              <a:extLst>
                <a:ext uri="{FF2B5EF4-FFF2-40B4-BE49-F238E27FC236}">
                  <a16:creationId xmlns:a16="http://schemas.microsoft.com/office/drawing/2014/main" id="{773EE453-94B3-CA49-B2C8-FEE1F0F6C733}"/>
                </a:ext>
              </a:extLst>
            </p:cNvPr>
            <p:cNvSpPr/>
            <p:nvPr/>
          </p:nvSpPr>
          <p:spPr>
            <a:xfrm>
              <a:off x="7485486" y="4659577"/>
              <a:ext cx="73707" cy="73707"/>
            </a:xfrm>
            <a:prstGeom prst="ellipse">
              <a:avLst/>
            </a:prstGeom>
            <a:solidFill>
              <a:schemeClr val="bg1"/>
            </a:solidFill>
            <a:ln>
              <a:solidFill>
                <a:schemeClr val="tx1">
                  <a:lumMod val="75000"/>
                  <a:lumOff val="25000"/>
                </a:schemeClr>
              </a:solidFill>
            </a:ln>
            <a:effectLst>
              <a:outerShdw blurRad="177800" dist="50800" dir="7860000" sx="164000" sy="164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9" name="TextBox 28">
              <a:extLst>
                <a:ext uri="{FF2B5EF4-FFF2-40B4-BE49-F238E27FC236}">
                  <a16:creationId xmlns:a16="http://schemas.microsoft.com/office/drawing/2014/main" id="{50D0E22C-86B5-E5EF-48D6-28E3BA5C5A45}"/>
                </a:ext>
              </a:extLst>
            </p:cNvPr>
            <p:cNvSpPr txBox="1"/>
            <p:nvPr/>
          </p:nvSpPr>
          <p:spPr>
            <a:xfrm>
              <a:off x="5077689" y="2708585"/>
              <a:ext cx="1058871" cy="261300"/>
            </a:xfrm>
            <a:prstGeom prst="rect">
              <a:avLst/>
            </a:prstGeom>
            <a:noFill/>
          </p:spPr>
          <p:txBody>
            <a:bodyPr wrap="none" rtlCol="0">
              <a:spAutoFit/>
            </a:bodyPr>
            <a:lstStyle/>
            <a:p>
              <a:r>
                <a:rPr lang="en-US" sz="1200">
                  <a:solidFill>
                    <a:schemeClr val="bg1">
                      <a:lumMod val="50000"/>
                    </a:schemeClr>
                  </a:solidFill>
                </a:rPr>
                <a:t>Cortez Pipeline</a:t>
              </a:r>
            </a:p>
          </p:txBody>
        </p:sp>
        <p:sp>
          <p:nvSpPr>
            <p:cNvPr id="30" name="TextBox 29">
              <a:extLst>
                <a:ext uri="{FF2B5EF4-FFF2-40B4-BE49-F238E27FC236}">
                  <a16:creationId xmlns:a16="http://schemas.microsoft.com/office/drawing/2014/main" id="{94DAFEB4-A9AC-C720-BFF5-9D510CA822DC}"/>
                </a:ext>
              </a:extLst>
            </p:cNvPr>
            <p:cNvSpPr txBox="1"/>
            <p:nvPr/>
          </p:nvSpPr>
          <p:spPr>
            <a:xfrm>
              <a:off x="5595926" y="3091444"/>
              <a:ext cx="991388" cy="435500"/>
            </a:xfrm>
            <a:prstGeom prst="rect">
              <a:avLst/>
            </a:prstGeom>
            <a:noFill/>
          </p:spPr>
          <p:txBody>
            <a:bodyPr wrap="square" rtlCol="0">
              <a:spAutoFit/>
            </a:bodyPr>
            <a:lstStyle/>
            <a:p>
              <a:r>
                <a:rPr lang="en-US" sz="1200">
                  <a:solidFill>
                    <a:schemeClr val="bg1">
                      <a:lumMod val="50000"/>
                    </a:schemeClr>
                  </a:solidFill>
                </a:rPr>
                <a:t>Gold Rush Discovery</a:t>
              </a:r>
            </a:p>
          </p:txBody>
        </p:sp>
        <p:sp>
          <p:nvSpPr>
            <p:cNvPr id="31" name="Oval 30">
              <a:extLst>
                <a:ext uri="{FF2B5EF4-FFF2-40B4-BE49-F238E27FC236}">
                  <a16:creationId xmlns:a16="http://schemas.microsoft.com/office/drawing/2014/main" id="{E60D7A47-361E-2F81-7B76-9272DD912FC1}"/>
                </a:ext>
              </a:extLst>
            </p:cNvPr>
            <p:cNvSpPr/>
            <p:nvPr/>
          </p:nvSpPr>
          <p:spPr>
            <a:xfrm>
              <a:off x="5222782" y="1433804"/>
              <a:ext cx="73707" cy="73707"/>
            </a:xfrm>
            <a:prstGeom prst="ellipse">
              <a:avLst/>
            </a:prstGeom>
            <a:solidFill>
              <a:schemeClr val="bg1"/>
            </a:solidFill>
            <a:ln>
              <a:solidFill>
                <a:schemeClr val="tx1">
                  <a:lumMod val="75000"/>
                  <a:lumOff val="25000"/>
                </a:schemeClr>
              </a:solidFill>
            </a:ln>
            <a:effectLst>
              <a:outerShdw blurRad="177800" dist="50800" dir="7860000" sx="164000" sy="164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2" name="Oval 31">
              <a:extLst>
                <a:ext uri="{FF2B5EF4-FFF2-40B4-BE49-F238E27FC236}">
                  <a16:creationId xmlns:a16="http://schemas.microsoft.com/office/drawing/2014/main" id="{3E47CDC7-03FA-88FA-DAD7-0E479782B973}"/>
                </a:ext>
              </a:extLst>
            </p:cNvPr>
            <p:cNvSpPr/>
            <p:nvPr/>
          </p:nvSpPr>
          <p:spPr>
            <a:xfrm>
              <a:off x="6131655" y="2813189"/>
              <a:ext cx="73707" cy="73707"/>
            </a:xfrm>
            <a:prstGeom prst="ellipse">
              <a:avLst/>
            </a:prstGeom>
            <a:solidFill>
              <a:schemeClr val="bg1"/>
            </a:solidFill>
            <a:ln>
              <a:solidFill>
                <a:schemeClr val="tx1">
                  <a:lumMod val="75000"/>
                  <a:lumOff val="25000"/>
                </a:schemeClr>
              </a:solidFill>
            </a:ln>
            <a:effectLst>
              <a:outerShdw blurRad="177800" dist="50800" dir="7860000" sx="164000" sy="164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3" name="Oval 32">
              <a:extLst>
                <a:ext uri="{FF2B5EF4-FFF2-40B4-BE49-F238E27FC236}">
                  <a16:creationId xmlns:a16="http://schemas.microsoft.com/office/drawing/2014/main" id="{DD0141E2-6B87-D58E-176C-AB96B50DF53A}"/>
                </a:ext>
              </a:extLst>
            </p:cNvPr>
            <p:cNvSpPr/>
            <p:nvPr/>
          </p:nvSpPr>
          <p:spPr>
            <a:xfrm>
              <a:off x="6275355" y="2971956"/>
              <a:ext cx="73707" cy="73707"/>
            </a:xfrm>
            <a:prstGeom prst="ellipse">
              <a:avLst/>
            </a:prstGeom>
            <a:solidFill>
              <a:schemeClr val="bg1"/>
            </a:solidFill>
            <a:ln>
              <a:solidFill>
                <a:schemeClr val="tx1">
                  <a:lumMod val="75000"/>
                  <a:lumOff val="25000"/>
                </a:schemeClr>
              </a:solidFill>
            </a:ln>
            <a:effectLst>
              <a:outerShdw blurRad="177800" dist="50800" dir="7860000" sx="164000" sy="164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4" name="Oval 33">
              <a:extLst>
                <a:ext uri="{FF2B5EF4-FFF2-40B4-BE49-F238E27FC236}">
                  <a16:creationId xmlns:a16="http://schemas.microsoft.com/office/drawing/2014/main" id="{C8BB3064-2D2C-422B-7458-724CC24E88B9}"/>
                </a:ext>
              </a:extLst>
            </p:cNvPr>
            <p:cNvSpPr/>
            <p:nvPr/>
          </p:nvSpPr>
          <p:spPr>
            <a:xfrm>
              <a:off x="6385320" y="3083324"/>
              <a:ext cx="73707" cy="73707"/>
            </a:xfrm>
            <a:prstGeom prst="ellipse">
              <a:avLst/>
            </a:prstGeom>
            <a:solidFill>
              <a:schemeClr val="bg1"/>
            </a:solidFill>
            <a:ln>
              <a:solidFill>
                <a:schemeClr val="tx1">
                  <a:lumMod val="75000"/>
                  <a:lumOff val="25000"/>
                </a:schemeClr>
              </a:solidFill>
            </a:ln>
            <a:effectLst>
              <a:outerShdw blurRad="177800" dist="50800" dir="7860000" sx="164000" sy="164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nvGrpSpPr>
            <p:cNvPr id="35" name="Group 34">
              <a:extLst>
                <a:ext uri="{FF2B5EF4-FFF2-40B4-BE49-F238E27FC236}">
                  <a16:creationId xmlns:a16="http://schemas.microsoft.com/office/drawing/2014/main" id="{89C4535C-EBD8-E8D2-0C34-581BF7284B25}"/>
                </a:ext>
              </a:extLst>
            </p:cNvPr>
            <p:cNvGrpSpPr/>
            <p:nvPr/>
          </p:nvGrpSpPr>
          <p:grpSpPr>
            <a:xfrm>
              <a:off x="4475133" y="4418064"/>
              <a:ext cx="830584" cy="381366"/>
              <a:chOff x="4964166" y="4341323"/>
              <a:chExt cx="865413" cy="397360"/>
            </a:xfrm>
          </p:grpSpPr>
          <p:sp>
            <p:nvSpPr>
              <p:cNvPr id="39" name="Rectangle 38">
                <a:extLst>
                  <a:ext uri="{FF2B5EF4-FFF2-40B4-BE49-F238E27FC236}">
                    <a16:creationId xmlns:a16="http://schemas.microsoft.com/office/drawing/2014/main" id="{0071850E-33C8-7671-C9F1-23A765364C19}"/>
                  </a:ext>
                </a:extLst>
              </p:cNvPr>
              <p:cNvSpPr/>
              <p:nvPr/>
            </p:nvSpPr>
            <p:spPr>
              <a:xfrm>
                <a:off x="5053941" y="4511310"/>
                <a:ext cx="318021" cy="37538"/>
              </a:xfrm>
              <a:prstGeom prst="rect">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0" name="TextBox 39">
                <a:extLst>
                  <a:ext uri="{FF2B5EF4-FFF2-40B4-BE49-F238E27FC236}">
                    <a16:creationId xmlns:a16="http://schemas.microsoft.com/office/drawing/2014/main" id="{98F8247C-BAE9-F5F0-51CF-B021A66DC48C}"/>
                  </a:ext>
                </a:extLst>
              </p:cNvPr>
              <p:cNvSpPr txBox="1"/>
              <p:nvPr/>
            </p:nvSpPr>
            <p:spPr>
              <a:xfrm>
                <a:off x="4964166" y="4341323"/>
                <a:ext cx="225621" cy="196632"/>
              </a:xfrm>
              <a:prstGeom prst="rect">
                <a:avLst/>
              </a:prstGeom>
              <a:noFill/>
            </p:spPr>
            <p:txBody>
              <a:bodyPr wrap="none" rtlCol="0">
                <a:spAutoFit/>
              </a:bodyPr>
              <a:lstStyle/>
              <a:p>
                <a:r>
                  <a:rPr lang="en-US" sz="700">
                    <a:solidFill>
                      <a:schemeClr val="tx1">
                        <a:lumMod val="75000"/>
                        <a:lumOff val="25000"/>
                      </a:schemeClr>
                    </a:solidFill>
                  </a:rPr>
                  <a:t>0</a:t>
                </a:r>
              </a:p>
            </p:txBody>
          </p:sp>
          <p:sp>
            <p:nvSpPr>
              <p:cNvPr id="81" name="Rectangle 80">
                <a:extLst>
                  <a:ext uri="{FF2B5EF4-FFF2-40B4-BE49-F238E27FC236}">
                    <a16:creationId xmlns:a16="http://schemas.microsoft.com/office/drawing/2014/main" id="{BB5FD4B8-8981-3A54-85EC-C3234519A325}"/>
                  </a:ext>
                </a:extLst>
              </p:cNvPr>
              <p:cNvSpPr/>
              <p:nvPr/>
            </p:nvSpPr>
            <p:spPr>
              <a:xfrm>
                <a:off x="5371980" y="4511311"/>
                <a:ext cx="318021" cy="37538"/>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2" name="TextBox 81">
                <a:extLst>
                  <a:ext uri="{FF2B5EF4-FFF2-40B4-BE49-F238E27FC236}">
                    <a16:creationId xmlns:a16="http://schemas.microsoft.com/office/drawing/2014/main" id="{CAA8A04B-B419-41F1-7F77-A4FCAD77C3CB}"/>
                  </a:ext>
                </a:extLst>
              </p:cNvPr>
              <p:cNvSpPr txBox="1"/>
              <p:nvPr/>
            </p:nvSpPr>
            <p:spPr>
              <a:xfrm>
                <a:off x="5266562" y="4341323"/>
                <a:ext cx="269737" cy="196632"/>
              </a:xfrm>
              <a:prstGeom prst="rect">
                <a:avLst/>
              </a:prstGeom>
              <a:noFill/>
            </p:spPr>
            <p:txBody>
              <a:bodyPr wrap="none" rtlCol="0">
                <a:spAutoFit/>
              </a:bodyPr>
              <a:lstStyle/>
              <a:p>
                <a:r>
                  <a:rPr lang="en-US" sz="700">
                    <a:solidFill>
                      <a:schemeClr val="tx1">
                        <a:lumMod val="75000"/>
                        <a:lumOff val="25000"/>
                      </a:schemeClr>
                    </a:solidFill>
                  </a:rPr>
                  <a:t>10</a:t>
                </a:r>
              </a:p>
            </p:txBody>
          </p:sp>
          <p:sp>
            <p:nvSpPr>
              <p:cNvPr id="83" name="TextBox 82">
                <a:extLst>
                  <a:ext uri="{FF2B5EF4-FFF2-40B4-BE49-F238E27FC236}">
                    <a16:creationId xmlns:a16="http://schemas.microsoft.com/office/drawing/2014/main" id="{EDCAB9B0-06E8-69E7-D050-E28B464AC54A}"/>
                  </a:ext>
                </a:extLst>
              </p:cNvPr>
              <p:cNvSpPr txBox="1"/>
              <p:nvPr/>
            </p:nvSpPr>
            <p:spPr>
              <a:xfrm>
                <a:off x="5559842" y="4341323"/>
                <a:ext cx="269737" cy="196632"/>
              </a:xfrm>
              <a:prstGeom prst="rect">
                <a:avLst/>
              </a:prstGeom>
              <a:noFill/>
            </p:spPr>
            <p:txBody>
              <a:bodyPr wrap="none" rtlCol="0">
                <a:spAutoFit/>
              </a:bodyPr>
              <a:lstStyle/>
              <a:p>
                <a:r>
                  <a:rPr lang="en-US" sz="700">
                    <a:solidFill>
                      <a:schemeClr val="tx1">
                        <a:lumMod val="75000"/>
                        <a:lumOff val="25000"/>
                      </a:schemeClr>
                    </a:solidFill>
                  </a:rPr>
                  <a:t>20</a:t>
                </a:r>
              </a:p>
            </p:txBody>
          </p:sp>
          <p:sp>
            <p:nvSpPr>
              <p:cNvPr id="84" name="TextBox 83">
                <a:extLst>
                  <a:ext uri="{FF2B5EF4-FFF2-40B4-BE49-F238E27FC236}">
                    <a16:creationId xmlns:a16="http://schemas.microsoft.com/office/drawing/2014/main" id="{D0921593-35BA-CBD0-EB9A-C2A0C26F8F12}"/>
                  </a:ext>
                </a:extLst>
              </p:cNvPr>
              <p:cNvSpPr txBox="1"/>
              <p:nvPr/>
            </p:nvSpPr>
            <p:spPr>
              <a:xfrm>
                <a:off x="5214185" y="4542051"/>
                <a:ext cx="376875" cy="196632"/>
              </a:xfrm>
              <a:prstGeom prst="rect">
                <a:avLst/>
              </a:prstGeom>
              <a:noFill/>
            </p:spPr>
            <p:txBody>
              <a:bodyPr wrap="none" rtlCol="0">
                <a:spAutoFit/>
              </a:bodyPr>
              <a:lstStyle/>
              <a:p>
                <a:r>
                  <a:rPr lang="en-US" sz="700">
                    <a:solidFill>
                      <a:schemeClr val="tx1">
                        <a:lumMod val="75000"/>
                        <a:lumOff val="25000"/>
                      </a:schemeClr>
                    </a:solidFill>
                  </a:rPr>
                  <a:t>Miles</a:t>
                </a:r>
              </a:p>
            </p:txBody>
          </p:sp>
        </p:grpSp>
        <p:sp>
          <p:nvSpPr>
            <p:cNvPr id="36" name="TextBox 35">
              <a:extLst>
                <a:ext uri="{FF2B5EF4-FFF2-40B4-BE49-F238E27FC236}">
                  <a16:creationId xmlns:a16="http://schemas.microsoft.com/office/drawing/2014/main" id="{F39CE3C3-408C-F072-9B99-9CE7ECC476A8}"/>
                </a:ext>
              </a:extLst>
            </p:cNvPr>
            <p:cNvSpPr txBox="1"/>
            <p:nvPr/>
          </p:nvSpPr>
          <p:spPr>
            <a:xfrm>
              <a:off x="4784241" y="4258060"/>
              <a:ext cx="228638" cy="188717"/>
            </a:xfrm>
            <a:prstGeom prst="rect">
              <a:avLst/>
            </a:prstGeom>
            <a:noFill/>
          </p:spPr>
          <p:txBody>
            <a:bodyPr wrap="none" rtlCol="0">
              <a:spAutoFit/>
            </a:bodyPr>
            <a:lstStyle/>
            <a:p>
              <a:pPr algn="ctr"/>
              <a:r>
                <a:rPr lang="en-US" sz="700">
                  <a:solidFill>
                    <a:schemeClr val="tx1">
                      <a:lumMod val="75000"/>
                      <a:lumOff val="25000"/>
                    </a:schemeClr>
                  </a:solidFill>
                </a:rPr>
                <a:t>N</a:t>
              </a:r>
            </a:p>
          </p:txBody>
        </p:sp>
        <p:sp>
          <p:nvSpPr>
            <p:cNvPr id="37" name="Triangle 36">
              <a:extLst>
                <a:ext uri="{FF2B5EF4-FFF2-40B4-BE49-F238E27FC236}">
                  <a16:creationId xmlns:a16="http://schemas.microsoft.com/office/drawing/2014/main" id="{62DCED76-C8B7-572C-A595-7873C3A16729}"/>
                </a:ext>
              </a:extLst>
            </p:cNvPr>
            <p:cNvSpPr/>
            <p:nvPr/>
          </p:nvSpPr>
          <p:spPr>
            <a:xfrm>
              <a:off x="4858376" y="4233221"/>
              <a:ext cx="80373" cy="69287"/>
            </a:xfrm>
            <a:prstGeom prst="triangl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sp>
          <p:nvSpPr>
            <p:cNvPr id="38" name="TextBox 37">
              <a:extLst>
                <a:ext uri="{FF2B5EF4-FFF2-40B4-BE49-F238E27FC236}">
                  <a16:creationId xmlns:a16="http://schemas.microsoft.com/office/drawing/2014/main" id="{445B1584-4BFF-C4B2-D9C6-0B194D0C57DD}"/>
                </a:ext>
              </a:extLst>
            </p:cNvPr>
            <p:cNvSpPr txBox="1"/>
            <p:nvPr/>
          </p:nvSpPr>
          <p:spPr>
            <a:xfrm>
              <a:off x="5338446" y="2418299"/>
              <a:ext cx="2141331" cy="261300"/>
            </a:xfrm>
            <a:prstGeom prst="rect">
              <a:avLst/>
            </a:prstGeom>
            <a:noFill/>
          </p:spPr>
          <p:txBody>
            <a:bodyPr wrap="none" lIns="91440" tIns="45720" rIns="91440" bIns="45720" rtlCol="0" anchor="t">
              <a:spAutoFit/>
            </a:bodyPr>
            <a:lstStyle/>
            <a:p>
              <a:r>
                <a:rPr lang="en-US" sz="1200" b="1"/>
                <a:t>Nevada Gold's largest Gold Mine</a:t>
              </a:r>
            </a:p>
          </p:txBody>
        </p:sp>
        <p:sp>
          <p:nvSpPr>
            <p:cNvPr id="47" name="Oval 46">
              <a:extLst>
                <a:ext uri="{FF2B5EF4-FFF2-40B4-BE49-F238E27FC236}">
                  <a16:creationId xmlns:a16="http://schemas.microsoft.com/office/drawing/2014/main" id="{B6F4B343-8D4A-6E0F-66FA-C9F95ED43F65}"/>
                </a:ext>
              </a:extLst>
            </p:cNvPr>
            <p:cNvSpPr/>
            <p:nvPr/>
          </p:nvSpPr>
          <p:spPr>
            <a:xfrm>
              <a:off x="5264739" y="1666693"/>
              <a:ext cx="73707" cy="73707"/>
            </a:xfrm>
            <a:prstGeom prst="ellipse">
              <a:avLst/>
            </a:prstGeom>
            <a:solidFill>
              <a:schemeClr val="bg1"/>
            </a:solidFill>
            <a:ln>
              <a:solidFill>
                <a:schemeClr val="tx1">
                  <a:lumMod val="75000"/>
                  <a:lumOff val="25000"/>
                </a:schemeClr>
              </a:solidFill>
            </a:ln>
            <a:effectLst>
              <a:outerShdw blurRad="177800" dist="50800" dir="7860000" sx="164000" sy="164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50" name="TextBox 49">
              <a:extLst>
                <a:ext uri="{FF2B5EF4-FFF2-40B4-BE49-F238E27FC236}">
                  <a16:creationId xmlns:a16="http://schemas.microsoft.com/office/drawing/2014/main" id="{9521A370-450B-360B-FBAB-A03376493FDF}"/>
                </a:ext>
              </a:extLst>
            </p:cNvPr>
            <p:cNvSpPr txBox="1"/>
            <p:nvPr/>
          </p:nvSpPr>
          <p:spPr>
            <a:xfrm>
              <a:off x="4513602" y="1341072"/>
              <a:ext cx="748456" cy="261300"/>
            </a:xfrm>
            <a:prstGeom prst="rect">
              <a:avLst/>
            </a:prstGeom>
            <a:noFill/>
          </p:spPr>
          <p:txBody>
            <a:bodyPr wrap="none" rtlCol="0">
              <a:spAutoFit/>
            </a:bodyPr>
            <a:lstStyle/>
            <a:p>
              <a:r>
                <a:rPr lang="en-US" sz="1200">
                  <a:solidFill>
                    <a:schemeClr val="bg1">
                      <a:lumMod val="50000"/>
                    </a:schemeClr>
                  </a:solidFill>
                </a:rPr>
                <a:t>Lone Tree</a:t>
              </a:r>
            </a:p>
          </p:txBody>
        </p:sp>
        <p:sp>
          <p:nvSpPr>
            <p:cNvPr id="51" name="Oval 50">
              <a:extLst>
                <a:ext uri="{FF2B5EF4-FFF2-40B4-BE49-F238E27FC236}">
                  <a16:creationId xmlns:a16="http://schemas.microsoft.com/office/drawing/2014/main" id="{DDED21EA-C970-BD0E-7DEC-9EDDB6A67EBF}"/>
                </a:ext>
              </a:extLst>
            </p:cNvPr>
            <p:cNvSpPr/>
            <p:nvPr/>
          </p:nvSpPr>
          <p:spPr>
            <a:xfrm>
              <a:off x="5363042" y="2114703"/>
              <a:ext cx="73707" cy="73707"/>
            </a:xfrm>
            <a:prstGeom prst="ellipse">
              <a:avLst/>
            </a:prstGeom>
            <a:solidFill>
              <a:schemeClr val="bg1"/>
            </a:solidFill>
            <a:ln>
              <a:solidFill>
                <a:schemeClr val="tx1">
                  <a:lumMod val="75000"/>
                  <a:lumOff val="25000"/>
                </a:schemeClr>
              </a:solidFill>
            </a:ln>
            <a:effectLst>
              <a:outerShdw blurRad="177800" dist="50800" dir="7860000" sx="164000" sy="164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52" name="TextBox 51">
              <a:extLst>
                <a:ext uri="{FF2B5EF4-FFF2-40B4-BE49-F238E27FC236}">
                  <a16:creationId xmlns:a16="http://schemas.microsoft.com/office/drawing/2014/main" id="{9E34787B-C822-8E3B-9349-F164A822E582}"/>
                </a:ext>
              </a:extLst>
            </p:cNvPr>
            <p:cNvSpPr txBox="1"/>
            <p:nvPr/>
          </p:nvSpPr>
          <p:spPr>
            <a:xfrm>
              <a:off x="4734215" y="2041581"/>
              <a:ext cx="647505" cy="261300"/>
            </a:xfrm>
            <a:prstGeom prst="rect">
              <a:avLst/>
            </a:prstGeom>
            <a:noFill/>
          </p:spPr>
          <p:txBody>
            <a:bodyPr wrap="none" rtlCol="0">
              <a:spAutoFit/>
            </a:bodyPr>
            <a:lstStyle/>
            <a:p>
              <a:r>
                <a:rPr lang="en-US" sz="1200">
                  <a:solidFill>
                    <a:schemeClr val="bg1">
                      <a:lumMod val="50000"/>
                    </a:schemeClr>
                  </a:solidFill>
                </a:rPr>
                <a:t>Phoenix</a:t>
              </a:r>
            </a:p>
          </p:txBody>
        </p:sp>
        <p:sp>
          <p:nvSpPr>
            <p:cNvPr id="85" name="TextBox 84">
              <a:extLst>
                <a:ext uri="{FF2B5EF4-FFF2-40B4-BE49-F238E27FC236}">
                  <a16:creationId xmlns:a16="http://schemas.microsoft.com/office/drawing/2014/main" id="{C9E55687-9910-AB8D-CD63-6A7BE5C136E1}"/>
                </a:ext>
              </a:extLst>
            </p:cNvPr>
            <p:cNvSpPr txBox="1"/>
            <p:nvPr/>
          </p:nvSpPr>
          <p:spPr>
            <a:xfrm rot="2924164">
              <a:off x="6408148" y="3242607"/>
              <a:ext cx="1820936" cy="246784"/>
            </a:xfrm>
            <a:prstGeom prst="rect">
              <a:avLst/>
            </a:prstGeom>
            <a:noFill/>
            <a:effectLst>
              <a:outerShdw blurRad="76200" dir="18900000" sy="23000" kx="-1200000" algn="bl" rotWithShape="0">
                <a:prstClr val="black">
                  <a:alpha val="20000"/>
                </a:prstClr>
              </a:outerShdw>
            </a:effectLst>
          </p:spPr>
          <p:txBody>
            <a:bodyPr wrap="none" rtlCol="0">
              <a:spAutoFit/>
            </a:bodyPr>
            <a:lstStyle/>
            <a:p>
              <a:r>
                <a:rPr lang="en-US" sz="1100" b="1">
                  <a:solidFill>
                    <a:schemeClr val="tx1">
                      <a:lumMod val="65000"/>
                      <a:lumOff val="35000"/>
                    </a:schemeClr>
                  </a:solidFill>
                </a:rPr>
                <a:t>Battle Mountain Cortez Trend</a:t>
              </a:r>
            </a:p>
          </p:txBody>
        </p:sp>
      </p:grpSp>
      <p:sp>
        <p:nvSpPr>
          <p:cNvPr id="8" name="Rectangular Callout 13">
            <a:extLst>
              <a:ext uri="{FF2B5EF4-FFF2-40B4-BE49-F238E27FC236}">
                <a16:creationId xmlns:a16="http://schemas.microsoft.com/office/drawing/2014/main" id="{D6C16319-BDD5-191A-9703-24BCE56DF381}"/>
              </a:ext>
            </a:extLst>
          </p:cNvPr>
          <p:cNvSpPr/>
          <p:nvPr/>
        </p:nvSpPr>
        <p:spPr>
          <a:xfrm>
            <a:off x="1491344" y="1912735"/>
            <a:ext cx="1619879" cy="503356"/>
          </a:xfrm>
          <a:prstGeom prst="wedgeRectCallout">
            <a:avLst>
              <a:gd name="adj1" fmla="val -57792"/>
              <a:gd name="adj2" fmla="val 154079"/>
            </a:avLst>
          </a:prstGeom>
          <a:solidFill>
            <a:srgbClr val="BA6E2A"/>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a:latin typeface="Arial Black" panose="020B0A04020102020204" pitchFamily="34" charset="0"/>
                <a:cs typeface="Arial" panose="020B0604020202020204" pitchFamily="34" charset="0"/>
              </a:rPr>
              <a:t>McEwen Copper</a:t>
            </a:r>
          </a:p>
          <a:p>
            <a:pPr algn="ctr"/>
            <a:r>
              <a:rPr lang="en-US" sz="1200" b="1">
                <a:latin typeface="Arial" panose="020B0604020202020204" pitchFamily="34" charset="0"/>
                <a:cs typeface="Arial" panose="020B0604020202020204" pitchFamily="34" charset="0"/>
              </a:rPr>
              <a:t>Elder Creek</a:t>
            </a:r>
          </a:p>
        </p:txBody>
      </p:sp>
      <p:pic>
        <p:nvPicPr>
          <p:cNvPr id="9" name="Picture 8">
            <a:extLst>
              <a:ext uri="{FF2B5EF4-FFF2-40B4-BE49-F238E27FC236}">
                <a16:creationId xmlns:a16="http://schemas.microsoft.com/office/drawing/2014/main" id="{369F883A-E8E6-158A-FA15-721D2D58871E}"/>
              </a:ext>
            </a:extLst>
          </p:cNvPr>
          <p:cNvPicPr>
            <a:picLocks noChangeAspect="1"/>
          </p:cNvPicPr>
          <p:nvPr/>
        </p:nvPicPr>
        <p:blipFill>
          <a:blip r:embed="rId4"/>
          <a:stretch>
            <a:fillRect/>
          </a:stretch>
        </p:blipFill>
        <p:spPr>
          <a:xfrm>
            <a:off x="3983344" y="1869062"/>
            <a:ext cx="4092956" cy="4229162"/>
          </a:xfrm>
          <a:prstGeom prst="rect">
            <a:avLst/>
          </a:prstGeom>
        </p:spPr>
      </p:pic>
      <p:sp>
        <p:nvSpPr>
          <p:cNvPr id="15" name="TextBox 14">
            <a:extLst>
              <a:ext uri="{FF2B5EF4-FFF2-40B4-BE49-F238E27FC236}">
                <a16:creationId xmlns:a16="http://schemas.microsoft.com/office/drawing/2014/main" id="{578AE4F3-24F9-77DB-0F25-5ECFF4119738}"/>
              </a:ext>
            </a:extLst>
          </p:cNvPr>
          <p:cNvSpPr txBox="1"/>
          <p:nvPr/>
        </p:nvSpPr>
        <p:spPr>
          <a:xfrm>
            <a:off x="8268928" y="1875373"/>
            <a:ext cx="3793532" cy="4078039"/>
          </a:xfrm>
          <a:prstGeom prst="rect">
            <a:avLst/>
          </a:prstGeom>
          <a:noFill/>
        </p:spPr>
        <p:txBody>
          <a:bodyPr wrap="square">
            <a:spAutoFit/>
          </a:bodyPr>
          <a:lstStyle/>
          <a:p>
            <a:pPr>
              <a:lnSpc>
                <a:spcPts val="2000"/>
              </a:lnSpc>
            </a:pPr>
            <a:r>
              <a:rPr lang="en-ID" sz="1400" b="1" i="0">
                <a:solidFill>
                  <a:srgbClr val="00B0F0"/>
                </a:solidFill>
                <a:effectLst/>
                <a:latin typeface="Arial" panose="020B0604020202020204" pitchFamily="34" charset="0"/>
                <a:cs typeface="Arial" panose="020B0604020202020204" pitchFamily="34" charset="0"/>
              </a:rPr>
              <a:t>Airborne magnetics @ Elder Creek illustrate a classic porphyry system magnetic “donut” pattern </a:t>
            </a:r>
          </a:p>
          <a:p>
            <a:br>
              <a:rPr lang="en-ID" sz="1400" b="0" i="0">
                <a:solidFill>
                  <a:schemeClr val="tx1">
                    <a:lumMod val="50000"/>
                    <a:lumOff val="50000"/>
                  </a:schemeClr>
                </a:solidFill>
                <a:effectLst/>
                <a:latin typeface="Arial" panose="020B0604020202020204" pitchFamily="34" charset="0"/>
                <a:cs typeface="Arial" panose="020B0604020202020204" pitchFamily="34" charset="0"/>
              </a:rPr>
            </a:br>
            <a:r>
              <a:rPr lang="en-ID" sz="1400" b="1" i="0">
                <a:solidFill>
                  <a:schemeClr val="tx1">
                    <a:lumMod val="50000"/>
                    <a:lumOff val="50000"/>
                  </a:schemeClr>
                </a:solidFill>
                <a:effectLst/>
                <a:latin typeface="Arial" panose="020B0604020202020204" pitchFamily="34" charset="0"/>
                <a:cs typeface="Arial" panose="020B0604020202020204" pitchFamily="34" charset="0"/>
              </a:rPr>
              <a:t>2018 Drill Highlights</a:t>
            </a:r>
            <a:br>
              <a:rPr lang="en-ID" sz="1400" b="0" i="0">
                <a:solidFill>
                  <a:schemeClr val="tx1">
                    <a:lumMod val="50000"/>
                    <a:lumOff val="50000"/>
                  </a:schemeClr>
                </a:solidFill>
                <a:effectLst/>
                <a:latin typeface="Arial" panose="020B0604020202020204" pitchFamily="34" charset="0"/>
                <a:cs typeface="Arial" panose="020B0604020202020204" pitchFamily="34" charset="0"/>
              </a:rPr>
            </a:br>
            <a:r>
              <a:rPr lang="en-ID" sz="1400" b="1" i="0">
                <a:solidFill>
                  <a:srgbClr val="00B0F0"/>
                </a:solidFill>
                <a:effectLst/>
                <a:latin typeface="Arial" panose="020B0604020202020204" pitchFamily="34" charset="0"/>
                <a:cs typeface="Arial" panose="020B0604020202020204" pitchFamily="34" charset="0"/>
              </a:rPr>
              <a:t>0.21% </a:t>
            </a:r>
            <a:r>
              <a:rPr lang="en-ID" sz="1400" b="0" i="0">
                <a:solidFill>
                  <a:srgbClr val="00B0F0"/>
                </a:solidFill>
                <a:effectLst/>
                <a:latin typeface="Arial" panose="020B0604020202020204" pitchFamily="34" charset="0"/>
                <a:cs typeface="Arial" panose="020B0604020202020204" pitchFamily="34" charset="0"/>
              </a:rPr>
              <a:t>Cu over </a:t>
            </a:r>
            <a:r>
              <a:rPr lang="en-ID" sz="1400" b="1" i="0">
                <a:solidFill>
                  <a:srgbClr val="00B0F0"/>
                </a:solidFill>
                <a:effectLst/>
                <a:latin typeface="Arial" panose="020B0604020202020204" pitchFamily="34" charset="0"/>
                <a:cs typeface="Arial" panose="020B0604020202020204" pitchFamily="34" charset="0"/>
              </a:rPr>
              <a:t>152.4 m </a:t>
            </a:r>
            <a:r>
              <a:rPr lang="en-ID" sz="1400" b="0" i="0">
                <a:solidFill>
                  <a:srgbClr val="00B0F0"/>
                </a:solidFill>
                <a:effectLst/>
                <a:latin typeface="Arial" panose="020B0604020202020204" pitchFamily="34" charset="0"/>
                <a:cs typeface="Arial" panose="020B0604020202020204" pitchFamily="34" charset="0"/>
              </a:rPr>
              <a:t>including </a:t>
            </a:r>
          </a:p>
          <a:p>
            <a:pPr>
              <a:spcAft>
                <a:spcPts val="600"/>
              </a:spcAft>
            </a:pPr>
            <a:r>
              <a:rPr lang="en-ID" sz="1400" b="1" i="0">
                <a:solidFill>
                  <a:srgbClr val="00B0F0"/>
                </a:solidFill>
                <a:effectLst/>
                <a:latin typeface="Arial" panose="020B0604020202020204" pitchFamily="34" charset="0"/>
                <a:cs typeface="Arial" panose="020B0604020202020204" pitchFamily="34" charset="0"/>
              </a:rPr>
              <a:t>0.44</a:t>
            </a:r>
            <a:r>
              <a:rPr lang="en-ID" sz="1400" b="0" i="0">
                <a:solidFill>
                  <a:srgbClr val="00B0F0"/>
                </a:solidFill>
                <a:effectLst/>
                <a:latin typeface="Arial" panose="020B0604020202020204" pitchFamily="34" charset="0"/>
                <a:cs typeface="Arial" panose="020B0604020202020204" pitchFamily="34" charset="0"/>
              </a:rPr>
              <a:t>% Cu over </a:t>
            </a:r>
            <a:r>
              <a:rPr lang="en-ID" sz="1400" b="1" i="0">
                <a:solidFill>
                  <a:srgbClr val="00B0F0"/>
                </a:solidFill>
                <a:effectLst/>
                <a:latin typeface="Arial" panose="020B0604020202020204" pitchFamily="34" charset="0"/>
                <a:cs typeface="Arial" panose="020B0604020202020204" pitchFamily="34" charset="0"/>
              </a:rPr>
              <a:t>33.5 m</a:t>
            </a:r>
            <a:endParaRPr lang="en-ID" sz="300" b="0" i="0">
              <a:solidFill>
                <a:schemeClr val="tx1">
                  <a:lumMod val="50000"/>
                  <a:lumOff val="50000"/>
                </a:schemeClr>
              </a:solidFill>
              <a:effectLst/>
              <a:latin typeface="Arial" panose="020B0604020202020204" pitchFamily="34" charset="0"/>
              <a:cs typeface="Arial" panose="020B0604020202020204" pitchFamily="34" charset="0"/>
            </a:endParaRPr>
          </a:p>
          <a:p>
            <a:r>
              <a:rPr lang="en-ID" sz="1400" b="1" i="0">
                <a:solidFill>
                  <a:srgbClr val="00B0F0"/>
                </a:solidFill>
                <a:effectLst/>
                <a:latin typeface="Arial" panose="020B0604020202020204" pitchFamily="34" charset="0"/>
                <a:cs typeface="Arial" panose="020B0604020202020204" pitchFamily="34" charset="0"/>
              </a:rPr>
              <a:t>0.15% </a:t>
            </a:r>
            <a:r>
              <a:rPr lang="en-ID" sz="1400" b="0" i="0">
                <a:solidFill>
                  <a:srgbClr val="00B0F0"/>
                </a:solidFill>
                <a:effectLst/>
                <a:latin typeface="Arial" panose="020B0604020202020204" pitchFamily="34" charset="0"/>
                <a:cs typeface="Arial" panose="020B0604020202020204" pitchFamily="34" charset="0"/>
              </a:rPr>
              <a:t>Cu over </a:t>
            </a:r>
            <a:r>
              <a:rPr lang="en-ID" sz="1400" b="1" i="0">
                <a:solidFill>
                  <a:srgbClr val="00B0F0"/>
                </a:solidFill>
                <a:effectLst/>
                <a:latin typeface="Arial" panose="020B0604020202020204" pitchFamily="34" charset="0"/>
                <a:cs typeface="Arial" panose="020B0604020202020204" pitchFamily="34" charset="0"/>
              </a:rPr>
              <a:t>200.3 m </a:t>
            </a:r>
            <a:r>
              <a:rPr lang="en-ID" sz="1400" b="0" i="0">
                <a:solidFill>
                  <a:srgbClr val="00B0F0"/>
                </a:solidFill>
                <a:effectLst/>
                <a:latin typeface="Arial" panose="020B0604020202020204" pitchFamily="34" charset="0"/>
                <a:cs typeface="Arial" panose="020B0604020202020204" pitchFamily="34" charset="0"/>
              </a:rPr>
              <a:t>including </a:t>
            </a:r>
          </a:p>
          <a:p>
            <a:r>
              <a:rPr lang="en-ID" sz="1400" b="1" i="0">
                <a:solidFill>
                  <a:srgbClr val="00B0F0"/>
                </a:solidFill>
                <a:effectLst/>
                <a:latin typeface="Arial" panose="020B0604020202020204" pitchFamily="34" charset="0"/>
                <a:cs typeface="Arial" panose="020B0604020202020204" pitchFamily="34" charset="0"/>
              </a:rPr>
              <a:t>1.20% </a:t>
            </a:r>
            <a:r>
              <a:rPr lang="en-ID" sz="1400" b="0" i="0">
                <a:solidFill>
                  <a:srgbClr val="00B0F0"/>
                </a:solidFill>
                <a:effectLst/>
                <a:latin typeface="Arial" panose="020B0604020202020204" pitchFamily="34" charset="0"/>
                <a:cs typeface="Arial" panose="020B0604020202020204" pitchFamily="34" charset="0"/>
              </a:rPr>
              <a:t>Cu over </a:t>
            </a:r>
            <a:r>
              <a:rPr lang="en-ID" sz="1400" b="1" i="0">
                <a:solidFill>
                  <a:srgbClr val="00B0F0"/>
                </a:solidFill>
                <a:effectLst/>
                <a:latin typeface="Arial" panose="020B0604020202020204" pitchFamily="34" charset="0"/>
                <a:cs typeface="Arial" panose="020B0604020202020204" pitchFamily="34" charset="0"/>
              </a:rPr>
              <a:t>14.2 m</a:t>
            </a:r>
          </a:p>
          <a:p>
            <a:endParaRPr lang="en-ID" sz="1400">
              <a:solidFill>
                <a:schemeClr val="tx1">
                  <a:lumMod val="50000"/>
                  <a:lumOff val="50000"/>
                </a:schemeClr>
              </a:solidFill>
              <a:latin typeface="Arial" panose="020B0604020202020204" pitchFamily="34" charset="0"/>
              <a:cs typeface="Arial" panose="020B0604020202020204" pitchFamily="34" charset="0"/>
            </a:endParaRPr>
          </a:p>
          <a:p>
            <a:r>
              <a:rPr lang="en-ID" sz="1400" b="1">
                <a:solidFill>
                  <a:schemeClr val="tx1">
                    <a:lumMod val="50000"/>
                    <a:lumOff val="50000"/>
                  </a:schemeClr>
                </a:solidFill>
                <a:latin typeface="Arial" panose="020B0604020202020204" pitchFamily="34" charset="0"/>
                <a:cs typeface="Arial" panose="020B0604020202020204" pitchFamily="34" charset="0"/>
              </a:rPr>
              <a:t>Recent Drill Intersections</a:t>
            </a:r>
          </a:p>
          <a:p>
            <a:pPr>
              <a:lnSpc>
                <a:spcPts val="2000"/>
              </a:lnSpc>
            </a:pPr>
            <a:r>
              <a:rPr lang="en-ID" sz="1400" b="1">
                <a:solidFill>
                  <a:srgbClr val="01B0F0"/>
                </a:solidFill>
                <a:latin typeface="Arial" panose="020B0604020202020204" pitchFamily="34" charset="0"/>
                <a:cs typeface="Arial" panose="020B0604020202020204" pitchFamily="34" charset="0"/>
              </a:rPr>
              <a:t>1.2% Cu over 14.2 m</a:t>
            </a:r>
          </a:p>
          <a:p>
            <a:pPr>
              <a:lnSpc>
                <a:spcPts val="2000"/>
              </a:lnSpc>
            </a:pPr>
            <a:r>
              <a:rPr lang="en-ID" sz="1400" b="1">
                <a:solidFill>
                  <a:srgbClr val="01B0F0"/>
                </a:solidFill>
                <a:latin typeface="Arial" panose="020B0604020202020204" pitchFamily="34" charset="0"/>
                <a:cs typeface="Arial" panose="020B0604020202020204" pitchFamily="34" charset="0"/>
              </a:rPr>
              <a:t>0.25% Cu over 93.0 m </a:t>
            </a:r>
          </a:p>
          <a:p>
            <a:pPr>
              <a:lnSpc>
                <a:spcPts val="2000"/>
              </a:lnSpc>
            </a:pPr>
            <a:r>
              <a:rPr lang="en-ID" sz="1400" b="1">
                <a:solidFill>
                  <a:srgbClr val="01B0F0"/>
                </a:solidFill>
                <a:latin typeface="Arial" panose="020B0604020202020204" pitchFamily="34" charset="0"/>
                <a:cs typeface="Arial" panose="020B0604020202020204" pitchFamily="34" charset="0"/>
              </a:rPr>
              <a:t>0.44% Cu over 33.5 m</a:t>
            </a:r>
          </a:p>
          <a:p>
            <a:endParaRPr lang="en-ID" sz="1400" b="1">
              <a:solidFill>
                <a:srgbClr val="01B0F0"/>
              </a:solidFill>
              <a:latin typeface="Arial" panose="020B0604020202020204" pitchFamily="34" charset="0"/>
              <a:cs typeface="Arial" panose="020B0604020202020204" pitchFamily="34" charset="0"/>
            </a:endParaRPr>
          </a:p>
          <a:p>
            <a:r>
              <a:rPr lang="en-ID" sz="1400">
                <a:solidFill>
                  <a:schemeClr val="tx1">
                    <a:lumMod val="50000"/>
                    <a:lumOff val="50000"/>
                  </a:schemeClr>
                </a:solidFill>
                <a:latin typeface="Arial" panose="020B0604020202020204" pitchFamily="34" charset="0"/>
                <a:cs typeface="Arial" panose="020B0604020202020204" pitchFamily="34" charset="0"/>
              </a:rPr>
              <a:t>Geochemical zoning &amp; drilling suggest Cu porphyry system with Mo</a:t>
            </a:r>
          </a:p>
        </p:txBody>
      </p:sp>
      <p:grpSp>
        <p:nvGrpSpPr>
          <p:cNvPr id="16" name="Group 15">
            <a:extLst>
              <a:ext uri="{FF2B5EF4-FFF2-40B4-BE49-F238E27FC236}">
                <a16:creationId xmlns:a16="http://schemas.microsoft.com/office/drawing/2014/main" id="{6D0432B0-7168-C59B-02F1-719BB32F913E}"/>
              </a:ext>
            </a:extLst>
          </p:cNvPr>
          <p:cNvGrpSpPr>
            <a:grpSpLocks noChangeAspect="1"/>
          </p:cNvGrpSpPr>
          <p:nvPr/>
        </p:nvGrpSpPr>
        <p:grpSpPr>
          <a:xfrm>
            <a:off x="4722805" y="2059986"/>
            <a:ext cx="2341621" cy="3436437"/>
            <a:chOff x="5480050" y="2822766"/>
            <a:chExt cx="1717675" cy="2520759"/>
          </a:xfrm>
          <a:solidFill>
            <a:srgbClr val="FFFFFF">
              <a:alpha val="59000"/>
            </a:srgbClr>
          </a:solidFill>
        </p:grpSpPr>
        <p:sp>
          <p:nvSpPr>
            <p:cNvPr id="17" name="Rectangle 16">
              <a:extLst>
                <a:ext uri="{FF2B5EF4-FFF2-40B4-BE49-F238E27FC236}">
                  <a16:creationId xmlns:a16="http://schemas.microsoft.com/office/drawing/2014/main" id="{895FB474-42FB-D6AE-64C9-D85F9B628E61}"/>
                </a:ext>
              </a:extLst>
            </p:cNvPr>
            <p:cNvSpPr/>
            <p:nvPr/>
          </p:nvSpPr>
          <p:spPr>
            <a:xfrm>
              <a:off x="6048375" y="2822766"/>
              <a:ext cx="288925" cy="6330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CD2E5F-D3FD-267B-B5B6-2B0592624C22}"/>
                </a:ext>
              </a:extLst>
            </p:cNvPr>
            <p:cNvSpPr/>
            <p:nvPr/>
          </p:nvSpPr>
          <p:spPr>
            <a:xfrm>
              <a:off x="5759450" y="2886075"/>
              <a:ext cx="288925" cy="2889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32F229-EC50-420A-BA4F-E056C2A834E3}"/>
                </a:ext>
              </a:extLst>
            </p:cNvPr>
            <p:cNvSpPr/>
            <p:nvPr/>
          </p:nvSpPr>
          <p:spPr>
            <a:xfrm>
              <a:off x="6337300" y="2880540"/>
              <a:ext cx="288925" cy="2889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FB9805-355C-076C-00CE-75EF5AB310B2}"/>
                </a:ext>
              </a:extLst>
            </p:cNvPr>
            <p:cNvSpPr/>
            <p:nvPr/>
          </p:nvSpPr>
          <p:spPr>
            <a:xfrm>
              <a:off x="6048375" y="3171825"/>
              <a:ext cx="288925" cy="2889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CAE0F43-4A33-4231-0769-ADFB728F3003}"/>
                </a:ext>
              </a:extLst>
            </p:cNvPr>
            <p:cNvSpPr/>
            <p:nvPr/>
          </p:nvSpPr>
          <p:spPr>
            <a:xfrm>
              <a:off x="6623050" y="3171825"/>
              <a:ext cx="288925" cy="2889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1D8448F-CF94-DF5E-ADE7-4814C8F539D7}"/>
                </a:ext>
              </a:extLst>
            </p:cNvPr>
            <p:cNvSpPr/>
            <p:nvPr/>
          </p:nvSpPr>
          <p:spPr>
            <a:xfrm>
              <a:off x="6908800" y="3454400"/>
              <a:ext cx="288925" cy="2889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EDB2BD3E-C158-6468-ED73-B633633FB989}"/>
                </a:ext>
              </a:extLst>
            </p:cNvPr>
            <p:cNvSpPr/>
            <p:nvPr/>
          </p:nvSpPr>
          <p:spPr>
            <a:xfrm>
              <a:off x="6054725" y="3457575"/>
              <a:ext cx="863600" cy="1489075"/>
            </a:xfrm>
            <a:custGeom>
              <a:avLst/>
              <a:gdLst>
                <a:gd name="connsiteX0" fmla="*/ 574675 w 863600"/>
                <a:gd name="connsiteY0" fmla="*/ 0 h 1489075"/>
                <a:gd name="connsiteX1" fmla="*/ 282575 w 863600"/>
                <a:gd name="connsiteY1" fmla="*/ 0 h 1489075"/>
                <a:gd name="connsiteX2" fmla="*/ 282575 w 863600"/>
                <a:gd name="connsiteY2" fmla="*/ 295275 h 1489075"/>
                <a:gd name="connsiteX3" fmla="*/ 0 w 863600"/>
                <a:gd name="connsiteY3" fmla="*/ 295275 h 1489075"/>
                <a:gd name="connsiteX4" fmla="*/ 0 w 863600"/>
                <a:gd name="connsiteY4" fmla="*/ 596900 h 1489075"/>
                <a:gd name="connsiteX5" fmla="*/ 146050 w 863600"/>
                <a:gd name="connsiteY5" fmla="*/ 596900 h 1489075"/>
                <a:gd name="connsiteX6" fmla="*/ 146050 w 863600"/>
                <a:gd name="connsiteY6" fmla="*/ 704850 h 1489075"/>
                <a:gd name="connsiteX7" fmla="*/ 73025 w 863600"/>
                <a:gd name="connsiteY7" fmla="*/ 704850 h 1489075"/>
                <a:gd name="connsiteX8" fmla="*/ 73025 w 863600"/>
                <a:gd name="connsiteY8" fmla="*/ 892175 h 1489075"/>
                <a:gd name="connsiteX9" fmla="*/ 0 w 863600"/>
                <a:gd name="connsiteY9" fmla="*/ 892175 h 1489075"/>
                <a:gd name="connsiteX10" fmla="*/ 0 w 863600"/>
                <a:gd name="connsiteY10" fmla="*/ 1155700 h 1489075"/>
                <a:gd name="connsiteX11" fmla="*/ 76200 w 863600"/>
                <a:gd name="connsiteY11" fmla="*/ 1155700 h 1489075"/>
                <a:gd name="connsiteX12" fmla="*/ 76200 w 863600"/>
                <a:gd name="connsiteY12" fmla="*/ 1247775 h 1489075"/>
                <a:gd name="connsiteX13" fmla="*/ 76200 w 863600"/>
                <a:gd name="connsiteY13" fmla="*/ 1247775 h 1489075"/>
                <a:gd name="connsiteX14" fmla="*/ 107950 w 863600"/>
                <a:gd name="connsiteY14" fmla="*/ 1247775 h 1489075"/>
                <a:gd name="connsiteX15" fmla="*/ 107950 w 863600"/>
                <a:gd name="connsiteY15" fmla="*/ 1387475 h 1489075"/>
                <a:gd name="connsiteX16" fmla="*/ 107950 w 863600"/>
                <a:gd name="connsiteY16" fmla="*/ 1387475 h 1489075"/>
                <a:gd name="connsiteX17" fmla="*/ 57150 w 863600"/>
                <a:gd name="connsiteY17" fmla="*/ 1489075 h 1489075"/>
                <a:gd name="connsiteX18" fmla="*/ 149225 w 863600"/>
                <a:gd name="connsiteY18" fmla="*/ 1489075 h 1489075"/>
                <a:gd name="connsiteX19" fmla="*/ 149225 w 863600"/>
                <a:gd name="connsiteY19" fmla="*/ 1320800 h 1489075"/>
                <a:gd name="connsiteX20" fmla="*/ 219075 w 863600"/>
                <a:gd name="connsiteY20" fmla="*/ 1320800 h 1489075"/>
                <a:gd name="connsiteX21" fmla="*/ 219075 w 863600"/>
                <a:gd name="connsiteY21" fmla="*/ 1165225 h 1489075"/>
                <a:gd name="connsiteX22" fmla="*/ 292100 w 863600"/>
                <a:gd name="connsiteY22" fmla="*/ 1165225 h 1489075"/>
                <a:gd name="connsiteX23" fmla="*/ 292100 w 863600"/>
                <a:gd name="connsiteY23" fmla="*/ 885825 h 1489075"/>
                <a:gd name="connsiteX24" fmla="*/ 203200 w 863600"/>
                <a:gd name="connsiteY24" fmla="*/ 885825 h 1489075"/>
                <a:gd name="connsiteX25" fmla="*/ 203200 w 863600"/>
                <a:gd name="connsiteY25" fmla="*/ 752475 h 1489075"/>
                <a:gd name="connsiteX26" fmla="*/ 276225 w 863600"/>
                <a:gd name="connsiteY26" fmla="*/ 752475 h 1489075"/>
                <a:gd name="connsiteX27" fmla="*/ 276225 w 863600"/>
                <a:gd name="connsiteY27" fmla="*/ 885825 h 1489075"/>
                <a:gd name="connsiteX28" fmla="*/ 558800 w 863600"/>
                <a:gd name="connsiteY28" fmla="*/ 885825 h 1489075"/>
                <a:gd name="connsiteX29" fmla="*/ 800100 w 863600"/>
                <a:gd name="connsiteY29" fmla="*/ 885825 h 1489075"/>
                <a:gd name="connsiteX30" fmla="*/ 800100 w 863600"/>
                <a:gd name="connsiteY30" fmla="*/ 736600 h 1489075"/>
                <a:gd name="connsiteX31" fmla="*/ 644525 w 863600"/>
                <a:gd name="connsiteY31" fmla="*/ 736600 h 1489075"/>
                <a:gd name="connsiteX32" fmla="*/ 644525 w 863600"/>
                <a:gd name="connsiteY32" fmla="*/ 584200 h 1489075"/>
                <a:gd name="connsiteX33" fmla="*/ 863600 w 863600"/>
                <a:gd name="connsiteY33" fmla="*/ 584200 h 1489075"/>
                <a:gd name="connsiteX34" fmla="*/ 863600 w 863600"/>
                <a:gd name="connsiteY34" fmla="*/ 285750 h 1489075"/>
                <a:gd name="connsiteX35" fmla="*/ 574675 w 863600"/>
                <a:gd name="connsiteY35" fmla="*/ 285750 h 1489075"/>
                <a:gd name="connsiteX36" fmla="*/ 574675 w 863600"/>
                <a:gd name="connsiteY36" fmla="*/ 0 h 1489075"/>
                <a:gd name="connsiteX0" fmla="*/ 574675 w 863600"/>
                <a:gd name="connsiteY0" fmla="*/ 0 h 1489075"/>
                <a:gd name="connsiteX1" fmla="*/ 282575 w 863600"/>
                <a:gd name="connsiteY1" fmla="*/ 0 h 1489075"/>
                <a:gd name="connsiteX2" fmla="*/ 282575 w 863600"/>
                <a:gd name="connsiteY2" fmla="*/ 295275 h 1489075"/>
                <a:gd name="connsiteX3" fmla="*/ 0 w 863600"/>
                <a:gd name="connsiteY3" fmla="*/ 295275 h 1489075"/>
                <a:gd name="connsiteX4" fmla="*/ 0 w 863600"/>
                <a:gd name="connsiteY4" fmla="*/ 596900 h 1489075"/>
                <a:gd name="connsiteX5" fmla="*/ 146050 w 863600"/>
                <a:gd name="connsiteY5" fmla="*/ 596900 h 1489075"/>
                <a:gd name="connsiteX6" fmla="*/ 146050 w 863600"/>
                <a:gd name="connsiteY6" fmla="*/ 704850 h 1489075"/>
                <a:gd name="connsiteX7" fmla="*/ 73025 w 863600"/>
                <a:gd name="connsiteY7" fmla="*/ 704850 h 1489075"/>
                <a:gd name="connsiteX8" fmla="*/ 73025 w 863600"/>
                <a:gd name="connsiteY8" fmla="*/ 892175 h 1489075"/>
                <a:gd name="connsiteX9" fmla="*/ 0 w 863600"/>
                <a:gd name="connsiteY9" fmla="*/ 892175 h 1489075"/>
                <a:gd name="connsiteX10" fmla="*/ 0 w 863600"/>
                <a:gd name="connsiteY10" fmla="*/ 1155700 h 1489075"/>
                <a:gd name="connsiteX11" fmla="*/ 76200 w 863600"/>
                <a:gd name="connsiteY11" fmla="*/ 1155700 h 1489075"/>
                <a:gd name="connsiteX12" fmla="*/ 76200 w 863600"/>
                <a:gd name="connsiteY12" fmla="*/ 1247775 h 1489075"/>
                <a:gd name="connsiteX13" fmla="*/ 76200 w 863600"/>
                <a:gd name="connsiteY13" fmla="*/ 1247775 h 1489075"/>
                <a:gd name="connsiteX14" fmla="*/ 107950 w 863600"/>
                <a:gd name="connsiteY14" fmla="*/ 1247775 h 1489075"/>
                <a:gd name="connsiteX15" fmla="*/ 107950 w 863600"/>
                <a:gd name="connsiteY15" fmla="*/ 1387475 h 1489075"/>
                <a:gd name="connsiteX16" fmla="*/ 107950 w 863600"/>
                <a:gd name="connsiteY16" fmla="*/ 1387475 h 1489075"/>
                <a:gd name="connsiteX17" fmla="*/ 57150 w 863600"/>
                <a:gd name="connsiteY17" fmla="*/ 1489075 h 1489075"/>
                <a:gd name="connsiteX18" fmla="*/ 149225 w 863600"/>
                <a:gd name="connsiteY18" fmla="*/ 1489075 h 1489075"/>
                <a:gd name="connsiteX19" fmla="*/ 149225 w 863600"/>
                <a:gd name="connsiteY19" fmla="*/ 1320800 h 1489075"/>
                <a:gd name="connsiteX20" fmla="*/ 219075 w 863600"/>
                <a:gd name="connsiteY20" fmla="*/ 1320800 h 1489075"/>
                <a:gd name="connsiteX21" fmla="*/ 219075 w 863600"/>
                <a:gd name="connsiteY21" fmla="*/ 1165225 h 1489075"/>
                <a:gd name="connsiteX22" fmla="*/ 292100 w 863600"/>
                <a:gd name="connsiteY22" fmla="*/ 1165225 h 1489075"/>
                <a:gd name="connsiteX23" fmla="*/ 292100 w 863600"/>
                <a:gd name="connsiteY23" fmla="*/ 885825 h 1489075"/>
                <a:gd name="connsiteX24" fmla="*/ 203200 w 863600"/>
                <a:gd name="connsiteY24" fmla="*/ 885825 h 1489075"/>
                <a:gd name="connsiteX25" fmla="*/ 212725 w 863600"/>
                <a:gd name="connsiteY25" fmla="*/ 752475 h 1489075"/>
                <a:gd name="connsiteX26" fmla="*/ 276225 w 863600"/>
                <a:gd name="connsiteY26" fmla="*/ 752475 h 1489075"/>
                <a:gd name="connsiteX27" fmla="*/ 276225 w 863600"/>
                <a:gd name="connsiteY27" fmla="*/ 885825 h 1489075"/>
                <a:gd name="connsiteX28" fmla="*/ 558800 w 863600"/>
                <a:gd name="connsiteY28" fmla="*/ 885825 h 1489075"/>
                <a:gd name="connsiteX29" fmla="*/ 800100 w 863600"/>
                <a:gd name="connsiteY29" fmla="*/ 885825 h 1489075"/>
                <a:gd name="connsiteX30" fmla="*/ 800100 w 863600"/>
                <a:gd name="connsiteY30" fmla="*/ 736600 h 1489075"/>
                <a:gd name="connsiteX31" fmla="*/ 644525 w 863600"/>
                <a:gd name="connsiteY31" fmla="*/ 736600 h 1489075"/>
                <a:gd name="connsiteX32" fmla="*/ 644525 w 863600"/>
                <a:gd name="connsiteY32" fmla="*/ 584200 h 1489075"/>
                <a:gd name="connsiteX33" fmla="*/ 863600 w 863600"/>
                <a:gd name="connsiteY33" fmla="*/ 584200 h 1489075"/>
                <a:gd name="connsiteX34" fmla="*/ 863600 w 863600"/>
                <a:gd name="connsiteY34" fmla="*/ 285750 h 1489075"/>
                <a:gd name="connsiteX35" fmla="*/ 574675 w 863600"/>
                <a:gd name="connsiteY35" fmla="*/ 285750 h 1489075"/>
                <a:gd name="connsiteX36" fmla="*/ 574675 w 863600"/>
                <a:gd name="connsiteY36" fmla="*/ 0 h 1489075"/>
                <a:gd name="connsiteX0" fmla="*/ 574675 w 863600"/>
                <a:gd name="connsiteY0" fmla="*/ 0 h 1489075"/>
                <a:gd name="connsiteX1" fmla="*/ 282575 w 863600"/>
                <a:gd name="connsiteY1" fmla="*/ 0 h 1489075"/>
                <a:gd name="connsiteX2" fmla="*/ 282575 w 863600"/>
                <a:gd name="connsiteY2" fmla="*/ 295275 h 1489075"/>
                <a:gd name="connsiteX3" fmla="*/ 0 w 863600"/>
                <a:gd name="connsiteY3" fmla="*/ 295275 h 1489075"/>
                <a:gd name="connsiteX4" fmla="*/ 0 w 863600"/>
                <a:gd name="connsiteY4" fmla="*/ 596900 h 1489075"/>
                <a:gd name="connsiteX5" fmla="*/ 146050 w 863600"/>
                <a:gd name="connsiteY5" fmla="*/ 596900 h 1489075"/>
                <a:gd name="connsiteX6" fmla="*/ 146050 w 863600"/>
                <a:gd name="connsiteY6" fmla="*/ 704850 h 1489075"/>
                <a:gd name="connsiteX7" fmla="*/ 73025 w 863600"/>
                <a:gd name="connsiteY7" fmla="*/ 704850 h 1489075"/>
                <a:gd name="connsiteX8" fmla="*/ 73025 w 863600"/>
                <a:gd name="connsiteY8" fmla="*/ 892175 h 1489075"/>
                <a:gd name="connsiteX9" fmla="*/ 0 w 863600"/>
                <a:gd name="connsiteY9" fmla="*/ 892175 h 1489075"/>
                <a:gd name="connsiteX10" fmla="*/ 0 w 863600"/>
                <a:gd name="connsiteY10" fmla="*/ 1155700 h 1489075"/>
                <a:gd name="connsiteX11" fmla="*/ 76200 w 863600"/>
                <a:gd name="connsiteY11" fmla="*/ 1155700 h 1489075"/>
                <a:gd name="connsiteX12" fmla="*/ 76200 w 863600"/>
                <a:gd name="connsiteY12" fmla="*/ 1247775 h 1489075"/>
                <a:gd name="connsiteX13" fmla="*/ 76200 w 863600"/>
                <a:gd name="connsiteY13" fmla="*/ 1247775 h 1489075"/>
                <a:gd name="connsiteX14" fmla="*/ 107950 w 863600"/>
                <a:gd name="connsiteY14" fmla="*/ 1247775 h 1489075"/>
                <a:gd name="connsiteX15" fmla="*/ 107950 w 863600"/>
                <a:gd name="connsiteY15" fmla="*/ 1387475 h 1489075"/>
                <a:gd name="connsiteX16" fmla="*/ 107950 w 863600"/>
                <a:gd name="connsiteY16" fmla="*/ 1387475 h 1489075"/>
                <a:gd name="connsiteX17" fmla="*/ 57150 w 863600"/>
                <a:gd name="connsiteY17" fmla="*/ 1489075 h 1489075"/>
                <a:gd name="connsiteX18" fmla="*/ 149225 w 863600"/>
                <a:gd name="connsiteY18" fmla="*/ 1489075 h 1489075"/>
                <a:gd name="connsiteX19" fmla="*/ 149225 w 863600"/>
                <a:gd name="connsiteY19" fmla="*/ 1320800 h 1489075"/>
                <a:gd name="connsiteX20" fmla="*/ 219075 w 863600"/>
                <a:gd name="connsiteY20" fmla="*/ 1320800 h 1489075"/>
                <a:gd name="connsiteX21" fmla="*/ 219075 w 863600"/>
                <a:gd name="connsiteY21" fmla="*/ 1165225 h 1489075"/>
                <a:gd name="connsiteX22" fmla="*/ 292100 w 863600"/>
                <a:gd name="connsiteY22" fmla="*/ 1165225 h 1489075"/>
                <a:gd name="connsiteX23" fmla="*/ 292100 w 863600"/>
                <a:gd name="connsiteY23" fmla="*/ 885825 h 1489075"/>
                <a:gd name="connsiteX24" fmla="*/ 212725 w 863600"/>
                <a:gd name="connsiteY24" fmla="*/ 892175 h 1489075"/>
                <a:gd name="connsiteX25" fmla="*/ 212725 w 863600"/>
                <a:gd name="connsiteY25" fmla="*/ 752475 h 1489075"/>
                <a:gd name="connsiteX26" fmla="*/ 276225 w 863600"/>
                <a:gd name="connsiteY26" fmla="*/ 752475 h 1489075"/>
                <a:gd name="connsiteX27" fmla="*/ 276225 w 863600"/>
                <a:gd name="connsiteY27" fmla="*/ 885825 h 1489075"/>
                <a:gd name="connsiteX28" fmla="*/ 558800 w 863600"/>
                <a:gd name="connsiteY28" fmla="*/ 885825 h 1489075"/>
                <a:gd name="connsiteX29" fmla="*/ 800100 w 863600"/>
                <a:gd name="connsiteY29" fmla="*/ 885825 h 1489075"/>
                <a:gd name="connsiteX30" fmla="*/ 800100 w 863600"/>
                <a:gd name="connsiteY30" fmla="*/ 736600 h 1489075"/>
                <a:gd name="connsiteX31" fmla="*/ 644525 w 863600"/>
                <a:gd name="connsiteY31" fmla="*/ 736600 h 1489075"/>
                <a:gd name="connsiteX32" fmla="*/ 644525 w 863600"/>
                <a:gd name="connsiteY32" fmla="*/ 584200 h 1489075"/>
                <a:gd name="connsiteX33" fmla="*/ 863600 w 863600"/>
                <a:gd name="connsiteY33" fmla="*/ 584200 h 1489075"/>
                <a:gd name="connsiteX34" fmla="*/ 863600 w 863600"/>
                <a:gd name="connsiteY34" fmla="*/ 285750 h 1489075"/>
                <a:gd name="connsiteX35" fmla="*/ 574675 w 863600"/>
                <a:gd name="connsiteY35" fmla="*/ 285750 h 1489075"/>
                <a:gd name="connsiteX36" fmla="*/ 574675 w 863600"/>
                <a:gd name="connsiteY36" fmla="*/ 0 h 1489075"/>
                <a:gd name="connsiteX0" fmla="*/ 574675 w 863600"/>
                <a:gd name="connsiteY0" fmla="*/ 0 h 1489075"/>
                <a:gd name="connsiteX1" fmla="*/ 282575 w 863600"/>
                <a:gd name="connsiteY1" fmla="*/ 0 h 1489075"/>
                <a:gd name="connsiteX2" fmla="*/ 282575 w 863600"/>
                <a:gd name="connsiteY2" fmla="*/ 295275 h 1489075"/>
                <a:gd name="connsiteX3" fmla="*/ 0 w 863600"/>
                <a:gd name="connsiteY3" fmla="*/ 295275 h 1489075"/>
                <a:gd name="connsiteX4" fmla="*/ 0 w 863600"/>
                <a:gd name="connsiteY4" fmla="*/ 596900 h 1489075"/>
                <a:gd name="connsiteX5" fmla="*/ 146050 w 863600"/>
                <a:gd name="connsiteY5" fmla="*/ 596900 h 1489075"/>
                <a:gd name="connsiteX6" fmla="*/ 146050 w 863600"/>
                <a:gd name="connsiteY6" fmla="*/ 704850 h 1489075"/>
                <a:gd name="connsiteX7" fmla="*/ 73025 w 863600"/>
                <a:gd name="connsiteY7" fmla="*/ 704850 h 1489075"/>
                <a:gd name="connsiteX8" fmla="*/ 73025 w 863600"/>
                <a:gd name="connsiteY8" fmla="*/ 892175 h 1489075"/>
                <a:gd name="connsiteX9" fmla="*/ 0 w 863600"/>
                <a:gd name="connsiteY9" fmla="*/ 892175 h 1489075"/>
                <a:gd name="connsiteX10" fmla="*/ 0 w 863600"/>
                <a:gd name="connsiteY10" fmla="*/ 1155700 h 1489075"/>
                <a:gd name="connsiteX11" fmla="*/ 76200 w 863600"/>
                <a:gd name="connsiteY11" fmla="*/ 1155700 h 1489075"/>
                <a:gd name="connsiteX12" fmla="*/ 76200 w 863600"/>
                <a:gd name="connsiteY12" fmla="*/ 1247775 h 1489075"/>
                <a:gd name="connsiteX13" fmla="*/ 76200 w 863600"/>
                <a:gd name="connsiteY13" fmla="*/ 1247775 h 1489075"/>
                <a:gd name="connsiteX14" fmla="*/ 107950 w 863600"/>
                <a:gd name="connsiteY14" fmla="*/ 1247775 h 1489075"/>
                <a:gd name="connsiteX15" fmla="*/ 107950 w 863600"/>
                <a:gd name="connsiteY15" fmla="*/ 1387475 h 1489075"/>
                <a:gd name="connsiteX16" fmla="*/ 107950 w 863600"/>
                <a:gd name="connsiteY16" fmla="*/ 1387475 h 1489075"/>
                <a:gd name="connsiteX17" fmla="*/ 57150 w 863600"/>
                <a:gd name="connsiteY17" fmla="*/ 1489075 h 1489075"/>
                <a:gd name="connsiteX18" fmla="*/ 149225 w 863600"/>
                <a:gd name="connsiteY18" fmla="*/ 1489075 h 1489075"/>
                <a:gd name="connsiteX19" fmla="*/ 149225 w 863600"/>
                <a:gd name="connsiteY19" fmla="*/ 1320800 h 1489075"/>
                <a:gd name="connsiteX20" fmla="*/ 219075 w 863600"/>
                <a:gd name="connsiteY20" fmla="*/ 1320800 h 1489075"/>
                <a:gd name="connsiteX21" fmla="*/ 219075 w 863600"/>
                <a:gd name="connsiteY21" fmla="*/ 1165225 h 1489075"/>
                <a:gd name="connsiteX22" fmla="*/ 292100 w 863600"/>
                <a:gd name="connsiteY22" fmla="*/ 1165225 h 1489075"/>
                <a:gd name="connsiteX23" fmla="*/ 292100 w 863600"/>
                <a:gd name="connsiteY23" fmla="*/ 885825 h 1489075"/>
                <a:gd name="connsiteX24" fmla="*/ 209550 w 863600"/>
                <a:gd name="connsiteY24" fmla="*/ 885825 h 1489075"/>
                <a:gd name="connsiteX25" fmla="*/ 212725 w 863600"/>
                <a:gd name="connsiteY25" fmla="*/ 752475 h 1489075"/>
                <a:gd name="connsiteX26" fmla="*/ 276225 w 863600"/>
                <a:gd name="connsiteY26" fmla="*/ 752475 h 1489075"/>
                <a:gd name="connsiteX27" fmla="*/ 276225 w 863600"/>
                <a:gd name="connsiteY27" fmla="*/ 885825 h 1489075"/>
                <a:gd name="connsiteX28" fmla="*/ 558800 w 863600"/>
                <a:gd name="connsiteY28" fmla="*/ 885825 h 1489075"/>
                <a:gd name="connsiteX29" fmla="*/ 800100 w 863600"/>
                <a:gd name="connsiteY29" fmla="*/ 885825 h 1489075"/>
                <a:gd name="connsiteX30" fmla="*/ 800100 w 863600"/>
                <a:gd name="connsiteY30" fmla="*/ 736600 h 1489075"/>
                <a:gd name="connsiteX31" fmla="*/ 644525 w 863600"/>
                <a:gd name="connsiteY31" fmla="*/ 736600 h 1489075"/>
                <a:gd name="connsiteX32" fmla="*/ 644525 w 863600"/>
                <a:gd name="connsiteY32" fmla="*/ 584200 h 1489075"/>
                <a:gd name="connsiteX33" fmla="*/ 863600 w 863600"/>
                <a:gd name="connsiteY33" fmla="*/ 584200 h 1489075"/>
                <a:gd name="connsiteX34" fmla="*/ 863600 w 863600"/>
                <a:gd name="connsiteY34" fmla="*/ 285750 h 1489075"/>
                <a:gd name="connsiteX35" fmla="*/ 574675 w 863600"/>
                <a:gd name="connsiteY35" fmla="*/ 285750 h 1489075"/>
                <a:gd name="connsiteX36" fmla="*/ 574675 w 863600"/>
                <a:gd name="connsiteY36" fmla="*/ 0 h 1489075"/>
                <a:gd name="connsiteX0" fmla="*/ 574675 w 863600"/>
                <a:gd name="connsiteY0" fmla="*/ 0 h 1489075"/>
                <a:gd name="connsiteX1" fmla="*/ 282575 w 863600"/>
                <a:gd name="connsiteY1" fmla="*/ 0 h 1489075"/>
                <a:gd name="connsiteX2" fmla="*/ 282575 w 863600"/>
                <a:gd name="connsiteY2" fmla="*/ 295275 h 1489075"/>
                <a:gd name="connsiteX3" fmla="*/ 0 w 863600"/>
                <a:gd name="connsiteY3" fmla="*/ 295275 h 1489075"/>
                <a:gd name="connsiteX4" fmla="*/ 0 w 863600"/>
                <a:gd name="connsiteY4" fmla="*/ 596900 h 1489075"/>
                <a:gd name="connsiteX5" fmla="*/ 146050 w 863600"/>
                <a:gd name="connsiteY5" fmla="*/ 596900 h 1489075"/>
                <a:gd name="connsiteX6" fmla="*/ 146050 w 863600"/>
                <a:gd name="connsiteY6" fmla="*/ 704850 h 1489075"/>
                <a:gd name="connsiteX7" fmla="*/ 73025 w 863600"/>
                <a:gd name="connsiteY7" fmla="*/ 704850 h 1489075"/>
                <a:gd name="connsiteX8" fmla="*/ 73025 w 863600"/>
                <a:gd name="connsiteY8" fmla="*/ 892175 h 1489075"/>
                <a:gd name="connsiteX9" fmla="*/ 0 w 863600"/>
                <a:gd name="connsiteY9" fmla="*/ 892175 h 1489075"/>
                <a:gd name="connsiteX10" fmla="*/ 0 w 863600"/>
                <a:gd name="connsiteY10" fmla="*/ 1155700 h 1489075"/>
                <a:gd name="connsiteX11" fmla="*/ 76200 w 863600"/>
                <a:gd name="connsiteY11" fmla="*/ 1155700 h 1489075"/>
                <a:gd name="connsiteX12" fmla="*/ 76200 w 863600"/>
                <a:gd name="connsiteY12" fmla="*/ 1247775 h 1489075"/>
                <a:gd name="connsiteX13" fmla="*/ 76200 w 863600"/>
                <a:gd name="connsiteY13" fmla="*/ 1247775 h 1489075"/>
                <a:gd name="connsiteX14" fmla="*/ 107950 w 863600"/>
                <a:gd name="connsiteY14" fmla="*/ 1247775 h 1489075"/>
                <a:gd name="connsiteX15" fmla="*/ 107950 w 863600"/>
                <a:gd name="connsiteY15" fmla="*/ 1387475 h 1489075"/>
                <a:gd name="connsiteX16" fmla="*/ 107950 w 863600"/>
                <a:gd name="connsiteY16" fmla="*/ 1387475 h 1489075"/>
                <a:gd name="connsiteX17" fmla="*/ 57150 w 863600"/>
                <a:gd name="connsiteY17" fmla="*/ 1489075 h 1489075"/>
                <a:gd name="connsiteX18" fmla="*/ 149225 w 863600"/>
                <a:gd name="connsiteY18" fmla="*/ 1489075 h 1489075"/>
                <a:gd name="connsiteX19" fmla="*/ 149225 w 863600"/>
                <a:gd name="connsiteY19" fmla="*/ 1320800 h 1489075"/>
                <a:gd name="connsiteX20" fmla="*/ 219075 w 863600"/>
                <a:gd name="connsiteY20" fmla="*/ 1320800 h 1489075"/>
                <a:gd name="connsiteX21" fmla="*/ 219075 w 863600"/>
                <a:gd name="connsiteY21" fmla="*/ 1165225 h 1489075"/>
                <a:gd name="connsiteX22" fmla="*/ 292100 w 863600"/>
                <a:gd name="connsiteY22" fmla="*/ 1165225 h 1489075"/>
                <a:gd name="connsiteX23" fmla="*/ 292100 w 863600"/>
                <a:gd name="connsiteY23" fmla="*/ 885825 h 1489075"/>
                <a:gd name="connsiteX24" fmla="*/ 209550 w 863600"/>
                <a:gd name="connsiteY24" fmla="*/ 882650 h 1489075"/>
                <a:gd name="connsiteX25" fmla="*/ 212725 w 863600"/>
                <a:gd name="connsiteY25" fmla="*/ 752475 h 1489075"/>
                <a:gd name="connsiteX26" fmla="*/ 276225 w 863600"/>
                <a:gd name="connsiteY26" fmla="*/ 752475 h 1489075"/>
                <a:gd name="connsiteX27" fmla="*/ 276225 w 863600"/>
                <a:gd name="connsiteY27" fmla="*/ 885825 h 1489075"/>
                <a:gd name="connsiteX28" fmla="*/ 558800 w 863600"/>
                <a:gd name="connsiteY28" fmla="*/ 885825 h 1489075"/>
                <a:gd name="connsiteX29" fmla="*/ 800100 w 863600"/>
                <a:gd name="connsiteY29" fmla="*/ 885825 h 1489075"/>
                <a:gd name="connsiteX30" fmla="*/ 800100 w 863600"/>
                <a:gd name="connsiteY30" fmla="*/ 736600 h 1489075"/>
                <a:gd name="connsiteX31" fmla="*/ 644525 w 863600"/>
                <a:gd name="connsiteY31" fmla="*/ 736600 h 1489075"/>
                <a:gd name="connsiteX32" fmla="*/ 644525 w 863600"/>
                <a:gd name="connsiteY32" fmla="*/ 584200 h 1489075"/>
                <a:gd name="connsiteX33" fmla="*/ 863600 w 863600"/>
                <a:gd name="connsiteY33" fmla="*/ 584200 h 1489075"/>
                <a:gd name="connsiteX34" fmla="*/ 863600 w 863600"/>
                <a:gd name="connsiteY34" fmla="*/ 285750 h 1489075"/>
                <a:gd name="connsiteX35" fmla="*/ 574675 w 863600"/>
                <a:gd name="connsiteY35" fmla="*/ 285750 h 1489075"/>
                <a:gd name="connsiteX36" fmla="*/ 574675 w 863600"/>
                <a:gd name="connsiteY36" fmla="*/ 0 h 14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63600" h="1489075">
                  <a:moveTo>
                    <a:pt x="574675" y="0"/>
                  </a:moveTo>
                  <a:lnTo>
                    <a:pt x="282575" y="0"/>
                  </a:lnTo>
                  <a:lnTo>
                    <a:pt x="282575" y="295275"/>
                  </a:lnTo>
                  <a:lnTo>
                    <a:pt x="0" y="295275"/>
                  </a:lnTo>
                  <a:lnTo>
                    <a:pt x="0" y="596900"/>
                  </a:lnTo>
                  <a:lnTo>
                    <a:pt x="146050" y="596900"/>
                  </a:lnTo>
                  <a:lnTo>
                    <a:pt x="146050" y="704850"/>
                  </a:lnTo>
                  <a:lnTo>
                    <a:pt x="73025" y="704850"/>
                  </a:lnTo>
                  <a:lnTo>
                    <a:pt x="73025" y="892175"/>
                  </a:lnTo>
                  <a:lnTo>
                    <a:pt x="0" y="892175"/>
                  </a:lnTo>
                  <a:lnTo>
                    <a:pt x="0" y="1155700"/>
                  </a:lnTo>
                  <a:lnTo>
                    <a:pt x="76200" y="1155700"/>
                  </a:lnTo>
                  <a:lnTo>
                    <a:pt x="76200" y="1247775"/>
                  </a:lnTo>
                  <a:lnTo>
                    <a:pt x="76200" y="1247775"/>
                  </a:lnTo>
                  <a:lnTo>
                    <a:pt x="107950" y="1247775"/>
                  </a:lnTo>
                  <a:lnTo>
                    <a:pt x="107950" y="1387475"/>
                  </a:lnTo>
                  <a:lnTo>
                    <a:pt x="107950" y="1387475"/>
                  </a:lnTo>
                  <a:lnTo>
                    <a:pt x="57150" y="1489075"/>
                  </a:lnTo>
                  <a:lnTo>
                    <a:pt x="149225" y="1489075"/>
                  </a:lnTo>
                  <a:lnTo>
                    <a:pt x="149225" y="1320800"/>
                  </a:lnTo>
                  <a:lnTo>
                    <a:pt x="219075" y="1320800"/>
                  </a:lnTo>
                  <a:lnTo>
                    <a:pt x="219075" y="1165225"/>
                  </a:lnTo>
                  <a:lnTo>
                    <a:pt x="292100" y="1165225"/>
                  </a:lnTo>
                  <a:lnTo>
                    <a:pt x="292100" y="885825"/>
                  </a:lnTo>
                  <a:lnTo>
                    <a:pt x="209550" y="882650"/>
                  </a:lnTo>
                  <a:cubicBezTo>
                    <a:pt x="210608" y="838200"/>
                    <a:pt x="211667" y="796925"/>
                    <a:pt x="212725" y="752475"/>
                  </a:cubicBezTo>
                  <a:lnTo>
                    <a:pt x="276225" y="752475"/>
                  </a:lnTo>
                  <a:lnTo>
                    <a:pt x="276225" y="885825"/>
                  </a:lnTo>
                  <a:lnTo>
                    <a:pt x="558800" y="885825"/>
                  </a:lnTo>
                  <a:lnTo>
                    <a:pt x="800100" y="885825"/>
                  </a:lnTo>
                  <a:lnTo>
                    <a:pt x="800100" y="736600"/>
                  </a:lnTo>
                  <a:lnTo>
                    <a:pt x="644525" y="736600"/>
                  </a:lnTo>
                  <a:lnTo>
                    <a:pt x="644525" y="584200"/>
                  </a:lnTo>
                  <a:lnTo>
                    <a:pt x="863600" y="584200"/>
                  </a:lnTo>
                  <a:lnTo>
                    <a:pt x="863600" y="285750"/>
                  </a:lnTo>
                  <a:lnTo>
                    <a:pt x="574675" y="285750"/>
                  </a:lnTo>
                  <a:lnTo>
                    <a:pt x="574675"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6DD3E9-EBF6-A3A4-509E-6BF486B4C221}"/>
                </a:ext>
              </a:extLst>
            </p:cNvPr>
            <p:cNvSpPr/>
            <p:nvPr/>
          </p:nvSpPr>
          <p:spPr>
            <a:xfrm>
              <a:off x="6343650" y="4625975"/>
              <a:ext cx="276225" cy="2762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AD6DFB04-8F09-03B1-8736-8F509EFB76A1}"/>
                </a:ext>
              </a:extLst>
            </p:cNvPr>
            <p:cNvSpPr/>
            <p:nvPr/>
          </p:nvSpPr>
          <p:spPr>
            <a:xfrm>
              <a:off x="5765800" y="4625975"/>
              <a:ext cx="346075" cy="323850"/>
            </a:xfrm>
            <a:custGeom>
              <a:avLst/>
              <a:gdLst>
                <a:gd name="connsiteX0" fmla="*/ 292100 w 346075"/>
                <a:gd name="connsiteY0" fmla="*/ 0 h 323850"/>
                <a:gd name="connsiteX1" fmla="*/ 0 w 346075"/>
                <a:gd name="connsiteY1" fmla="*/ 0 h 323850"/>
                <a:gd name="connsiteX2" fmla="*/ 0 w 346075"/>
                <a:gd name="connsiteY2" fmla="*/ 288925 h 323850"/>
                <a:gd name="connsiteX3" fmla="*/ 273050 w 346075"/>
                <a:gd name="connsiteY3" fmla="*/ 288925 h 323850"/>
                <a:gd name="connsiteX4" fmla="*/ 273050 w 346075"/>
                <a:gd name="connsiteY4" fmla="*/ 323850 h 323850"/>
                <a:gd name="connsiteX5" fmla="*/ 346075 w 346075"/>
                <a:gd name="connsiteY5" fmla="*/ 323850 h 323850"/>
                <a:gd name="connsiteX6" fmla="*/ 215900 w 346075"/>
                <a:gd name="connsiteY6" fmla="*/ 231775 h 323850"/>
                <a:gd name="connsiteX7" fmla="*/ 276225 w 346075"/>
                <a:gd name="connsiteY7" fmla="*/ 142875 h 323850"/>
                <a:gd name="connsiteX8" fmla="*/ 292100 w 346075"/>
                <a:gd name="connsiteY8" fmla="*/ 161925 h 323850"/>
                <a:gd name="connsiteX9" fmla="*/ 292100 w 346075"/>
                <a:gd name="connsiteY9"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075" h="323850">
                  <a:moveTo>
                    <a:pt x="292100" y="0"/>
                  </a:moveTo>
                  <a:lnTo>
                    <a:pt x="0" y="0"/>
                  </a:lnTo>
                  <a:lnTo>
                    <a:pt x="0" y="288925"/>
                  </a:lnTo>
                  <a:lnTo>
                    <a:pt x="273050" y="288925"/>
                  </a:lnTo>
                  <a:lnTo>
                    <a:pt x="273050" y="323850"/>
                  </a:lnTo>
                  <a:lnTo>
                    <a:pt x="346075" y="323850"/>
                  </a:lnTo>
                  <a:lnTo>
                    <a:pt x="215900" y="231775"/>
                  </a:lnTo>
                  <a:lnTo>
                    <a:pt x="276225" y="142875"/>
                  </a:lnTo>
                  <a:lnTo>
                    <a:pt x="292100" y="161925"/>
                  </a:lnTo>
                  <a:lnTo>
                    <a:pt x="29210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1FB2913-6467-E6B7-8DE4-400524C6890B}"/>
                </a:ext>
              </a:extLst>
            </p:cNvPr>
            <p:cNvSpPr/>
            <p:nvPr/>
          </p:nvSpPr>
          <p:spPr>
            <a:xfrm>
              <a:off x="5480050" y="4924424"/>
              <a:ext cx="285750" cy="1809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5B5C049A-2D47-2587-FCDF-9E738A2EF969}"/>
                </a:ext>
              </a:extLst>
            </p:cNvPr>
            <p:cNvSpPr/>
            <p:nvPr/>
          </p:nvSpPr>
          <p:spPr>
            <a:xfrm>
              <a:off x="6191250" y="5200650"/>
              <a:ext cx="130175" cy="142875"/>
            </a:xfrm>
            <a:custGeom>
              <a:avLst/>
              <a:gdLst>
                <a:gd name="connsiteX0" fmla="*/ 82550 w 130175"/>
                <a:gd name="connsiteY0" fmla="*/ 44450 h 161925"/>
                <a:gd name="connsiteX1" fmla="*/ 130175 w 130175"/>
                <a:gd name="connsiteY1" fmla="*/ 44450 h 161925"/>
                <a:gd name="connsiteX2" fmla="*/ 130175 w 130175"/>
                <a:gd name="connsiteY2" fmla="*/ 0 h 161925"/>
                <a:gd name="connsiteX3" fmla="*/ 0 w 130175"/>
                <a:gd name="connsiteY3" fmla="*/ 0 h 161925"/>
                <a:gd name="connsiteX4" fmla="*/ 0 w 130175"/>
                <a:gd name="connsiteY4" fmla="*/ 158750 h 161925"/>
                <a:gd name="connsiteX5" fmla="*/ 22225 w 130175"/>
                <a:gd name="connsiteY5" fmla="*/ 158750 h 161925"/>
                <a:gd name="connsiteX6" fmla="*/ 22225 w 130175"/>
                <a:gd name="connsiteY6" fmla="*/ 114300 h 161925"/>
                <a:gd name="connsiteX7" fmla="*/ 22225 w 130175"/>
                <a:gd name="connsiteY7" fmla="*/ 114300 h 161925"/>
                <a:gd name="connsiteX8" fmla="*/ 53975 w 130175"/>
                <a:gd name="connsiteY8" fmla="*/ 114300 h 161925"/>
                <a:gd name="connsiteX9" fmla="*/ 53975 w 130175"/>
                <a:gd name="connsiteY9" fmla="*/ 161925 h 161925"/>
                <a:gd name="connsiteX10" fmla="*/ 85725 w 130175"/>
                <a:gd name="connsiteY10" fmla="*/ 161925 h 161925"/>
                <a:gd name="connsiteX11" fmla="*/ 82550 w 130175"/>
                <a:gd name="connsiteY11" fmla="*/ 444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175" h="161925">
                  <a:moveTo>
                    <a:pt x="82550" y="44450"/>
                  </a:moveTo>
                  <a:lnTo>
                    <a:pt x="130175" y="44450"/>
                  </a:lnTo>
                  <a:lnTo>
                    <a:pt x="130175" y="0"/>
                  </a:lnTo>
                  <a:lnTo>
                    <a:pt x="0" y="0"/>
                  </a:lnTo>
                  <a:lnTo>
                    <a:pt x="0" y="158750"/>
                  </a:lnTo>
                  <a:lnTo>
                    <a:pt x="22225" y="158750"/>
                  </a:lnTo>
                  <a:lnTo>
                    <a:pt x="22225" y="114300"/>
                  </a:lnTo>
                  <a:lnTo>
                    <a:pt x="22225" y="114300"/>
                  </a:lnTo>
                  <a:lnTo>
                    <a:pt x="53975" y="114300"/>
                  </a:lnTo>
                  <a:lnTo>
                    <a:pt x="53975" y="161925"/>
                  </a:lnTo>
                  <a:lnTo>
                    <a:pt x="85725" y="161925"/>
                  </a:lnTo>
                  <a:cubicBezTo>
                    <a:pt x="84667" y="122767"/>
                    <a:pt x="83608" y="83608"/>
                    <a:pt x="82550" y="4445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6479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E6FC8-29A4-71C8-2033-B34F3B12B4E2}"/>
              </a:ext>
            </a:extLst>
          </p:cNvPr>
          <p:cNvSpPr>
            <a:spLocks noGrp="1"/>
          </p:cNvSpPr>
          <p:nvPr>
            <p:ph type="title"/>
          </p:nvPr>
        </p:nvSpPr>
        <p:spPr>
          <a:xfrm>
            <a:off x="642940" y="544512"/>
            <a:ext cx="3938488" cy="739775"/>
          </a:xfrm>
        </p:spPr>
        <p:txBody>
          <a:bodyPr>
            <a:noAutofit/>
          </a:bodyPr>
          <a:lstStyle/>
          <a:p>
            <a:r>
              <a:rPr lang="es-ES_tradnl">
                <a:solidFill>
                  <a:srgbClr val="B96E2A"/>
                </a:solidFill>
                <a:latin typeface="Arial"/>
                <a:cs typeface="Arial"/>
              </a:rPr>
              <a:t>VISION for Los Azules</a:t>
            </a:r>
            <a:endParaRPr lang="es-ES_tradnl"/>
          </a:p>
        </p:txBody>
      </p:sp>
      <p:sp>
        <p:nvSpPr>
          <p:cNvPr id="7" name="Title 1">
            <a:extLst>
              <a:ext uri="{FF2B5EF4-FFF2-40B4-BE49-F238E27FC236}">
                <a16:creationId xmlns:a16="http://schemas.microsoft.com/office/drawing/2014/main" id="{C0BF083D-E34F-1C54-7FEB-A4870322D8F4}"/>
              </a:ext>
            </a:extLst>
          </p:cNvPr>
          <p:cNvSpPr txBox="1">
            <a:spLocks/>
          </p:cNvSpPr>
          <p:nvPr/>
        </p:nvSpPr>
        <p:spPr>
          <a:xfrm>
            <a:off x="2019300" y="823896"/>
            <a:ext cx="6648450" cy="7397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1"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endParaRPr lang="en-CA"/>
          </a:p>
        </p:txBody>
      </p:sp>
      <p:sp>
        <p:nvSpPr>
          <p:cNvPr id="3" name="Slide Number Placeholder 2">
            <a:extLst>
              <a:ext uri="{FF2B5EF4-FFF2-40B4-BE49-F238E27FC236}">
                <a16:creationId xmlns:a16="http://schemas.microsoft.com/office/drawing/2014/main" id="{357EDB39-A3AD-C6FF-A414-825254EB1BE7}"/>
              </a:ext>
            </a:extLst>
          </p:cNvPr>
          <p:cNvSpPr>
            <a:spLocks noGrp="1"/>
          </p:cNvSpPr>
          <p:nvPr>
            <p:ph type="sldNum" sz="quarter" idx="12"/>
          </p:nvPr>
        </p:nvSpPr>
        <p:spPr/>
        <p:txBody>
          <a:bodyPr/>
          <a:lstStyle/>
          <a:p>
            <a:fld id="{D8955D86-EBE6-46A3-AC78-27FE558A77BB}" type="slidenum">
              <a:rPr lang="en-ID" smtClean="0"/>
              <a:pPr/>
              <a:t>22</a:t>
            </a:fld>
            <a:endParaRPr lang="en-ID"/>
          </a:p>
        </p:txBody>
      </p:sp>
      <p:sp>
        <p:nvSpPr>
          <p:cNvPr id="9" name="Text Placeholder 8">
            <a:extLst>
              <a:ext uri="{FF2B5EF4-FFF2-40B4-BE49-F238E27FC236}">
                <a16:creationId xmlns:a16="http://schemas.microsoft.com/office/drawing/2014/main" id="{78D9A22F-2676-A965-005B-11E934FF951F}"/>
              </a:ext>
            </a:extLst>
          </p:cNvPr>
          <p:cNvSpPr>
            <a:spLocks noGrp="1"/>
          </p:cNvSpPr>
          <p:nvPr>
            <p:ph type="body" sz="half" idx="2"/>
          </p:nvPr>
        </p:nvSpPr>
        <p:spPr>
          <a:xfrm>
            <a:off x="1129895" y="1560871"/>
            <a:ext cx="9793478" cy="4473233"/>
          </a:xfrm>
        </p:spPr>
        <p:txBody>
          <a:bodyPr>
            <a:normAutofit/>
          </a:bodyPr>
          <a:lstStyle/>
          <a:p>
            <a:pPr marL="180340" marR="182880" algn="just"/>
            <a:r>
              <a:rPr lang="en-CA" sz="2400">
                <a:ea typeface="Times New Roman" panose="02020603050405020304" pitchFamily="18" charset="0"/>
              </a:rPr>
              <a:t>To </a:t>
            </a:r>
            <a:r>
              <a:rPr lang="en-CA" sz="2400" b="1">
                <a:effectLst/>
                <a:ea typeface="Times New Roman" panose="02020603050405020304" pitchFamily="18" charset="0"/>
              </a:rPr>
              <a:t>build a mine for the future </a:t>
            </a:r>
            <a:r>
              <a:rPr lang="en-CA" sz="2400">
                <a:effectLst/>
                <a:ea typeface="Times New Roman" panose="02020603050405020304" pitchFamily="18" charset="0"/>
              </a:rPr>
              <a:t>based on regenerative principles and innovative technologies, that can achieve net-zero carbon emissions by 2038. We are committed to delivering green copper to Argentina and the world, a product that will contribute to the electrification of transportation and the protection of our atmosphere.</a:t>
            </a:r>
          </a:p>
          <a:p>
            <a:pPr marL="180340" marR="182880" algn="just"/>
            <a:endParaRPr lang="en-CA" sz="1800">
              <a:effectLst/>
              <a:ea typeface="Times New Roman" panose="02020603050405020304" pitchFamily="18" charset="0"/>
            </a:endParaRPr>
          </a:p>
          <a:p>
            <a:pPr marL="180340" marR="182880" algn="just"/>
            <a:endParaRPr lang="en-CA" sz="1800">
              <a:effectLst/>
              <a:ea typeface="Calibri" panose="020F0502020204030204" pitchFamily="34" charset="0"/>
            </a:endParaRPr>
          </a:p>
          <a:p>
            <a:pPr marL="180340" marR="182880" algn="just"/>
            <a:endParaRPr lang="en-CA" sz="1800">
              <a:effectLst/>
              <a:ea typeface="Calibri" panose="020F0502020204030204" pitchFamily="34" charset="0"/>
            </a:endParaRPr>
          </a:p>
          <a:p>
            <a:pPr marL="180340" marR="182880" algn="just"/>
            <a:endParaRPr lang="en-CA" sz="2400">
              <a:effectLst/>
              <a:ea typeface="Calibri" panose="020F0502020204030204" pitchFamily="34" charset="0"/>
            </a:endParaRPr>
          </a:p>
          <a:p>
            <a:pPr marL="180340" marR="182880" algn="just"/>
            <a:r>
              <a:rPr lang="en-CA" sz="2400">
                <a:effectLst/>
                <a:ea typeface="Times New Roman" panose="02020603050405020304" pitchFamily="18" charset="0"/>
              </a:rPr>
              <a:t>Will be used to </a:t>
            </a:r>
            <a:r>
              <a:rPr lang="en-CA" sz="2400" b="1">
                <a:effectLst/>
                <a:ea typeface="Times New Roman" panose="02020603050405020304" pitchFamily="18" charset="0"/>
              </a:rPr>
              <a:t>advance</a:t>
            </a:r>
            <a:r>
              <a:rPr lang="en-CA" sz="2400">
                <a:effectLst/>
                <a:ea typeface="Times New Roman" panose="02020603050405020304" pitchFamily="18" charset="0"/>
              </a:rPr>
              <a:t> our Los Azules Copper Project in San Juan, Argentina and to </a:t>
            </a:r>
            <a:r>
              <a:rPr lang="en-CA" sz="2400" b="1">
                <a:effectLst/>
                <a:ea typeface="Times New Roman" panose="02020603050405020304" pitchFamily="18" charset="0"/>
              </a:rPr>
              <a:t>strengthen</a:t>
            </a:r>
            <a:r>
              <a:rPr lang="en-CA" sz="2400">
                <a:effectLst/>
                <a:ea typeface="Times New Roman" panose="02020603050405020304" pitchFamily="18" charset="0"/>
              </a:rPr>
              <a:t> McEwen Mining’s balance sheet.</a:t>
            </a:r>
            <a:endParaRPr lang="en-CA" sz="2400">
              <a:effectLst/>
              <a:ea typeface="Calibri" panose="020F0502020204030204" pitchFamily="34" charset="0"/>
            </a:endParaRPr>
          </a:p>
          <a:p>
            <a:endParaRPr lang="en-US" sz="2000"/>
          </a:p>
        </p:txBody>
      </p:sp>
      <p:sp>
        <p:nvSpPr>
          <p:cNvPr id="2" name="Title 3">
            <a:extLst>
              <a:ext uri="{FF2B5EF4-FFF2-40B4-BE49-F238E27FC236}">
                <a16:creationId xmlns:a16="http://schemas.microsoft.com/office/drawing/2014/main" id="{B9ED3A52-17EE-BB0D-648F-153A2B5A5D25}"/>
              </a:ext>
            </a:extLst>
          </p:cNvPr>
          <p:cNvSpPr txBox="1">
            <a:spLocks/>
          </p:cNvSpPr>
          <p:nvPr/>
        </p:nvSpPr>
        <p:spPr>
          <a:xfrm>
            <a:off x="642940" y="3902961"/>
            <a:ext cx="3938488" cy="739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s-ES_tradnl">
                <a:solidFill>
                  <a:srgbClr val="B96E2A"/>
                </a:solidFill>
                <a:latin typeface="Arial"/>
                <a:cs typeface="Arial"/>
              </a:rPr>
              <a:t>Recent Investments</a:t>
            </a:r>
            <a:endParaRPr lang="es-ES_tradnl"/>
          </a:p>
        </p:txBody>
      </p:sp>
    </p:spTree>
    <p:extLst>
      <p:ext uri="{BB962C8B-B14F-4D97-AF65-F5344CB8AC3E}">
        <p14:creationId xmlns:p14="http://schemas.microsoft.com/office/powerpoint/2010/main" val="27806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arden, vegetable, broccoli&#10;&#10;Description automatically generated">
            <a:extLst>
              <a:ext uri="{FF2B5EF4-FFF2-40B4-BE49-F238E27FC236}">
                <a16:creationId xmlns:a16="http://schemas.microsoft.com/office/drawing/2014/main" id="{BCF1FB64-DEF8-8F17-87E0-3788572ADE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20042" y="1780456"/>
            <a:ext cx="4441145" cy="3985139"/>
          </a:xfrm>
          <a:prstGeom prst="rect">
            <a:avLst/>
          </a:prstGeom>
        </p:spPr>
      </p:pic>
      <p:pic>
        <p:nvPicPr>
          <p:cNvPr id="6" name="Picture 5">
            <a:extLst>
              <a:ext uri="{FF2B5EF4-FFF2-40B4-BE49-F238E27FC236}">
                <a16:creationId xmlns:a16="http://schemas.microsoft.com/office/drawing/2014/main" id="{634CB30A-2382-98B1-3511-7DC5510007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20049" y="10"/>
            <a:ext cx="4471952" cy="2240270"/>
          </a:xfrm>
          <a:prstGeom prst="rect">
            <a:avLst/>
          </a:prstGeom>
        </p:spPr>
      </p:pic>
      <p:pic>
        <p:nvPicPr>
          <p:cNvPr id="3" name="Picture 2" descr="A picture containing sky, outdoor, mountain, nature&#10;&#10;Description automatically generated">
            <a:extLst>
              <a:ext uri="{FF2B5EF4-FFF2-40B4-BE49-F238E27FC236}">
                <a16:creationId xmlns:a16="http://schemas.microsoft.com/office/drawing/2014/main" id="{F51F87FC-4760-0FDC-020D-581CE81BCD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13" y="36777"/>
            <a:ext cx="7642726" cy="6821223"/>
          </a:xfrm>
          <a:prstGeom prst="rect">
            <a:avLst/>
          </a:prstGeom>
          <a:solidFill>
            <a:schemeClr val="bg1"/>
          </a:solidFill>
        </p:spPr>
      </p:pic>
      <p:pic>
        <p:nvPicPr>
          <p:cNvPr id="14" name="Picture 13">
            <a:extLst>
              <a:ext uri="{FF2B5EF4-FFF2-40B4-BE49-F238E27FC236}">
                <a16:creationId xmlns:a16="http://schemas.microsoft.com/office/drawing/2014/main" id="{6F665297-6E2F-4234-D049-848D7E47E6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b="-3"/>
          <a:stretch/>
        </p:blipFill>
        <p:spPr>
          <a:xfrm>
            <a:off x="7720049" y="4617720"/>
            <a:ext cx="4471957" cy="2240280"/>
          </a:xfrm>
          <a:prstGeom prst="rect">
            <a:avLst/>
          </a:prstGeom>
        </p:spPr>
      </p:pic>
      <p:sp>
        <p:nvSpPr>
          <p:cNvPr id="16" name="Slide Number Placeholder 3">
            <a:extLst>
              <a:ext uri="{FF2B5EF4-FFF2-40B4-BE49-F238E27FC236}">
                <a16:creationId xmlns:a16="http://schemas.microsoft.com/office/drawing/2014/main" id="{95E96B3B-48F7-B58F-DB4C-EEDBB78485BA}"/>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23</a:t>
            </a:fld>
            <a:endParaRPr lang="en-ID"/>
          </a:p>
        </p:txBody>
      </p:sp>
      <p:pic>
        <p:nvPicPr>
          <p:cNvPr id="18" name="Picture 17" descr="A picture containing text&#10;&#10;Description automatically generated">
            <a:extLst>
              <a:ext uri="{FF2B5EF4-FFF2-40B4-BE49-F238E27FC236}">
                <a16:creationId xmlns:a16="http://schemas.microsoft.com/office/drawing/2014/main" id="{7BD88031-1D3A-FAD2-B8B8-83AF5CD4A7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370" y="327388"/>
            <a:ext cx="1490224" cy="457748"/>
          </a:xfrm>
          <a:prstGeom prst="rect">
            <a:avLst/>
          </a:prstGeom>
        </p:spPr>
      </p:pic>
      <p:sp>
        <p:nvSpPr>
          <p:cNvPr id="9" name="CuadroTexto 10">
            <a:extLst>
              <a:ext uri="{FF2B5EF4-FFF2-40B4-BE49-F238E27FC236}">
                <a16:creationId xmlns:a16="http://schemas.microsoft.com/office/drawing/2014/main" id="{89503F74-53E8-83A3-3572-53A7AA20C30A}"/>
              </a:ext>
            </a:extLst>
          </p:cNvPr>
          <p:cNvSpPr txBox="1"/>
          <p:nvPr/>
        </p:nvSpPr>
        <p:spPr>
          <a:xfrm>
            <a:off x="404120" y="1395765"/>
            <a:ext cx="6463403" cy="1110846"/>
          </a:xfrm>
          <a:prstGeom prst="rect">
            <a:avLst/>
          </a:prstGeom>
          <a:solidFill>
            <a:schemeClr val="bg1">
              <a:alpha val="60000"/>
            </a:schemeClr>
          </a:solid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a:t>The Los Azules Copper mine promises to be the </a:t>
            </a:r>
          </a:p>
          <a:p>
            <a:pPr>
              <a:lnSpc>
                <a:spcPct val="90000"/>
              </a:lnSpc>
              <a:spcAft>
                <a:spcPts val="600"/>
              </a:spcAft>
            </a:pPr>
            <a:r>
              <a:rPr lang="en-US" sz="2000"/>
              <a:t>1</a:t>
            </a:r>
            <a:r>
              <a:rPr lang="en-US" sz="2000" baseline="30000"/>
              <a:t>st</a:t>
            </a:r>
            <a:r>
              <a:rPr lang="en-US" sz="2000"/>
              <a:t> major copper mine in the world to be developed</a:t>
            </a:r>
          </a:p>
          <a:p>
            <a:pPr>
              <a:lnSpc>
                <a:spcPct val="90000"/>
              </a:lnSpc>
              <a:spcAft>
                <a:spcPts val="600"/>
              </a:spcAft>
            </a:pPr>
            <a:r>
              <a:rPr lang="en-US" sz="2000"/>
              <a:t> around key regenerative principles.</a:t>
            </a:r>
          </a:p>
        </p:txBody>
      </p:sp>
      <p:sp>
        <p:nvSpPr>
          <p:cNvPr id="20" name="TextBox 19">
            <a:extLst>
              <a:ext uri="{FF2B5EF4-FFF2-40B4-BE49-F238E27FC236}">
                <a16:creationId xmlns:a16="http://schemas.microsoft.com/office/drawing/2014/main" id="{244AC50D-0FF5-1984-0ABD-0E2BE294D358}"/>
              </a:ext>
            </a:extLst>
          </p:cNvPr>
          <p:cNvSpPr txBox="1"/>
          <p:nvPr/>
        </p:nvSpPr>
        <p:spPr>
          <a:xfrm>
            <a:off x="404114" y="920090"/>
            <a:ext cx="2914772" cy="400110"/>
          </a:xfrm>
          <a:prstGeom prst="rect">
            <a:avLst/>
          </a:prstGeom>
          <a:solidFill>
            <a:schemeClr val="bg1">
              <a:alpha val="60000"/>
            </a:schemeClr>
          </a:solidFill>
        </p:spPr>
        <p:txBody>
          <a:bodyPr wrap="none" rtlCol="0">
            <a:spAutoFit/>
          </a:bodyPr>
          <a:lstStyle/>
          <a:p>
            <a:r>
              <a:rPr lang="en-US" sz="2000" b="1" kern="1200">
                <a:solidFill>
                  <a:srgbClr val="B96E2A"/>
                </a:solidFill>
                <a:latin typeface="+mj-lt"/>
                <a:ea typeface="+mj-ea"/>
                <a:cs typeface="+mj-cs"/>
              </a:rPr>
              <a:t>The Mine Camp Vision</a:t>
            </a:r>
            <a:endParaRPr lang="en-US" sz="2000" b="1"/>
          </a:p>
        </p:txBody>
      </p:sp>
    </p:spTree>
    <p:extLst>
      <p:ext uri="{BB962C8B-B14F-4D97-AF65-F5344CB8AC3E}">
        <p14:creationId xmlns:p14="http://schemas.microsoft.com/office/powerpoint/2010/main" val="2859163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5765DE-D55B-4C48-E65D-36FA06165DE6}"/>
              </a:ext>
            </a:extLst>
          </p:cNvPr>
          <p:cNvSpPr/>
          <p:nvPr/>
        </p:nvSpPr>
        <p:spPr>
          <a:xfrm>
            <a:off x="6447698" y="3367477"/>
            <a:ext cx="5358794" cy="2552195"/>
          </a:xfrm>
          <a:prstGeom prst="rect">
            <a:avLst/>
          </a:prstGeom>
          <a:solidFill>
            <a:srgbClr val="B96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1A85E4A-5C84-4008-B985-C57FEA5B40C9}"/>
              </a:ext>
            </a:extLst>
          </p:cNvPr>
          <p:cNvSpPr>
            <a:spLocks noGrp="1"/>
          </p:cNvSpPr>
          <p:nvPr>
            <p:ph type="sldNum" sz="quarter" idx="12"/>
          </p:nvPr>
        </p:nvSpPr>
        <p:spPr/>
        <p:txBody>
          <a:bodyPr/>
          <a:lstStyle/>
          <a:p>
            <a:fld id="{D8955D86-EBE6-46A3-AC78-27FE558A77BB}" type="slidenum">
              <a:rPr lang="en-ID" smtClean="0"/>
              <a:pPr/>
              <a:t>24</a:t>
            </a:fld>
            <a:endParaRPr lang="en-ID"/>
          </a:p>
        </p:txBody>
      </p:sp>
      <p:sp>
        <p:nvSpPr>
          <p:cNvPr id="4" name="Title 3">
            <a:extLst>
              <a:ext uri="{FF2B5EF4-FFF2-40B4-BE49-F238E27FC236}">
                <a16:creationId xmlns:a16="http://schemas.microsoft.com/office/drawing/2014/main" id="{A897D48D-7151-4FBD-85C0-869458595AE5}"/>
              </a:ext>
            </a:extLst>
          </p:cNvPr>
          <p:cNvSpPr>
            <a:spLocks noGrp="1"/>
          </p:cNvSpPr>
          <p:nvPr>
            <p:ph type="title"/>
          </p:nvPr>
        </p:nvSpPr>
        <p:spPr>
          <a:xfrm>
            <a:off x="642940" y="201554"/>
            <a:ext cx="6476658" cy="739775"/>
          </a:xfrm>
        </p:spPr>
        <p:txBody>
          <a:bodyPr>
            <a:normAutofit fontScale="90000"/>
          </a:bodyPr>
          <a:lstStyle/>
          <a:p>
            <a:r>
              <a:rPr lang="en-US" sz="3200">
                <a:solidFill>
                  <a:srgbClr val="A29061"/>
                </a:solidFill>
                <a:latin typeface="Arial"/>
                <a:cs typeface="Arial"/>
              </a:rPr>
              <a:t>MUX Properties </a:t>
            </a:r>
            <a:br>
              <a:rPr lang="en-US" sz="3200">
                <a:solidFill>
                  <a:srgbClr val="A29061"/>
                </a:solidFill>
                <a:latin typeface="Arial"/>
                <a:cs typeface="Arial"/>
              </a:rPr>
            </a:br>
            <a:r>
              <a:rPr lang="en-US" sz="3200">
                <a:solidFill>
                  <a:srgbClr val="A29061"/>
                </a:solidFill>
                <a:latin typeface="Arial"/>
                <a:cs typeface="Arial"/>
              </a:rPr>
              <a:t>Asset Rich in Prime Real Estate</a:t>
            </a:r>
          </a:p>
        </p:txBody>
      </p:sp>
      <p:grpSp>
        <p:nvGrpSpPr>
          <p:cNvPr id="8" name="Group 7">
            <a:extLst>
              <a:ext uri="{FF2B5EF4-FFF2-40B4-BE49-F238E27FC236}">
                <a16:creationId xmlns:a16="http://schemas.microsoft.com/office/drawing/2014/main" id="{0BEEDA06-0F6C-411C-89E2-22ACED9E9B74}"/>
              </a:ext>
            </a:extLst>
          </p:cNvPr>
          <p:cNvGrpSpPr/>
          <p:nvPr/>
        </p:nvGrpSpPr>
        <p:grpSpPr>
          <a:xfrm>
            <a:off x="1062666" y="1151816"/>
            <a:ext cx="3759904" cy="5133667"/>
            <a:chOff x="6971050" y="2161190"/>
            <a:chExt cx="2437722" cy="3328397"/>
          </a:xfrm>
          <a:solidFill>
            <a:schemeClr val="bg1">
              <a:lumMod val="65000"/>
            </a:schemeClr>
          </a:solidFill>
        </p:grpSpPr>
        <p:sp>
          <p:nvSpPr>
            <p:cNvPr id="9" name="Freeform 168">
              <a:extLst>
                <a:ext uri="{FF2B5EF4-FFF2-40B4-BE49-F238E27FC236}">
                  <a16:creationId xmlns:a16="http://schemas.microsoft.com/office/drawing/2014/main" id="{66495602-7BFE-4A32-9A71-B5C31E566EB7}"/>
                </a:ext>
              </a:extLst>
            </p:cNvPr>
            <p:cNvSpPr>
              <a:spLocks/>
            </p:cNvSpPr>
            <p:nvPr/>
          </p:nvSpPr>
          <p:spPr bwMode="auto">
            <a:xfrm>
              <a:off x="7770251" y="3241233"/>
              <a:ext cx="1054366" cy="555268"/>
            </a:xfrm>
            <a:custGeom>
              <a:avLst/>
              <a:gdLst>
                <a:gd name="T0" fmla="*/ 25 w 6115050"/>
                <a:gd name="T1" fmla="*/ 11 h 3214874"/>
                <a:gd name="T2" fmla="*/ 15 w 6115050"/>
                <a:gd name="T3" fmla="*/ 51 h 3214874"/>
                <a:gd name="T4" fmla="*/ 12 w 6115050"/>
                <a:gd name="T5" fmla="*/ 112 h 3214874"/>
                <a:gd name="T6" fmla="*/ 10 w 6115050"/>
                <a:gd name="T7" fmla="*/ 160 h 3214874"/>
                <a:gd name="T8" fmla="*/ 27 w 6115050"/>
                <a:gd name="T9" fmla="*/ 240 h 3214874"/>
                <a:gd name="T10" fmla="*/ 59 w 6115050"/>
                <a:gd name="T11" fmla="*/ 289 h 3214874"/>
                <a:gd name="T12" fmla="*/ 136 w 6115050"/>
                <a:gd name="T13" fmla="*/ 330 h 3214874"/>
                <a:gd name="T14" fmla="*/ 173 w 6115050"/>
                <a:gd name="T15" fmla="*/ 342 h 3214874"/>
                <a:gd name="T16" fmla="*/ 213 w 6115050"/>
                <a:gd name="T17" fmla="*/ 349 h 3214874"/>
                <a:gd name="T18" fmla="*/ 247 w 6115050"/>
                <a:gd name="T19" fmla="*/ 349 h 3214874"/>
                <a:gd name="T20" fmla="*/ 296 w 6115050"/>
                <a:gd name="T21" fmla="*/ 363 h 3214874"/>
                <a:gd name="T22" fmla="*/ 355 w 6115050"/>
                <a:gd name="T23" fmla="*/ 384 h 3214874"/>
                <a:gd name="T24" fmla="*/ 383 w 6115050"/>
                <a:gd name="T25" fmla="*/ 419 h 3214874"/>
                <a:gd name="T26" fmla="*/ 412 w 6115050"/>
                <a:gd name="T27" fmla="*/ 444 h 3214874"/>
                <a:gd name="T28" fmla="*/ 421 w 6115050"/>
                <a:gd name="T29" fmla="*/ 428 h 3214874"/>
                <a:gd name="T30" fmla="*/ 460 w 6115050"/>
                <a:gd name="T31" fmla="*/ 391 h 3214874"/>
                <a:gd name="T32" fmla="*/ 513 w 6115050"/>
                <a:gd name="T33" fmla="*/ 388 h 3214874"/>
                <a:gd name="T34" fmla="*/ 551 w 6115050"/>
                <a:gd name="T35" fmla="*/ 380 h 3214874"/>
                <a:gd name="T36" fmla="*/ 606 w 6115050"/>
                <a:gd name="T37" fmla="*/ 382 h 3214874"/>
                <a:gd name="T38" fmla="*/ 637 w 6115050"/>
                <a:gd name="T39" fmla="*/ 393 h 3214874"/>
                <a:gd name="T40" fmla="*/ 645 w 6115050"/>
                <a:gd name="T41" fmla="*/ 415 h 3214874"/>
                <a:gd name="T42" fmla="*/ 663 w 6115050"/>
                <a:gd name="T43" fmla="*/ 454 h 3214874"/>
                <a:gd name="T44" fmla="*/ 685 w 6115050"/>
                <a:gd name="T45" fmla="*/ 467 h 3214874"/>
                <a:gd name="T46" fmla="*/ 689 w 6115050"/>
                <a:gd name="T47" fmla="*/ 433 h 3214874"/>
                <a:gd name="T48" fmla="*/ 673 w 6115050"/>
                <a:gd name="T49" fmla="*/ 391 h 3214874"/>
                <a:gd name="T50" fmla="*/ 670 w 6115050"/>
                <a:gd name="T51" fmla="*/ 360 h 3214874"/>
                <a:gd name="T52" fmla="*/ 697 w 6115050"/>
                <a:gd name="T53" fmla="*/ 321 h 3214874"/>
                <a:gd name="T54" fmla="*/ 733 w 6115050"/>
                <a:gd name="T55" fmla="*/ 296 h 3214874"/>
                <a:gd name="T56" fmla="*/ 749 w 6115050"/>
                <a:gd name="T57" fmla="*/ 274 h 3214874"/>
                <a:gd name="T58" fmla="*/ 757 w 6115050"/>
                <a:gd name="T59" fmla="*/ 260 h 3214874"/>
                <a:gd name="T60" fmla="*/ 746 w 6115050"/>
                <a:gd name="T61" fmla="*/ 237 h 3214874"/>
                <a:gd name="T62" fmla="*/ 776 w 6115050"/>
                <a:gd name="T63" fmla="*/ 201 h 3214874"/>
                <a:gd name="T64" fmla="*/ 816 w 6115050"/>
                <a:gd name="T65" fmla="*/ 169 h 3214874"/>
                <a:gd name="T66" fmla="*/ 837 w 6115050"/>
                <a:gd name="T67" fmla="*/ 165 h 3214874"/>
                <a:gd name="T68" fmla="*/ 834 w 6115050"/>
                <a:gd name="T69" fmla="*/ 151 h 3214874"/>
                <a:gd name="T70" fmla="*/ 834 w 6115050"/>
                <a:gd name="T71" fmla="*/ 126 h 3214874"/>
                <a:gd name="T72" fmla="*/ 863 w 6115050"/>
                <a:gd name="T73" fmla="*/ 105 h 3214874"/>
                <a:gd name="T74" fmla="*/ 871 w 6115050"/>
                <a:gd name="T75" fmla="*/ 63 h 3214874"/>
                <a:gd name="T76" fmla="*/ 845 w 6115050"/>
                <a:gd name="T77" fmla="*/ 35 h 3214874"/>
                <a:gd name="T78" fmla="*/ 826 w 6115050"/>
                <a:gd name="T79" fmla="*/ 85 h 3214874"/>
                <a:gd name="T80" fmla="*/ 777 w 6115050"/>
                <a:gd name="T81" fmla="*/ 85 h 3214874"/>
                <a:gd name="T82" fmla="*/ 739 w 6115050"/>
                <a:gd name="T83" fmla="*/ 119 h 3214874"/>
                <a:gd name="T84" fmla="*/ 698 w 6115050"/>
                <a:gd name="T85" fmla="*/ 137 h 3214874"/>
                <a:gd name="T86" fmla="*/ 649 w 6115050"/>
                <a:gd name="T87" fmla="*/ 158 h 3214874"/>
                <a:gd name="T88" fmla="*/ 643 w 6115050"/>
                <a:gd name="T89" fmla="*/ 144 h 3214874"/>
                <a:gd name="T90" fmla="*/ 658 w 6115050"/>
                <a:gd name="T91" fmla="*/ 115 h 3214874"/>
                <a:gd name="T92" fmla="*/ 634 w 6115050"/>
                <a:gd name="T93" fmla="*/ 85 h 3214874"/>
                <a:gd name="T94" fmla="*/ 611 w 6115050"/>
                <a:gd name="T95" fmla="*/ 68 h 3214874"/>
                <a:gd name="T96" fmla="*/ 589 w 6115050"/>
                <a:gd name="T97" fmla="*/ 101 h 3214874"/>
                <a:gd name="T98" fmla="*/ 595 w 6115050"/>
                <a:gd name="T99" fmla="*/ 141 h 3214874"/>
                <a:gd name="T100" fmla="*/ 566 w 6115050"/>
                <a:gd name="T101" fmla="*/ 152 h 3214874"/>
                <a:gd name="T102" fmla="*/ 574 w 6115050"/>
                <a:gd name="T103" fmla="*/ 100 h 3214874"/>
                <a:gd name="T104" fmla="*/ 593 w 6115050"/>
                <a:gd name="T105" fmla="*/ 70 h 3214874"/>
                <a:gd name="T106" fmla="*/ 614 w 6115050"/>
                <a:gd name="T107" fmla="*/ 59 h 3214874"/>
                <a:gd name="T108" fmla="*/ 579 w 6115050"/>
                <a:gd name="T109" fmla="*/ 53 h 3214874"/>
                <a:gd name="T110" fmla="*/ 536 w 6115050"/>
                <a:gd name="T111" fmla="*/ 49 h 3214874"/>
                <a:gd name="T112" fmla="*/ 503 w 6115050"/>
                <a:gd name="T113" fmla="*/ 42 h 3214874"/>
                <a:gd name="T114" fmla="*/ 512 w 6115050"/>
                <a:gd name="T115" fmla="*/ 16 h 3214874"/>
                <a:gd name="T116" fmla="*/ 455 w 6115050"/>
                <a:gd name="T117" fmla="*/ 3 h 32148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15050"/>
                <a:gd name="T178" fmla="*/ 0 h 3214874"/>
                <a:gd name="T179" fmla="*/ 6115050 w 6115050"/>
                <a:gd name="T180" fmla="*/ 3214874 h 32148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15050" h="3214874">
                  <a:moveTo>
                    <a:pt x="174479" y="0"/>
                  </a:moveTo>
                  <a:lnTo>
                    <a:pt x="173831" y="76387"/>
                  </a:lnTo>
                  <a:lnTo>
                    <a:pt x="0" y="90674"/>
                  </a:lnTo>
                  <a:lnTo>
                    <a:pt x="106217" y="347603"/>
                  </a:lnTo>
                  <a:lnTo>
                    <a:pt x="93517" y="531109"/>
                  </a:lnTo>
                  <a:lnTo>
                    <a:pt x="80817" y="772843"/>
                  </a:lnTo>
                  <a:lnTo>
                    <a:pt x="3029" y="887535"/>
                  </a:lnTo>
                  <a:lnTo>
                    <a:pt x="68117" y="1097508"/>
                  </a:lnTo>
                  <a:lnTo>
                    <a:pt x="80817" y="1353358"/>
                  </a:lnTo>
                  <a:lnTo>
                    <a:pt x="184004" y="1649791"/>
                  </a:lnTo>
                  <a:lnTo>
                    <a:pt x="299892" y="1768011"/>
                  </a:lnTo>
                  <a:lnTo>
                    <a:pt x="411017" y="1981514"/>
                  </a:lnTo>
                  <a:lnTo>
                    <a:pt x="841229" y="2265595"/>
                  </a:lnTo>
                  <a:lnTo>
                    <a:pt x="942975" y="2267137"/>
                  </a:lnTo>
                  <a:lnTo>
                    <a:pt x="1088231" y="2290949"/>
                  </a:lnTo>
                  <a:lnTo>
                    <a:pt x="1200150" y="2345718"/>
                  </a:lnTo>
                  <a:lnTo>
                    <a:pt x="1328738" y="2410012"/>
                  </a:lnTo>
                  <a:lnTo>
                    <a:pt x="1478756" y="2400487"/>
                  </a:lnTo>
                  <a:lnTo>
                    <a:pt x="1571625" y="2400487"/>
                  </a:lnTo>
                  <a:lnTo>
                    <a:pt x="1712119" y="2400487"/>
                  </a:lnTo>
                  <a:lnTo>
                    <a:pt x="1933575" y="2390962"/>
                  </a:lnTo>
                  <a:lnTo>
                    <a:pt x="2047875" y="2490974"/>
                  </a:lnTo>
                  <a:lnTo>
                    <a:pt x="2288381" y="2724337"/>
                  </a:lnTo>
                  <a:lnTo>
                    <a:pt x="2459831" y="2636230"/>
                  </a:lnTo>
                  <a:lnTo>
                    <a:pt x="2559844" y="2750530"/>
                  </a:lnTo>
                  <a:lnTo>
                    <a:pt x="2650331" y="2876737"/>
                  </a:lnTo>
                  <a:lnTo>
                    <a:pt x="2736056" y="3041043"/>
                  </a:lnTo>
                  <a:lnTo>
                    <a:pt x="2851004" y="3052554"/>
                  </a:lnTo>
                  <a:lnTo>
                    <a:pt x="2919413" y="3102955"/>
                  </a:lnTo>
                  <a:lnTo>
                    <a:pt x="2917679" y="2939628"/>
                  </a:lnTo>
                  <a:lnTo>
                    <a:pt x="3031979" y="2780824"/>
                  </a:lnTo>
                  <a:lnTo>
                    <a:pt x="3184379" y="2683778"/>
                  </a:lnTo>
                  <a:lnTo>
                    <a:pt x="3370117" y="2613198"/>
                  </a:lnTo>
                  <a:lnTo>
                    <a:pt x="3554267" y="2667897"/>
                  </a:lnTo>
                  <a:lnTo>
                    <a:pt x="3678092" y="2689071"/>
                  </a:lnTo>
                  <a:lnTo>
                    <a:pt x="3819379" y="2607905"/>
                  </a:lnTo>
                  <a:lnTo>
                    <a:pt x="4013054" y="2597318"/>
                  </a:lnTo>
                  <a:lnTo>
                    <a:pt x="4197204" y="2623785"/>
                  </a:lnTo>
                  <a:lnTo>
                    <a:pt x="4351192" y="2655546"/>
                  </a:lnTo>
                  <a:lnTo>
                    <a:pt x="4416279" y="2703187"/>
                  </a:lnTo>
                  <a:lnTo>
                    <a:pt x="4486275" y="2771962"/>
                  </a:lnTo>
                  <a:lnTo>
                    <a:pt x="4464844" y="2848162"/>
                  </a:lnTo>
                  <a:lnTo>
                    <a:pt x="4468667" y="2932570"/>
                  </a:lnTo>
                  <a:lnTo>
                    <a:pt x="4591050" y="3119624"/>
                  </a:lnTo>
                  <a:lnTo>
                    <a:pt x="4648200" y="3214874"/>
                  </a:lnTo>
                  <a:lnTo>
                    <a:pt x="4743450" y="3205349"/>
                  </a:lnTo>
                  <a:lnTo>
                    <a:pt x="4774406" y="3117243"/>
                  </a:lnTo>
                  <a:lnTo>
                    <a:pt x="4776788" y="2971987"/>
                  </a:lnTo>
                  <a:lnTo>
                    <a:pt x="4724400" y="2802918"/>
                  </a:lnTo>
                  <a:lnTo>
                    <a:pt x="4660106" y="2683855"/>
                  </a:lnTo>
                  <a:lnTo>
                    <a:pt x="4627417" y="2565557"/>
                  </a:lnTo>
                  <a:lnTo>
                    <a:pt x="4643438" y="2471924"/>
                  </a:lnTo>
                  <a:lnTo>
                    <a:pt x="4675042" y="2313236"/>
                  </a:lnTo>
                  <a:lnTo>
                    <a:pt x="4830617" y="2207367"/>
                  </a:lnTo>
                  <a:lnTo>
                    <a:pt x="4994129" y="2071502"/>
                  </a:lnTo>
                  <a:lnTo>
                    <a:pt x="5079206" y="2033774"/>
                  </a:lnTo>
                  <a:lnTo>
                    <a:pt x="5111604" y="1969162"/>
                  </a:lnTo>
                  <a:lnTo>
                    <a:pt x="5192567" y="1884467"/>
                  </a:lnTo>
                  <a:lnTo>
                    <a:pt x="5222729" y="1813888"/>
                  </a:lnTo>
                  <a:lnTo>
                    <a:pt x="5241779" y="1783892"/>
                  </a:lnTo>
                  <a:lnTo>
                    <a:pt x="5225904" y="1688610"/>
                  </a:lnTo>
                  <a:lnTo>
                    <a:pt x="5170342" y="1625088"/>
                  </a:lnTo>
                  <a:lnTo>
                    <a:pt x="5268767" y="1538629"/>
                  </a:lnTo>
                  <a:lnTo>
                    <a:pt x="5379244" y="1381312"/>
                  </a:lnTo>
                  <a:lnTo>
                    <a:pt x="5464969" y="1255105"/>
                  </a:lnTo>
                  <a:lnTo>
                    <a:pt x="5651354" y="1162794"/>
                  </a:lnTo>
                  <a:lnTo>
                    <a:pt x="5673579" y="1078099"/>
                  </a:lnTo>
                  <a:lnTo>
                    <a:pt x="5795963" y="1133662"/>
                  </a:lnTo>
                  <a:lnTo>
                    <a:pt x="5836444" y="1102705"/>
                  </a:lnTo>
                  <a:lnTo>
                    <a:pt x="5774531" y="1036030"/>
                  </a:lnTo>
                  <a:lnTo>
                    <a:pt x="5751367" y="956349"/>
                  </a:lnTo>
                  <a:lnTo>
                    <a:pt x="5776913" y="864580"/>
                  </a:lnTo>
                  <a:lnTo>
                    <a:pt x="5862638" y="783618"/>
                  </a:lnTo>
                  <a:lnTo>
                    <a:pt x="5976938" y="724087"/>
                  </a:lnTo>
                  <a:lnTo>
                    <a:pt x="6115050" y="647887"/>
                  </a:lnTo>
                  <a:lnTo>
                    <a:pt x="6030767" y="432298"/>
                  </a:lnTo>
                  <a:lnTo>
                    <a:pt x="6008542" y="254085"/>
                  </a:lnTo>
                  <a:lnTo>
                    <a:pt x="5854554" y="241734"/>
                  </a:lnTo>
                  <a:lnTo>
                    <a:pt x="5798344" y="445480"/>
                  </a:lnTo>
                  <a:lnTo>
                    <a:pt x="5722144" y="583593"/>
                  </a:lnTo>
                  <a:lnTo>
                    <a:pt x="5570392" y="580515"/>
                  </a:lnTo>
                  <a:lnTo>
                    <a:pt x="5379892" y="584044"/>
                  </a:lnTo>
                  <a:lnTo>
                    <a:pt x="5260181" y="666937"/>
                  </a:lnTo>
                  <a:lnTo>
                    <a:pt x="5122069" y="819337"/>
                  </a:lnTo>
                  <a:lnTo>
                    <a:pt x="4860131" y="831243"/>
                  </a:lnTo>
                  <a:lnTo>
                    <a:pt x="4838554" y="938705"/>
                  </a:lnTo>
                  <a:lnTo>
                    <a:pt x="4645819" y="1021743"/>
                  </a:lnTo>
                  <a:lnTo>
                    <a:pt x="4495800" y="1086037"/>
                  </a:lnTo>
                  <a:lnTo>
                    <a:pt x="4424363" y="1024124"/>
                  </a:lnTo>
                  <a:lnTo>
                    <a:pt x="4452938" y="990787"/>
                  </a:lnTo>
                  <a:lnTo>
                    <a:pt x="4507706" y="895537"/>
                  </a:lnTo>
                  <a:lnTo>
                    <a:pt x="4557713" y="790762"/>
                  </a:lnTo>
                  <a:lnTo>
                    <a:pt x="4379119" y="776474"/>
                  </a:lnTo>
                  <a:lnTo>
                    <a:pt x="4395788" y="585974"/>
                  </a:lnTo>
                  <a:lnTo>
                    <a:pt x="4255294" y="407380"/>
                  </a:lnTo>
                  <a:lnTo>
                    <a:pt x="4236244" y="466912"/>
                  </a:lnTo>
                  <a:lnTo>
                    <a:pt x="4168629" y="622862"/>
                  </a:lnTo>
                  <a:lnTo>
                    <a:pt x="4081463" y="690749"/>
                  </a:lnTo>
                  <a:lnTo>
                    <a:pt x="4112419" y="824099"/>
                  </a:lnTo>
                  <a:lnTo>
                    <a:pt x="4124325" y="969355"/>
                  </a:lnTo>
                  <a:lnTo>
                    <a:pt x="4040042" y="1058689"/>
                  </a:lnTo>
                  <a:lnTo>
                    <a:pt x="3922567" y="1044574"/>
                  </a:lnTo>
                  <a:lnTo>
                    <a:pt x="3924300" y="852674"/>
                  </a:lnTo>
                  <a:lnTo>
                    <a:pt x="3976688" y="688368"/>
                  </a:lnTo>
                  <a:lnTo>
                    <a:pt x="4002881" y="509774"/>
                  </a:lnTo>
                  <a:lnTo>
                    <a:pt x="4105275" y="481199"/>
                  </a:lnTo>
                  <a:lnTo>
                    <a:pt x="4188619" y="459768"/>
                  </a:lnTo>
                  <a:lnTo>
                    <a:pt x="4255294" y="402618"/>
                  </a:lnTo>
                  <a:lnTo>
                    <a:pt x="4200525" y="369280"/>
                  </a:lnTo>
                  <a:lnTo>
                    <a:pt x="4007644" y="362137"/>
                  </a:lnTo>
                  <a:lnTo>
                    <a:pt x="3819379" y="241734"/>
                  </a:lnTo>
                  <a:lnTo>
                    <a:pt x="3716192" y="333487"/>
                  </a:lnTo>
                  <a:lnTo>
                    <a:pt x="3562204" y="372306"/>
                  </a:lnTo>
                  <a:lnTo>
                    <a:pt x="3487592" y="289375"/>
                  </a:lnTo>
                  <a:lnTo>
                    <a:pt x="3639992" y="162332"/>
                  </a:lnTo>
                  <a:lnTo>
                    <a:pt x="3549504" y="109398"/>
                  </a:lnTo>
                  <a:lnTo>
                    <a:pt x="3343129" y="82931"/>
                  </a:lnTo>
                  <a:lnTo>
                    <a:pt x="3149454" y="17645"/>
                  </a:lnTo>
                  <a:lnTo>
                    <a:pt x="174479" y="0"/>
                  </a:lnTo>
                  <a:close/>
                </a:path>
              </a:pathLst>
            </a:custGeom>
            <a:solidFill>
              <a:srgbClr val="00B0F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sz="1200" b="1" kern="0">
                <a:solidFill>
                  <a:srgbClr val="000000"/>
                </a:solidFill>
                <a:latin typeface="Open Sans" panose="020B0606030504020204" pitchFamily="34" charset="0"/>
                <a:cs typeface="Open Sans" panose="020B0606030504020204" pitchFamily="34" charset="0"/>
              </a:endParaRPr>
            </a:p>
          </p:txBody>
        </p:sp>
        <p:sp>
          <p:nvSpPr>
            <p:cNvPr id="10" name="Freeform 169">
              <a:extLst>
                <a:ext uri="{FF2B5EF4-FFF2-40B4-BE49-F238E27FC236}">
                  <a16:creationId xmlns:a16="http://schemas.microsoft.com/office/drawing/2014/main" id="{3CCCE9DD-48C1-4AF3-90C4-AB1638DDB4EA}"/>
                </a:ext>
              </a:extLst>
            </p:cNvPr>
            <p:cNvSpPr>
              <a:spLocks/>
            </p:cNvSpPr>
            <p:nvPr/>
          </p:nvSpPr>
          <p:spPr bwMode="auto">
            <a:xfrm>
              <a:off x="6971050" y="2385865"/>
              <a:ext cx="712540" cy="739822"/>
            </a:xfrm>
            <a:custGeom>
              <a:avLst/>
              <a:gdLst>
                <a:gd name="T0" fmla="*/ 601 w 4125765"/>
                <a:gd name="T1" fmla="*/ 554 h 4278499"/>
                <a:gd name="T2" fmla="*/ 537 w 4125765"/>
                <a:gd name="T3" fmla="*/ 473 h 4278499"/>
                <a:gd name="T4" fmla="*/ 491 w 4125765"/>
                <a:gd name="T5" fmla="*/ 470 h 4278499"/>
                <a:gd name="T6" fmla="*/ 463 w 4125765"/>
                <a:gd name="T7" fmla="*/ 421 h 4278499"/>
                <a:gd name="T8" fmla="*/ 424 w 4125765"/>
                <a:gd name="T9" fmla="*/ 419 h 4278499"/>
                <a:gd name="T10" fmla="*/ 405 w 4125765"/>
                <a:gd name="T11" fmla="*/ 56 h 4278499"/>
                <a:gd name="T12" fmla="*/ 370 w 4125765"/>
                <a:gd name="T13" fmla="*/ 60 h 4278499"/>
                <a:gd name="T14" fmla="*/ 342 w 4125765"/>
                <a:gd name="T15" fmla="*/ 58 h 4278499"/>
                <a:gd name="T16" fmla="*/ 317 w 4125765"/>
                <a:gd name="T17" fmla="*/ 43 h 4278499"/>
                <a:gd name="T18" fmla="*/ 287 w 4125765"/>
                <a:gd name="T19" fmla="*/ 39 h 4278499"/>
                <a:gd name="T20" fmla="*/ 261 w 4125765"/>
                <a:gd name="T21" fmla="*/ 21 h 4278499"/>
                <a:gd name="T22" fmla="*/ 223 w 4125765"/>
                <a:gd name="T23" fmla="*/ 14 h 4278499"/>
                <a:gd name="T24" fmla="*/ 174 w 4125765"/>
                <a:gd name="T25" fmla="*/ 17 h 4278499"/>
                <a:gd name="T26" fmla="*/ 137 w 4125765"/>
                <a:gd name="T27" fmla="*/ 35 h 4278499"/>
                <a:gd name="T28" fmla="*/ 109 w 4125765"/>
                <a:gd name="T29" fmla="*/ 58 h 4278499"/>
                <a:gd name="T30" fmla="*/ 86 w 4125765"/>
                <a:gd name="T31" fmla="*/ 97 h 4278499"/>
                <a:gd name="T32" fmla="*/ 51 w 4125765"/>
                <a:gd name="T33" fmla="*/ 108 h 4278499"/>
                <a:gd name="T34" fmla="*/ 43 w 4125765"/>
                <a:gd name="T35" fmla="*/ 138 h 4278499"/>
                <a:gd name="T36" fmla="*/ 126 w 4125765"/>
                <a:gd name="T37" fmla="*/ 216 h 4278499"/>
                <a:gd name="T38" fmla="*/ 88 w 4125765"/>
                <a:gd name="T39" fmla="*/ 218 h 4278499"/>
                <a:gd name="T40" fmla="*/ 53 w 4125765"/>
                <a:gd name="T41" fmla="*/ 209 h 4278499"/>
                <a:gd name="T42" fmla="*/ 34 w 4125765"/>
                <a:gd name="T43" fmla="*/ 230 h 4278499"/>
                <a:gd name="T44" fmla="*/ 38 w 4125765"/>
                <a:gd name="T45" fmla="*/ 261 h 4278499"/>
                <a:gd name="T46" fmla="*/ 75 w 4125765"/>
                <a:gd name="T47" fmla="*/ 286 h 4278499"/>
                <a:gd name="T48" fmla="*/ 109 w 4125765"/>
                <a:gd name="T49" fmla="*/ 282 h 4278499"/>
                <a:gd name="T50" fmla="*/ 133 w 4125765"/>
                <a:gd name="T51" fmla="*/ 308 h 4278499"/>
                <a:gd name="T52" fmla="*/ 94 w 4125765"/>
                <a:gd name="T53" fmla="*/ 334 h 4278499"/>
                <a:gd name="T54" fmla="*/ 64 w 4125765"/>
                <a:gd name="T55" fmla="*/ 349 h 4278499"/>
                <a:gd name="T56" fmla="*/ 43 w 4125765"/>
                <a:gd name="T57" fmla="*/ 386 h 4278499"/>
                <a:gd name="T58" fmla="*/ 64 w 4125765"/>
                <a:gd name="T59" fmla="*/ 421 h 4278499"/>
                <a:gd name="T60" fmla="*/ 43 w 4125765"/>
                <a:gd name="T61" fmla="*/ 444 h 4278499"/>
                <a:gd name="T62" fmla="*/ 62 w 4125765"/>
                <a:gd name="T63" fmla="*/ 436 h 4278499"/>
                <a:gd name="T64" fmla="*/ 90 w 4125765"/>
                <a:gd name="T65" fmla="*/ 440 h 4278499"/>
                <a:gd name="T66" fmla="*/ 119 w 4125765"/>
                <a:gd name="T67" fmla="*/ 449 h 4278499"/>
                <a:gd name="T68" fmla="*/ 126 w 4125765"/>
                <a:gd name="T69" fmla="*/ 482 h 4278499"/>
                <a:gd name="T70" fmla="*/ 159 w 4125765"/>
                <a:gd name="T71" fmla="*/ 470 h 4278499"/>
                <a:gd name="T72" fmla="*/ 172 w 4125765"/>
                <a:gd name="T73" fmla="*/ 492 h 4278499"/>
                <a:gd name="T74" fmla="*/ 144 w 4125765"/>
                <a:gd name="T75" fmla="*/ 526 h 4278499"/>
                <a:gd name="T76" fmla="*/ 68 w 4125765"/>
                <a:gd name="T77" fmla="*/ 573 h 4278499"/>
                <a:gd name="T78" fmla="*/ 1 w 4125765"/>
                <a:gd name="T79" fmla="*/ 614 h 4278499"/>
                <a:gd name="T80" fmla="*/ 26 w 4125765"/>
                <a:gd name="T81" fmla="*/ 618 h 4278499"/>
                <a:gd name="T82" fmla="*/ 86 w 4125765"/>
                <a:gd name="T83" fmla="*/ 587 h 4278499"/>
                <a:gd name="T84" fmla="*/ 129 w 4125765"/>
                <a:gd name="T85" fmla="*/ 560 h 4278499"/>
                <a:gd name="T86" fmla="*/ 168 w 4125765"/>
                <a:gd name="T87" fmla="*/ 532 h 4278499"/>
                <a:gd name="T88" fmla="*/ 203 w 4125765"/>
                <a:gd name="T89" fmla="*/ 501 h 4278499"/>
                <a:gd name="T90" fmla="*/ 239 w 4125765"/>
                <a:gd name="T91" fmla="*/ 469 h 4278499"/>
                <a:gd name="T92" fmla="*/ 223 w 4125765"/>
                <a:gd name="T93" fmla="*/ 451 h 4278499"/>
                <a:gd name="T94" fmla="*/ 268 w 4125765"/>
                <a:gd name="T95" fmla="*/ 455 h 4278499"/>
                <a:gd name="T96" fmla="*/ 316 w 4125765"/>
                <a:gd name="T97" fmla="*/ 435 h 4278499"/>
                <a:gd name="T98" fmla="*/ 328 w 4125765"/>
                <a:gd name="T99" fmla="*/ 422 h 4278499"/>
                <a:gd name="T100" fmla="*/ 344 w 4125765"/>
                <a:gd name="T101" fmla="*/ 407 h 4278499"/>
                <a:gd name="T102" fmla="*/ 375 w 4125765"/>
                <a:gd name="T103" fmla="*/ 428 h 4278499"/>
                <a:gd name="T104" fmla="*/ 432 w 4125765"/>
                <a:gd name="T105" fmla="*/ 444 h 4278499"/>
                <a:gd name="T106" fmla="*/ 484 w 4125765"/>
                <a:gd name="T107" fmla="*/ 478 h 4278499"/>
                <a:gd name="T108" fmla="*/ 503 w 4125765"/>
                <a:gd name="T109" fmla="*/ 508 h 4278499"/>
                <a:gd name="T110" fmla="*/ 537 w 4125765"/>
                <a:gd name="T111" fmla="*/ 558 h 4278499"/>
                <a:gd name="T112" fmla="*/ 553 w 4125765"/>
                <a:gd name="T113" fmla="*/ 591 h 42784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25765"/>
                <a:gd name="T172" fmla="*/ 0 h 4278499"/>
                <a:gd name="T173" fmla="*/ 4125765 w 4125765"/>
                <a:gd name="T174" fmla="*/ 4278499 h 42784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25765" h="4278499">
                  <a:moveTo>
                    <a:pt x="4010131" y="3965811"/>
                  </a:moveTo>
                  <a:lnTo>
                    <a:pt x="4125765" y="3781355"/>
                  </a:lnTo>
                  <a:lnTo>
                    <a:pt x="3939622" y="3647336"/>
                  </a:lnTo>
                  <a:lnTo>
                    <a:pt x="3687200" y="3227986"/>
                  </a:lnTo>
                  <a:lnTo>
                    <a:pt x="3513749" y="3019032"/>
                  </a:lnTo>
                  <a:lnTo>
                    <a:pt x="3371321" y="3212134"/>
                  </a:lnTo>
                  <a:lnTo>
                    <a:pt x="3223253" y="3017591"/>
                  </a:lnTo>
                  <a:lnTo>
                    <a:pt x="3182357" y="2874925"/>
                  </a:lnTo>
                  <a:lnTo>
                    <a:pt x="3042750" y="2899423"/>
                  </a:lnTo>
                  <a:lnTo>
                    <a:pt x="2914424" y="2859073"/>
                  </a:lnTo>
                  <a:lnTo>
                    <a:pt x="2927116" y="514460"/>
                  </a:lnTo>
                  <a:lnTo>
                    <a:pt x="2784688" y="383323"/>
                  </a:lnTo>
                  <a:lnTo>
                    <a:pt x="2669054" y="409263"/>
                  </a:lnTo>
                  <a:lnTo>
                    <a:pt x="2540728" y="409263"/>
                  </a:lnTo>
                  <a:lnTo>
                    <a:pt x="2410991" y="342974"/>
                  </a:lnTo>
                  <a:lnTo>
                    <a:pt x="2347533" y="396293"/>
                  </a:lnTo>
                  <a:lnTo>
                    <a:pt x="2257282" y="330004"/>
                  </a:lnTo>
                  <a:lnTo>
                    <a:pt x="2179723" y="291095"/>
                  </a:lnTo>
                  <a:lnTo>
                    <a:pt x="2089471" y="250745"/>
                  </a:lnTo>
                  <a:lnTo>
                    <a:pt x="1972427" y="263715"/>
                  </a:lnTo>
                  <a:lnTo>
                    <a:pt x="1844101" y="291095"/>
                  </a:lnTo>
                  <a:lnTo>
                    <a:pt x="1791924" y="145548"/>
                  </a:lnTo>
                  <a:lnTo>
                    <a:pt x="1586039" y="171487"/>
                  </a:lnTo>
                  <a:lnTo>
                    <a:pt x="1535272" y="92228"/>
                  </a:lnTo>
                  <a:lnTo>
                    <a:pt x="1367461" y="0"/>
                  </a:lnTo>
                  <a:lnTo>
                    <a:pt x="1195420" y="119608"/>
                  </a:lnTo>
                  <a:lnTo>
                    <a:pt x="1019148" y="145548"/>
                  </a:lnTo>
                  <a:lnTo>
                    <a:pt x="941588" y="237776"/>
                  </a:lnTo>
                  <a:lnTo>
                    <a:pt x="825954" y="304065"/>
                  </a:lnTo>
                  <a:lnTo>
                    <a:pt x="748394" y="396293"/>
                  </a:lnTo>
                  <a:lnTo>
                    <a:pt x="675065" y="505814"/>
                  </a:lnTo>
                  <a:lnTo>
                    <a:pt x="593275" y="660008"/>
                  </a:lnTo>
                  <a:lnTo>
                    <a:pt x="486102" y="747913"/>
                  </a:lnTo>
                  <a:lnTo>
                    <a:pt x="347904" y="737825"/>
                  </a:lnTo>
                  <a:lnTo>
                    <a:pt x="284446" y="817084"/>
                  </a:lnTo>
                  <a:lnTo>
                    <a:pt x="297138" y="941016"/>
                  </a:lnTo>
                  <a:lnTo>
                    <a:pt x="464949" y="1093768"/>
                  </a:lnTo>
                  <a:lnTo>
                    <a:pt x="864029" y="1472769"/>
                  </a:lnTo>
                  <a:lnTo>
                    <a:pt x="708909" y="1541940"/>
                  </a:lnTo>
                  <a:lnTo>
                    <a:pt x="605967" y="1490061"/>
                  </a:lnTo>
                  <a:lnTo>
                    <a:pt x="580583" y="1376217"/>
                  </a:lnTo>
                  <a:lnTo>
                    <a:pt x="362006" y="1423772"/>
                  </a:lnTo>
                  <a:lnTo>
                    <a:pt x="322521" y="1490061"/>
                  </a:lnTo>
                  <a:lnTo>
                    <a:pt x="232270" y="1567879"/>
                  </a:lnTo>
                  <a:lnTo>
                    <a:pt x="154710" y="1665871"/>
                  </a:lnTo>
                  <a:lnTo>
                    <a:pt x="257653" y="1779716"/>
                  </a:lnTo>
                  <a:lnTo>
                    <a:pt x="362006" y="1951202"/>
                  </a:lnTo>
                  <a:lnTo>
                    <a:pt x="515715" y="1951202"/>
                  </a:lnTo>
                  <a:lnTo>
                    <a:pt x="670835" y="1977141"/>
                  </a:lnTo>
                  <a:lnTo>
                    <a:pt x="748394" y="1923822"/>
                  </a:lnTo>
                  <a:lnTo>
                    <a:pt x="864029" y="1955525"/>
                  </a:lnTo>
                  <a:lnTo>
                    <a:pt x="911975" y="2101073"/>
                  </a:lnTo>
                  <a:lnTo>
                    <a:pt x="696218" y="2148628"/>
                  </a:lnTo>
                  <a:lnTo>
                    <a:pt x="645451" y="2279765"/>
                  </a:lnTo>
                  <a:lnTo>
                    <a:pt x="515715" y="2240856"/>
                  </a:lnTo>
                  <a:lnTo>
                    <a:pt x="438156" y="2384963"/>
                  </a:lnTo>
                  <a:lnTo>
                    <a:pt x="374698" y="2517541"/>
                  </a:lnTo>
                  <a:lnTo>
                    <a:pt x="297138" y="2632826"/>
                  </a:lnTo>
                  <a:lnTo>
                    <a:pt x="412772" y="2701997"/>
                  </a:lnTo>
                  <a:lnTo>
                    <a:pt x="438156" y="2873484"/>
                  </a:lnTo>
                  <a:lnTo>
                    <a:pt x="271755" y="2912393"/>
                  </a:lnTo>
                  <a:lnTo>
                    <a:pt x="297138" y="3030560"/>
                  </a:lnTo>
                  <a:lnTo>
                    <a:pt x="387389" y="3043530"/>
                  </a:lnTo>
                  <a:lnTo>
                    <a:pt x="425464" y="2978682"/>
                  </a:lnTo>
                  <a:lnTo>
                    <a:pt x="528407" y="2978682"/>
                  </a:lnTo>
                  <a:lnTo>
                    <a:pt x="618658" y="3004621"/>
                  </a:lnTo>
                  <a:lnTo>
                    <a:pt x="761086" y="2965712"/>
                  </a:lnTo>
                  <a:lnTo>
                    <a:pt x="817493" y="3068028"/>
                  </a:lnTo>
                  <a:lnTo>
                    <a:pt x="761086" y="3189077"/>
                  </a:lnTo>
                  <a:lnTo>
                    <a:pt x="864029" y="3294275"/>
                  </a:lnTo>
                  <a:lnTo>
                    <a:pt x="993765" y="3255366"/>
                  </a:lnTo>
                  <a:lnTo>
                    <a:pt x="1092993" y="3206937"/>
                  </a:lnTo>
                  <a:lnTo>
                    <a:pt x="1188243" y="3268849"/>
                  </a:lnTo>
                  <a:lnTo>
                    <a:pt x="1183481" y="3361718"/>
                  </a:lnTo>
                  <a:lnTo>
                    <a:pt x="1112043" y="3480780"/>
                  </a:lnTo>
                  <a:lnTo>
                    <a:pt x="985837" y="3595080"/>
                  </a:lnTo>
                  <a:lnTo>
                    <a:pt x="728662" y="3764149"/>
                  </a:lnTo>
                  <a:lnTo>
                    <a:pt x="469106" y="3914168"/>
                  </a:lnTo>
                  <a:lnTo>
                    <a:pt x="244962" y="4137298"/>
                  </a:lnTo>
                  <a:lnTo>
                    <a:pt x="4762" y="4192774"/>
                  </a:lnTo>
                  <a:lnTo>
                    <a:pt x="0" y="4278499"/>
                  </a:lnTo>
                  <a:lnTo>
                    <a:pt x="176212" y="4221349"/>
                  </a:lnTo>
                  <a:lnTo>
                    <a:pt x="414337" y="4099905"/>
                  </a:lnTo>
                  <a:lnTo>
                    <a:pt x="588168" y="4009418"/>
                  </a:lnTo>
                  <a:lnTo>
                    <a:pt x="757237" y="3911787"/>
                  </a:lnTo>
                  <a:lnTo>
                    <a:pt x="883443" y="3823680"/>
                  </a:lnTo>
                  <a:lnTo>
                    <a:pt x="1054893" y="3759387"/>
                  </a:lnTo>
                  <a:lnTo>
                    <a:pt x="1154906" y="3633180"/>
                  </a:lnTo>
                  <a:lnTo>
                    <a:pt x="1285875" y="3530787"/>
                  </a:lnTo>
                  <a:lnTo>
                    <a:pt x="1393031" y="3421249"/>
                  </a:lnTo>
                  <a:lnTo>
                    <a:pt x="1512093" y="3349812"/>
                  </a:lnTo>
                  <a:lnTo>
                    <a:pt x="1643062" y="3204555"/>
                  </a:lnTo>
                  <a:lnTo>
                    <a:pt x="1701673" y="3122788"/>
                  </a:lnTo>
                  <a:lnTo>
                    <a:pt x="1535906" y="3080730"/>
                  </a:lnTo>
                  <a:lnTo>
                    <a:pt x="1709737" y="2956905"/>
                  </a:lnTo>
                  <a:lnTo>
                    <a:pt x="1844101" y="3109819"/>
                  </a:lnTo>
                  <a:lnTo>
                    <a:pt x="2093702" y="3019032"/>
                  </a:lnTo>
                  <a:lnTo>
                    <a:pt x="2171700" y="2971193"/>
                  </a:lnTo>
                  <a:lnTo>
                    <a:pt x="2308049" y="2965712"/>
                  </a:lnTo>
                  <a:lnTo>
                    <a:pt x="2250281" y="2885468"/>
                  </a:lnTo>
                  <a:lnTo>
                    <a:pt x="2228850" y="2797362"/>
                  </a:lnTo>
                  <a:lnTo>
                    <a:pt x="2360225" y="2781256"/>
                  </a:lnTo>
                  <a:lnTo>
                    <a:pt x="2450476" y="2899423"/>
                  </a:lnTo>
                  <a:lnTo>
                    <a:pt x="2578802" y="2925362"/>
                  </a:lnTo>
                  <a:lnTo>
                    <a:pt x="2784688" y="2951302"/>
                  </a:lnTo>
                  <a:lnTo>
                    <a:pt x="2965190" y="3030560"/>
                  </a:lnTo>
                  <a:lnTo>
                    <a:pt x="3145693" y="3096849"/>
                  </a:lnTo>
                  <a:lnTo>
                    <a:pt x="3324785" y="3261131"/>
                  </a:lnTo>
                  <a:lnTo>
                    <a:pt x="3455932" y="3465762"/>
                  </a:lnTo>
                  <a:lnTo>
                    <a:pt x="3546183" y="3624279"/>
                  </a:lnTo>
                  <a:lnTo>
                    <a:pt x="3687200" y="3808735"/>
                  </a:lnTo>
                  <a:lnTo>
                    <a:pt x="3726685" y="3952842"/>
                  </a:lnTo>
                  <a:lnTo>
                    <a:pt x="3797194" y="4034983"/>
                  </a:lnTo>
                  <a:lnTo>
                    <a:pt x="4010131" y="3965811"/>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sz="1200" b="1" kern="0">
                <a:solidFill>
                  <a:srgbClr val="000000"/>
                </a:solidFill>
                <a:latin typeface="Open Sans" panose="020B0606030504020204" pitchFamily="34" charset="0"/>
                <a:cs typeface="Open Sans" panose="020B0606030504020204" pitchFamily="34" charset="0"/>
              </a:endParaRPr>
            </a:p>
          </p:txBody>
        </p:sp>
        <p:sp>
          <p:nvSpPr>
            <p:cNvPr id="11" name="Freeform 171">
              <a:extLst>
                <a:ext uri="{FF2B5EF4-FFF2-40B4-BE49-F238E27FC236}">
                  <a16:creationId xmlns:a16="http://schemas.microsoft.com/office/drawing/2014/main" id="{9355F191-3C47-400A-8144-43568FBEE289}"/>
                </a:ext>
              </a:extLst>
            </p:cNvPr>
            <p:cNvSpPr>
              <a:spLocks/>
            </p:cNvSpPr>
            <p:nvPr/>
          </p:nvSpPr>
          <p:spPr bwMode="auto">
            <a:xfrm>
              <a:off x="7473359" y="2194893"/>
              <a:ext cx="1609635" cy="1234107"/>
            </a:xfrm>
            <a:custGeom>
              <a:avLst/>
              <a:gdLst>
                <a:gd name="T0" fmla="*/ 204 w 9324976"/>
                <a:gd name="T1" fmla="*/ 825 h 7146317"/>
                <a:gd name="T2" fmla="*/ 88 w 9324976"/>
                <a:gd name="T3" fmla="*/ 600 h 7146317"/>
                <a:gd name="T4" fmla="*/ 37 w 9324976"/>
                <a:gd name="T5" fmla="*/ 236 h 7146317"/>
                <a:gd name="T6" fmla="*/ 151 w 9324976"/>
                <a:gd name="T7" fmla="*/ 219 h 7146317"/>
                <a:gd name="T8" fmla="*/ 233 w 9324976"/>
                <a:gd name="T9" fmla="*/ 225 h 7146317"/>
                <a:gd name="T10" fmla="*/ 283 w 9324976"/>
                <a:gd name="T11" fmla="*/ 230 h 7146317"/>
                <a:gd name="T12" fmla="*/ 381 w 9324976"/>
                <a:gd name="T13" fmla="*/ 251 h 7146317"/>
                <a:gd name="T14" fmla="*/ 473 w 9324976"/>
                <a:gd name="T15" fmla="*/ 302 h 7146317"/>
                <a:gd name="T16" fmla="*/ 639 w 9324976"/>
                <a:gd name="T17" fmla="*/ 295 h 7146317"/>
                <a:gd name="T18" fmla="*/ 654 w 9324976"/>
                <a:gd name="T19" fmla="*/ 214 h 7146317"/>
                <a:gd name="T20" fmla="*/ 700 w 9324976"/>
                <a:gd name="T21" fmla="*/ 109 h 7146317"/>
                <a:gd name="T22" fmla="*/ 739 w 9324976"/>
                <a:gd name="T23" fmla="*/ 2 h 7146317"/>
                <a:gd name="T24" fmla="*/ 727 w 9324976"/>
                <a:gd name="T25" fmla="*/ 92 h 7146317"/>
                <a:gd name="T26" fmla="*/ 749 w 9324976"/>
                <a:gd name="T27" fmla="*/ 200 h 7146317"/>
                <a:gd name="T28" fmla="*/ 810 w 9324976"/>
                <a:gd name="T29" fmla="*/ 302 h 7146317"/>
                <a:gd name="T30" fmla="*/ 851 w 9324976"/>
                <a:gd name="T31" fmla="*/ 251 h 7146317"/>
                <a:gd name="T32" fmla="*/ 788 w 9324976"/>
                <a:gd name="T33" fmla="*/ 164 h 7146317"/>
                <a:gd name="T34" fmla="*/ 803 w 9324976"/>
                <a:gd name="T35" fmla="*/ 35 h 7146317"/>
                <a:gd name="T36" fmla="*/ 833 w 9324976"/>
                <a:gd name="T37" fmla="*/ 80 h 7146317"/>
                <a:gd name="T38" fmla="*/ 909 w 9324976"/>
                <a:gd name="T39" fmla="*/ 27 h 7146317"/>
                <a:gd name="T40" fmla="*/ 1005 w 9324976"/>
                <a:gd name="T41" fmla="*/ 84 h 7146317"/>
                <a:gd name="T42" fmla="*/ 1070 w 9324976"/>
                <a:gd name="T43" fmla="*/ 137 h 7146317"/>
                <a:gd name="T44" fmla="*/ 1127 w 9324976"/>
                <a:gd name="T45" fmla="*/ 222 h 7146317"/>
                <a:gd name="T46" fmla="*/ 1180 w 9324976"/>
                <a:gd name="T47" fmla="*/ 311 h 7146317"/>
                <a:gd name="T48" fmla="*/ 1205 w 9324976"/>
                <a:gd name="T49" fmla="*/ 387 h 7146317"/>
                <a:gd name="T50" fmla="*/ 1140 w 9324976"/>
                <a:gd name="T51" fmla="*/ 362 h 7146317"/>
                <a:gd name="T52" fmla="*/ 1176 w 9324976"/>
                <a:gd name="T53" fmla="*/ 450 h 7146317"/>
                <a:gd name="T54" fmla="*/ 1141 w 9324976"/>
                <a:gd name="T55" fmla="*/ 479 h 7146317"/>
                <a:gd name="T56" fmla="*/ 1070 w 9324976"/>
                <a:gd name="T57" fmla="*/ 489 h 7146317"/>
                <a:gd name="T58" fmla="*/ 973 w 9324976"/>
                <a:gd name="T59" fmla="*/ 407 h 7146317"/>
                <a:gd name="T60" fmla="*/ 1049 w 9324976"/>
                <a:gd name="T61" fmla="*/ 342 h 7146317"/>
                <a:gd name="T62" fmla="*/ 976 w 9324976"/>
                <a:gd name="T63" fmla="*/ 237 h 7146317"/>
                <a:gd name="T64" fmla="*/ 907 w 9324976"/>
                <a:gd name="T65" fmla="*/ 276 h 7146317"/>
                <a:gd name="T66" fmla="*/ 887 w 9324976"/>
                <a:gd name="T67" fmla="*/ 384 h 7146317"/>
                <a:gd name="T68" fmla="*/ 918 w 9324976"/>
                <a:gd name="T69" fmla="*/ 464 h 7146317"/>
                <a:gd name="T70" fmla="*/ 823 w 9324976"/>
                <a:gd name="T71" fmla="*/ 456 h 7146317"/>
                <a:gd name="T72" fmla="*/ 752 w 9324976"/>
                <a:gd name="T73" fmla="*/ 499 h 7146317"/>
                <a:gd name="T74" fmla="*/ 751 w 9324976"/>
                <a:gd name="T75" fmla="*/ 658 h 7146317"/>
                <a:gd name="T76" fmla="*/ 900 w 9324976"/>
                <a:gd name="T77" fmla="*/ 732 h 7146317"/>
                <a:gd name="T78" fmla="*/ 939 w 9324976"/>
                <a:gd name="T79" fmla="*/ 733 h 7146317"/>
                <a:gd name="T80" fmla="*/ 958 w 9324976"/>
                <a:gd name="T81" fmla="*/ 621 h 7146317"/>
                <a:gd name="T82" fmla="*/ 965 w 9324976"/>
                <a:gd name="T83" fmla="*/ 541 h 7146317"/>
                <a:gd name="T84" fmla="*/ 1026 w 9324976"/>
                <a:gd name="T85" fmla="*/ 493 h 7146317"/>
                <a:gd name="T86" fmla="*/ 1092 w 9324976"/>
                <a:gd name="T87" fmla="*/ 574 h 7146317"/>
                <a:gd name="T88" fmla="*/ 1168 w 9324976"/>
                <a:gd name="T89" fmla="*/ 583 h 7146317"/>
                <a:gd name="T90" fmla="*/ 1205 w 9324976"/>
                <a:gd name="T91" fmla="*/ 650 h 7146317"/>
                <a:gd name="T92" fmla="*/ 1255 w 9324976"/>
                <a:gd name="T93" fmla="*/ 720 h 7146317"/>
                <a:gd name="T94" fmla="*/ 1305 w 9324976"/>
                <a:gd name="T95" fmla="*/ 792 h 7146317"/>
                <a:gd name="T96" fmla="*/ 1318 w 9324976"/>
                <a:gd name="T97" fmla="*/ 867 h 7146317"/>
                <a:gd name="T98" fmla="*/ 1336 w 9324976"/>
                <a:gd name="T99" fmla="*/ 923 h 7146317"/>
                <a:gd name="T100" fmla="*/ 1263 w 9324976"/>
                <a:gd name="T101" fmla="*/ 913 h 7146317"/>
                <a:gd name="T102" fmla="*/ 1259 w 9324976"/>
                <a:gd name="T103" fmla="*/ 841 h 7146317"/>
                <a:gd name="T104" fmla="*/ 1158 w 9324976"/>
                <a:gd name="T105" fmla="*/ 847 h 7146317"/>
                <a:gd name="T106" fmla="*/ 1183 w 9324976"/>
                <a:gd name="T107" fmla="*/ 897 h 7146317"/>
                <a:gd name="T108" fmla="*/ 1230 w 9324976"/>
                <a:gd name="T109" fmla="*/ 929 h 7146317"/>
                <a:gd name="T110" fmla="*/ 1152 w 9324976"/>
                <a:gd name="T111" fmla="*/ 995 h 7146317"/>
                <a:gd name="T112" fmla="*/ 1098 w 9324976"/>
                <a:gd name="T113" fmla="*/ 917 h 7146317"/>
                <a:gd name="T114" fmla="*/ 954 w 9324976"/>
                <a:gd name="T115" fmla="*/ 1004 h 7146317"/>
                <a:gd name="T116" fmla="*/ 923 w 9324976"/>
                <a:gd name="T117" fmla="*/ 973 h 7146317"/>
                <a:gd name="T118" fmla="*/ 851 w 9324976"/>
                <a:gd name="T119" fmla="*/ 905 h 7146317"/>
                <a:gd name="T120" fmla="*/ 706 w 9324976"/>
                <a:gd name="T121" fmla="*/ 885 h 71463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324976"/>
                <a:gd name="T184" fmla="*/ 0 h 7146317"/>
                <a:gd name="T185" fmla="*/ 9324976 w 9324976"/>
                <a:gd name="T186" fmla="*/ 7146317 h 71463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324976" h="7146317">
                  <a:moveTo>
                    <a:pt x="1886890" y="6060467"/>
                  </a:moveTo>
                  <a:lnTo>
                    <a:pt x="1884509" y="6139049"/>
                  </a:lnTo>
                  <a:lnTo>
                    <a:pt x="1705915" y="6150955"/>
                  </a:lnTo>
                  <a:lnTo>
                    <a:pt x="1608138" y="6019335"/>
                  </a:lnTo>
                  <a:lnTo>
                    <a:pt x="1403350" y="5890513"/>
                  </a:lnTo>
                  <a:lnTo>
                    <a:pt x="1403350" y="5747574"/>
                  </a:lnTo>
                  <a:lnTo>
                    <a:pt x="1403350" y="5669928"/>
                  </a:lnTo>
                  <a:lnTo>
                    <a:pt x="1312863" y="5502283"/>
                  </a:lnTo>
                  <a:lnTo>
                    <a:pt x="1171575" y="5361108"/>
                  </a:lnTo>
                  <a:lnTo>
                    <a:pt x="1101725" y="5062877"/>
                  </a:lnTo>
                  <a:lnTo>
                    <a:pt x="1216025" y="4884644"/>
                  </a:lnTo>
                  <a:lnTo>
                    <a:pt x="1028700" y="4748763"/>
                  </a:lnTo>
                  <a:lnTo>
                    <a:pt x="774700" y="4332298"/>
                  </a:lnTo>
                  <a:lnTo>
                    <a:pt x="604838" y="4124065"/>
                  </a:lnTo>
                  <a:lnTo>
                    <a:pt x="460375" y="4312886"/>
                  </a:lnTo>
                  <a:lnTo>
                    <a:pt x="307975" y="4120536"/>
                  </a:lnTo>
                  <a:lnTo>
                    <a:pt x="274638" y="3974067"/>
                  </a:lnTo>
                  <a:lnTo>
                    <a:pt x="130175" y="3998773"/>
                  </a:lnTo>
                  <a:lnTo>
                    <a:pt x="0" y="3959950"/>
                  </a:lnTo>
                  <a:lnTo>
                    <a:pt x="17463" y="1621744"/>
                  </a:lnTo>
                  <a:lnTo>
                    <a:pt x="252413" y="1621744"/>
                  </a:lnTo>
                  <a:lnTo>
                    <a:pt x="358775" y="1672920"/>
                  </a:lnTo>
                  <a:lnTo>
                    <a:pt x="466725" y="1743507"/>
                  </a:lnTo>
                  <a:lnTo>
                    <a:pt x="558800" y="1695861"/>
                  </a:lnTo>
                  <a:lnTo>
                    <a:pt x="661988" y="1591744"/>
                  </a:lnTo>
                  <a:lnTo>
                    <a:pt x="728663" y="1508804"/>
                  </a:lnTo>
                  <a:lnTo>
                    <a:pt x="852488" y="1577627"/>
                  </a:lnTo>
                  <a:lnTo>
                    <a:pt x="1042988" y="1503510"/>
                  </a:lnTo>
                  <a:lnTo>
                    <a:pt x="1249363" y="1445276"/>
                  </a:lnTo>
                  <a:lnTo>
                    <a:pt x="1336675" y="1473511"/>
                  </a:lnTo>
                  <a:lnTo>
                    <a:pt x="1368425" y="1355277"/>
                  </a:lnTo>
                  <a:lnTo>
                    <a:pt x="1368425" y="1207043"/>
                  </a:lnTo>
                  <a:lnTo>
                    <a:pt x="1490663" y="1261749"/>
                  </a:lnTo>
                  <a:lnTo>
                    <a:pt x="1557338" y="1489393"/>
                  </a:lnTo>
                  <a:lnTo>
                    <a:pt x="1601788" y="1547627"/>
                  </a:lnTo>
                  <a:lnTo>
                    <a:pt x="1676400" y="1552921"/>
                  </a:lnTo>
                  <a:lnTo>
                    <a:pt x="1709738" y="1371159"/>
                  </a:lnTo>
                  <a:lnTo>
                    <a:pt x="1776413" y="1399394"/>
                  </a:lnTo>
                  <a:lnTo>
                    <a:pt x="1816100" y="1429394"/>
                  </a:lnTo>
                  <a:lnTo>
                    <a:pt x="1838325" y="1577627"/>
                  </a:lnTo>
                  <a:lnTo>
                    <a:pt x="1878013" y="1584686"/>
                  </a:lnTo>
                  <a:lnTo>
                    <a:pt x="1952625" y="1577627"/>
                  </a:lnTo>
                  <a:lnTo>
                    <a:pt x="1958975" y="1489393"/>
                  </a:lnTo>
                  <a:lnTo>
                    <a:pt x="2043113" y="1452334"/>
                  </a:lnTo>
                  <a:lnTo>
                    <a:pt x="2166938" y="1519392"/>
                  </a:lnTo>
                  <a:lnTo>
                    <a:pt x="2239963" y="1589980"/>
                  </a:lnTo>
                  <a:lnTo>
                    <a:pt x="2363788" y="1595274"/>
                  </a:lnTo>
                  <a:lnTo>
                    <a:pt x="2490788" y="1694096"/>
                  </a:lnTo>
                  <a:lnTo>
                    <a:pt x="2624138" y="1725860"/>
                  </a:lnTo>
                  <a:lnTo>
                    <a:pt x="2708422" y="1776599"/>
                  </a:lnTo>
                  <a:lnTo>
                    <a:pt x="2765572" y="1843274"/>
                  </a:lnTo>
                  <a:lnTo>
                    <a:pt x="2865584" y="1952811"/>
                  </a:lnTo>
                  <a:lnTo>
                    <a:pt x="2751284" y="2019486"/>
                  </a:lnTo>
                  <a:lnTo>
                    <a:pt x="2732234" y="2095686"/>
                  </a:lnTo>
                  <a:lnTo>
                    <a:pt x="3006725" y="2108797"/>
                  </a:lnTo>
                  <a:lnTo>
                    <a:pt x="3257550" y="2078797"/>
                  </a:lnTo>
                  <a:lnTo>
                    <a:pt x="3403747" y="2148074"/>
                  </a:lnTo>
                  <a:lnTo>
                    <a:pt x="3608534" y="2043299"/>
                  </a:lnTo>
                  <a:lnTo>
                    <a:pt x="3789509" y="1971861"/>
                  </a:lnTo>
                  <a:lnTo>
                    <a:pt x="3944938" y="2018798"/>
                  </a:lnTo>
                  <a:lnTo>
                    <a:pt x="4081463" y="2038209"/>
                  </a:lnTo>
                  <a:lnTo>
                    <a:pt x="4262438" y="2092915"/>
                  </a:lnTo>
                  <a:lnTo>
                    <a:pt x="4402138" y="2029386"/>
                  </a:lnTo>
                  <a:lnTo>
                    <a:pt x="4445000" y="1971151"/>
                  </a:lnTo>
                  <a:lnTo>
                    <a:pt x="4429125" y="1847624"/>
                  </a:lnTo>
                  <a:lnTo>
                    <a:pt x="4516438" y="1822918"/>
                  </a:lnTo>
                  <a:lnTo>
                    <a:pt x="4519613" y="1764683"/>
                  </a:lnTo>
                  <a:lnTo>
                    <a:pt x="4410075" y="1678214"/>
                  </a:lnTo>
                  <a:lnTo>
                    <a:pt x="4491038" y="1552921"/>
                  </a:lnTo>
                  <a:lnTo>
                    <a:pt x="4505325" y="1471746"/>
                  </a:lnTo>
                  <a:lnTo>
                    <a:pt x="4672013" y="1344689"/>
                  </a:lnTo>
                  <a:lnTo>
                    <a:pt x="4684713" y="1254690"/>
                  </a:lnTo>
                  <a:lnTo>
                    <a:pt x="4721226" y="1175279"/>
                  </a:lnTo>
                  <a:lnTo>
                    <a:pt x="4678363" y="1065869"/>
                  </a:lnTo>
                  <a:lnTo>
                    <a:pt x="4760913" y="1021752"/>
                  </a:lnTo>
                  <a:lnTo>
                    <a:pt x="4799013" y="905283"/>
                  </a:lnTo>
                  <a:lnTo>
                    <a:pt x="4826001" y="751755"/>
                  </a:lnTo>
                  <a:lnTo>
                    <a:pt x="4799013" y="569993"/>
                  </a:lnTo>
                  <a:lnTo>
                    <a:pt x="4773613" y="389995"/>
                  </a:lnTo>
                  <a:lnTo>
                    <a:pt x="4826001" y="273526"/>
                  </a:lnTo>
                  <a:lnTo>
                    <a:pt x="4838701" y="132351"/>
                  </a:lnTo>
                  <a:lnTo>
                    <a:pt x="4838701" y="33529"/>
                  </a:lnTo>
                  <a:lnTo>
                    <a:pt x="4973638" y="0"/>
                  </a:lnTo>
                  <a:lnTo>
                    <a:pt x="5091113" y="12353"/>
                  </a:lnTo>
                  <a:lnTo>
                    <a:pt x="5192713" y="26470"/>
                  </a:lnTo>
                  <a:lnTo>
                    <a:pt x="5307013" y="28235"/>
                  </a:lnTo>
                  <a:lnTo>
                    <a:pt x="5364163" y="105881"/>
                  </a:lnTo>
                  <a:lnTo>
                    <a:pt x="5248276" y="389995"/>
                  </a:lnTo>
                  <a:lnTo>
                    <a:pt x="5173663" y="539993"/>
                  </a:lnTo>
                  <a:lnTo>
                    <a:pt x="5038726" y="539993"/>
                  </a:lnTo>
                  <a:lnTo>
                    <a:pt x="5005388" y="635286"/>
                  </a:lnTo>
                  <a:lnTo>
                    <a:pt x="4995863" y="727050"/>
                  </a:lnTo>
                  <a:lnTo>
                    <a:pt x="4987926" y="762343"/>
                  </a:lnTo>
                  <a:lnTo>
                    <a:pt x="4957763" y="811754"/>
                  </a:lnTo>
                  <a:lnTo>
                    <a:pt x="5092701" y="926459"/>
                  </a:lnTo>
                  <a:lnTo>
                    <a:pt x="5110163" y="1092339"/>
                  </a:lnTo>
                  <a:lnTo>
                    <a:pt x="5159376" y="1182338"/>
                  </a:lnTo>
                  <a:lnTo>
                    <a:pt x="5159376" y="1371159"/>
                  </a:lnTo>
                  <a:lnTo>
                    <a:pt x="5248276" y="1489393"/>
                  </a:lnTo>
                  <a:lnTo>
                    <a:pt x="5330826" y="1529981"/>
                  </a:lnTo>
                  <a:lnTo>
                    <a:pt x="5487988" y="1600568"/>
                  </a:lnTo>
                  <a:lnTo>
                    <a:pt x="5634038" y="1805271"/>
                  </a:lnTo>
                  <a:lnTo>
                    <a:pt x="5621338" y="1964093"/>
                  </a:lnTo>
                  <a:lnTo>
                    <a:pt x="5576888" y="1987034"/>
                  </a:lnTo>
                  <a:lnTo>
                    <a:pt x="5581651" y="2075268"/>
                  </a:lnTo>
                  <a:lnTo>
                    <a:pt x="5683251" y="2172325"/>
                  </a:lnTo>
                  <a:lnTo>
                    <a:pt x="5735638" y="2158208"/>
                  </a:lnTo>
                  <a:lnTo>
                    <a:pt x="5672138" y="2017033"/>
                  </a:lnTo>
                  <a:lnTo>
                    <a:pt x="5702301" y="1902329"/>
                  </a:lnTo>
                  <a:lnTo>
                    <a:pt x="5773738" y="1900564"/>
                  </a:lnTo>
                  <a:lnTo>
                    <a:pt x="5821363" y="1821153"/>
                  </a:lnTo>
                  <a:lnTo>
                    <a:pt x="5859463" y="1727625"/>
                  </a:lnTo>
                  <a:lnTo>
                    <a:pt x="5851526" y="1589980"/>
                  </a:lnTo>
                  <a:lnTo>
                    <a:pt x="5834063" y="1445276"/>
                  </a:lnTo>
                  <a:lnTo>
                    <a:pt x="5697538" y="1434688"/>
                  </a:lnTo>
                  <a:lnTo>
                    <a:pt x="5592763" y="1388806"/>
                  </a:lnTo>
                  <a:lnTo>
                    <a:pt x="5486401" y="1286454"/>
                  </a:lnTo>
                  <a:lnTo>
                    <a:pt x="5429251" y="1233514"/>
                  </a:lnTo>
                  <a:lnTo>
                    <a:pt x="5427663" y="1125868"/>
                  </a:lnTo>
                  <a:lnTo>
                    <a:pt x="5348288" y="944106"/>
                  </a:lnTo>
                  <a:lnTo>
                    <a:pt x="5345113" y="806460"/>
                  </a:lnTo>
                  <a:lnTo>
                    <a:pt x="5338763" y="698815"/>
                  </a:lnTo>
                  <a:lnTo>
                    <a:pt x="5373688" y="531170"/>
                  </a:lnTo>
                  <a:lnTo>
                    <a:pt x="5416551" y="423524"/>
                  </a:lnTo>
                  <a:lnTo>
                    <a:pt x="5438776" y="365289"/>
                  </a:lnTo>
                  <a:lnTo>
                    <a:pt x="5529263" y="238232"/>
                  </a:lnTo>
                  <a:lnTo>
                    <a:pt x="5659438" y="121763"/>
                  </a:lnTo>
                  <a:lnTo>
                    <a:pt x="5776913" y="91764"/>
                  </a:lnTo>
                  <a:lnTo>
                    <a:pt x="5915026" y="128822"/>
                  </a:lnTo>
                  <a:lnTo>
                    <a:pt x="5878513" y="206468"/>
                  </a:lnTo>
                  <a:lnTo>
                    <a:pt x="5791201" y="307055"/>
                  </a:lnTo>
                  <a:lnTo>
                    <a:pt x="5743576" y="418230"/>
                  </a:lnTo>
                  <a:lnTo>
                    <a:pt x="5735638" y="552346"/>
                  </a:lnTo>
                  <a:lnTo>
                    <a:pt x="5830888" y="578816"/>
                  </a:lnTo>
                  <a:lnTo>
                    <a:pt x="5830888" y="462347"/>
                  </a:lnTo>
                  <a:lnTo>
                    <a:pt x="5872163" y="361760"/>
                  </a:lnTo>
                  <a:lnTo>
                    <a:pt x="5940426" y="259408"/>
                  </a:lnTo>
                  <a:lnTo>
                    <a:pt x="6043613" y="187056"/>
                  </a:lnTo>
                  <a:lnTo>
                    <a:pt x="6169026" y="137645"/>
                  </a:lnTo>
                  <a:lnTo>
                    <a:pt x="6261101" y="183527"/>
                  </a:lnTo>
                  <a:lnTo>
                    <a:pt x="6424613" y="139410"/>
                  </a:lnTo>
                  <a:lnTo>
                    <a:pt x="6524626" y="165880"/>
                  </a:lnTo>
                  <a:lnTo>
                    <a:pt x="6619876" y="165880"/>
                  </a:lnTo>
                  <a:lnTo>
                    <a:pt x="6759576" y="239997"/>
                  </a:lnTo>
                  <a:lnTo>
                    <a:pt x="6800851" y="389995"/>
                  </a:lnTo>
                  <a:lnTo>
                    <a:pt x="6850063" y="529405"/>
                  </a:lnTo>
                  <a:lnTo>
                    <a:pt x="6919913" y="577051"/>
                  </a:lnTo>
                  <a:lnTo>
                    <a:pt x="6992938" y="624698"/>
                  </a:lnTo>
                  <a:lnTo>
                    <a:pt x="7005638" y="711167"/>
                  </a:lnTo>
                  <a:lnTo>
                    <a:pt x="7035801" y="809990"/>
                  </a:lnTo>
                  <a:lnTo>
                    <a:pt x="7140576" y="827637"/>
                  </a:lnTo>
                  <a:lnTo>
                    <a:pt x="7205663" y="854107"/>
                  </a:lnTo>
                  <a:lnTo>
                    <a:pt x="7292976" y="852342"/>
                  </a:lnTo>
                  <a:lnTo>
                    <a:pt x="7373938" y="944106"/>
                  </a:lnTo>
                  <a:lnTo>
                    <a:pt x="7372351" y="1065869"/>
                  </a:lnTo>
                  <a:lnTo>
                    <a:pt x="7462838" y="1090574"/>
                  </a:lnTo>
                  <a:lnTo>
                    <a:pt x="7615238" y="1198220"/>
                  </a:lnTo>
                  <a:lnTo>
                    <a:pt x="7634288" y="1270572"/>
                  </a:lnTo>
                  <a:lnTo>
                    <a:pt x="7715251" y="1282925"/>
                  </a:lnTo>
                  <a:lnTo>
                    <a:pt x="7777163" y="1402923"/>
                  </a:lnTo>
                  <a:lnTo>
                    <a:pt x="7762876" y="1526451"/>
                  </a:lnTo>
                  <a:lnTo>
                    <a:pt x="7762876" y="1667626"/>
                  </a:lnTo>
                  <a:lnTo>
                    <a:pt x="7659688" y="1784095"/>
                  </a:lnTo>
                  <a:lnTo>
                    <a:pt x="7791451" y="1870564"/>
                  </a:lnTo>
                  <a:lnTo>
                    <a:pt x="7904163" y="2017033"/>
                  </a:lnTo>
                  <a:lnTo>
                    <a:pt x="7993063" y="1955269"/>
                  </a:lnTo>
                  <a:lnTo>
                    <a:pt x="8069263" y="2055856"/>
                  </a:lnTo>
                  <a:lnTo>
                    <a:pt x="8129588" y="2138796"/>
                  </a:lnTo>
                  <a:lnTo>
                    <a:pt x="8221663" y="2175855"/>
                  </a:lnTo>
                  <a:lnTo>
                    <a:pt x="8229601" y="2255265"/>
                  </a:lnTo>
                  <a:lnTo>
                    <a:pt x="8329613" y="2249971"/>
                  </a:lnTo>
                  <a:lnTo>
                    <a:pt x="8396288" y="2320559"/>
                  </a:lnTo>
                  <a:lnTo>
                    <a:pt x="8407401" y="2421146"/>
                  </a:lnTo>
                  <a:lnTo>
                    <a:pt x="8329613" y="2498792"/>
                  </a:lnTo>
                  <a:lnTo>
                    <a:pt x="8301038" y="2661143"/>
                  </a:lnTo>
                  <a:lnTo>
                    <a:pt x="8210551" y="2691142"/>
                  </a:lnTo>
                  <a:lnTo>
                    <a:pt x="8172451" y="2777612"/>
                  </a:lnTo>
                  <a:lnTo>
                    <a:pt x="8102601" y="2789965"/>
                  </a:lnTo>
                  <a:lnTo>
                    <a:pt x="7991476" y="2722907"/>
                  </a:lnTo>
                  <a:lnTo>
                    <a:pt x="7916863" y="2699966"/>
                  </a:lnTo>
                  <a:lnTo>
                    <a:pt x="7934326" y="2617026"/>
                  </a:lnTo>
                  <a:lnTo>
                    <a:pt x="7854951" y="2488204"/>
                  </a:lnTo>
                  <a:lnTo>
                    <a:pt x="7800976" y="2544674"/>
                  </a:lnTo>
                  <a:lnTo>
                    <a:pt x="7786688" y="2636437"/>
                  </a:lnTo>
                  <a:lnTo>
                    <a:pt x="7829551" y="2752906"/>
                  </a:lnTo>
                  <a:lnTo>
                    <a:pt x="7926388" y="2816435"/>
                  </a:lnTo>
                  <a:lnTo>
                    <a:pt x="8024813" y="2876434"/>
                  </a:lnTo>
                  <a:lnTo>
                    <a:pt x="8067676" y="2992903"/>
                  </a:lnTo>
                  <a:lnTo>
                    <a:pt x="8102601" y="3093490"/>
                  </a:lnTo>
                  <a:lnTo>
                    <a:pt x="8116888" y="3183489"/>
                  </a:lnTo>
                  <a:lnTo>
                    <a:pt x="8067676" y="3218783"/>
                  </a:lnTo>
                  <a:lnTo>
                    <a:pt x="8062913" y="3324664"/>
                  </a:lnTo>
                  <a:lnTo>
                    <a:pt x="8096251" y="3377604"/>
                  </a:lnTo>
                  <a:lnTo>
                    <a:pt x="8064501" y="3405839"/>
                  </a:lnTo>
                  <a:lnTo>
                    <a:pt x="7991476" y="3395251"/>
                  </a:lnTo>
                  <a:lnTo>
                    <a:pt x="7862888" y="3292899"/>
                  </a:lnTo>
                  <a:lnTo>
                    <a:pt x="7812088" y="3331722"/>
                  </a:lnTo>
                  <a:lnTo>
                    <a:pt x="7921626" y="3479956"/>
                  </a:lnTo>
                  <a:lnTo>
                    <a:pt x="7867651" y="3554072"/>
                  </a:lnTo>
                  <a:lnTo>
                    <a:pt x="7758113" y="3495838"/>
                  </a:lnTo>
                  <a:lnTo>
                    <a:pt x="7677151" y="3490544"/>
                  </a:lnTo>
                  <a:lnTo>
                    <a:pt x="7521576" y="3368781"/>
                  </a:lnTo>
                  <a:lnTo>
                    <a:pt x="7369176" y="3361722"/>
                  </a:lnTo>
                  <a:lnTo>
                    <a:pt x="7273926" y="3215253"/>
                  </a:lnTo>
                  <a:lnTo>
                    <a:pt x="7121526" y="3151725"/>
                  </a:lnTo>
                  <a:lnTo>
                    <a:pt x="7102476" y="2991138"/>
                  </a:lnTo>
                  <a:lnTo>
                    <a:pt x="6837509" y="3076761"/>
                  </a:lnTo>
                  <a:lnTo>
                    <a:pt x="6713684" y="3052949"/>
                  </a:lnTo>
                  <a:lnTo>
                    <a:pt x="6608763" y="2894081"/>
                  </a:lnTo>
                  <a:lnTo>
                    <a:pt x="6704159" y="2800536"/>
                  </a:lnTo>
                  <a:lnTo>
                    <a:pt x="6823222" y="2771961"/>
                  </a:lnTo>
                  <a:lnTo>
                    <a:pt x="6961334" y="2810061"/>
                  </a:lnTo>
                  <a:lnTo>
                    <a:pt x="7066109" y="2748149"/>
                  </a:lnTo>
                  <a:lnTo>
                    <a:pt x="7038976" y="2617026"/>
                  </a:lnTo>
                  <a:lnTo>
                    <a:pt x="7113734" y="2548124"/>
                  </a:lnTo>
                  <a:lnTo>
                    <a:pt x="7081838" y="2454675"/>
                  </a:lnTo>
                  <a:lnTo>
                    <a:pt x="7228034" y="2348099"/>
                  </a:lnTo>
                  <a:lnTo>
                    <a:pt x="7210426" y="2158208"/>
                  </a:lnTo>
                  <a:lnTo>
                    <a:pt x="7153276" y="2055856"/>
                  </a:lnTo>
                  <a:lnTo>
                    <a:pt x="7043738" y="2092915"/>
                  </a:lnTo>
                  <a:lnTo>
                    <a:pt x="7018338" y="1886447"/>
                  </a:lnTo>
                  <a:lnTo>
                    <a:pt x="6929438" y="1769977"/>
                  </a:lnTo>
                  <a:lnTo>
                    <a:pt x="6802438" y="1807036"/>
                  </a:lnTo>
                  <a:lnTo>
                    <a:pt x="6723063" y="1628803"/>
                  </a:lnTo>
                  <a:lnTo>
                    <a:pt x="6667501" y="1441746"/>
                  </a:lnTo>
                  <a:lnTo>
                    <a:pt x="6543676" y="1473511"/>
                  </a:lnTo>
                  <a:lnTo>
                    <a:pt x="6454776" y="1577627"/>
                  </a:lnTo>
                  <a:lnTo>
                    <a:pt x="6288088" y="1526451"/>
                  </a:lnTo>
                  <a:lnTo>
                    <a:pt x="6197601" y="1589980"/>
                  </a:lnTo>
                  <a:lnTo>
                    <a:pt x="6288088" y="1757625"/>
                  </a:lnTo>
                  <a:lnTo>
                    <a:pt x="6248401" y="1900564"/>
                  </a:lnTo>
                  <a:lnTo>
                    <a:pt x="6210301" y="2041739"/>
                  </a:lnTo>
                  <a:lnTo>
                    <a:pt x="6288088" y="2170561"/>
                  </a:lnTo>
                  <a:lnTo>
                    <a:pt x="6261101" y="2352323"/>
                  </a:lnTo>
                  <a:lnTo>
                    <a:pt x="6186488" y="2378793"/>
                  </a:lnTo>
                  <a:lnTo>
                    <a:pt x="6172201" y="2468792"/>
                  </a:lnTo>
                  <a:lnTo>
                    <a:pt x="6119813" y="2511145"/>
                  </a:lnTo>
                  <a:lnTo>
                    <a:pt x="6108701" y="2636437"/>
                  </a:lnTo>
                  <a:lnTo>
                    <a:pt x="6021388" y="2617026"/>
                  </a:lnTo>
                  <a:lnTo>
                    <a:pt x="5972176" y="2678789"/>
                  </a:lnTo>
                  <a:lnTo>
                    <a:pt x="6105526" y="2786435"/>
                  </a:lnTo>
                  <a:lnTo>
                    <a:pt x="6264276" y="2911728"/>
                  </a:lnTo>
                  <a:lnTo>
                    <a:pt x="6396038" y="3040550"/>
                  </a:lnTo>
                  <a:lnTo>
                    <a:pt x="6351588" y="3127019"/>
                  </a:lnTo>
                  <a:lnTo>
                    <a:pt x="6326188" y="3188783"/>
                  </a:lnTo>
                  <a:lnTo>
                    <a:pt x="6211888" y="3149960"/>
                  </a:lnTo>
                  <a:lnTo>
                    <a:pt x="6088063" y="3038785"/>
                  </a:lnTo>
                  <a:lnTo>
                    <a:pt x="6018213" y="3164077"/>
                  </a:lnTo>
                  <a:lnTo>
                    <a:pt x="5959476" y="3202900"/>
                  </a:lnTo>
                  <a:lnTo>
                    <a:pt x="5886451" y="3245253"/>
                  </a:lnTo>
                  <a:lnTo>
                    <a:pt x="5791201" y="3151725"/>
                  </a:lnTo>
                  <a:lnTo>
                    <a:pt x="5667376" y="3135842"/>
                  </a:lnTo>
                  <a:lnTo>
                    <a:pt x="5735638" y="3022903"/>
                  </a:lnTo>
                  <a:lnTo>
                    <a:pt x="5754688" y="2917022"/>
                  </a:lnTo>
                  <a:lnTo>
                    <a:pt x="5722938" y="2855258"/>
                  </a:lnTo>
                  <a:lnTo>
                    <a:pt x="5562601" y="3042314"/>
                  </a:lnTo>
                  <a:lnTo>
                    <a:pt x="5419726" y="3038785"/>
                  </a:lnTo>
                  <a:lnTo>
                    <a:pt x="5351463" y="3217018"/>
                  </a:lnTo>
                  <a:lnTo>
                    <a:pt x="5178426" y="3428780"/>
                  </a:lnTo>
                  <a:lnTo>
                    <a:pt x="4986338" y="3644071"/>
                  </a:lnTo>
                  <a:lnTo>
                    <a:pt x="4914901" y="3790540"/>
                  </a:lnTo>
                  <a:lnTo>
                    <a:pt x="4889501" y="3935244"/>
                  </a:lnTo>
                  <a:lnTo>
                    <a:pt x="4892676" y="4177006"/>
                  </a:lnTo>
                  <a:lnTo>
                    <a:pt x="5054601" y="4219358"/>
                  </a:lnTo>
                  <a:lnTo>
                    <a:pt x="5092701" y="4385238"/>
                  </a:lnTo>
                  <a:lnTo>
                    <a:pt x="5172076" y="4521119"/>
                  </a:lnTo>
                  <a:lnTo>
                    <a:pt x="5314951" y="4499943"/>
                  </a:lnTo>
                  <a:lnTo>
                    <a:pt x="5467351" y="4581118"/>
                  </a:lnTo>
                  <a:lnTo>
                    <a:pt x="5649913" y="4729352"/>
                  </a:lnTo>
                  <a:lnTo>
                    <a:pt x="5834063" y="4798174"/>
                  </a:lnTo>
                  <a:lnTo>
                    <a:pt x="5957888" y="4888173"/>
                  </a:lnTo>
                  <a:lnTo>
                    <a:pt x="6188076" y="4888173"/>
                  </a:lnTo>
                  <a:lnTo>
                    <a:pt x="6197601" y="5034642"/>
                  </a:lnTo>
                  <a:lnTo>
                    <a:pt x="6178551" y="5174052"/>
                  </a:lnTo>
                  <a:lnTo>
                    <a:pt x="6291263" y="5426402"/>
                  </a:lnTo>
                  <a:lnTo>
                    <a:pt x="6434138" y="5592282"/>
                  </a:lnTo>
                  <a:lnTo>
                    <a:pt x="6491288" y="5539341"/>
                  </a:lnTo>
                  <a:lnTo>
                    <a:pt x="6588126" y="5428166"/>
                  </a:lnTo>
                  <a:lnTo>
                    <a:pt x="6538913" y="5147582"/>
                  </a:lnTo>
                  <a:lnTo>
                    <a:pt x="6469063" y="5036407"/>
                  </a:lnTo>
                  <a:lnTo>
                    <a:pt x="6488113" y="4914643"/>
                  </a:lnTo>
                  <a:lnTo>
                    <a:pt x="6602413" y="4902291"/>
                  </a:lnTo>
                  <a:lnTo>
                    <a:pt x="6735763" y="4805233"/>
                  </a:lnTo>
                  <a:lnTo>
                    <a:pt x="6775451" y="4593471"/>
                  </a:lnTo>
                  <a:lnTo>
                    <a:pt x="6777038" y="4438179"/>
                  </a:lnTo>
                  <a:lnTo>
                    <a:pt x="6667501" y="4304063"/>
                  </a:lnTo>
                  <a:lnTo>
                    <a:pt x="6597651" y="4267005"/>
                  </a:lnTo>
                  <a:lnTo>
                    <a:pt x="6564313" y="4155829"/>
                  </a:lnTo>
                  <a:lnTo>
                    <a:pt x="6629401" y="4076419"/>
                  </a:lnTo>
                  <a:lnTo>
                    <a:pt x="6672263" y="3993479"/>
                  </a:lnTo>
                  <a:lnTo>
                    <a:pt x="6667501" y="3877010"/>
                  </a:lnTo>
                  <a:lnTo>
                    <a:pt x="6573838" y="3827598"/>
                  </a:lnTo>
                  <a:lnTo>
                    <a:pt x="6557963" y="3771128"/>
                  </a:lnTo>
                  <a:lnTo>
                    <a:pt x="6646863" y="3721717"/>
                  </a:lnTo>
                  <a:lnTo>
                    <a:pt x="6643688" y="3637013"/>
                  </a:lnTo>
                  <a:lnTo>
                    <a:pt x="6692253" y="3548249"/>
                  </a:lnTo>
                  <a:lnTo>
                    <a:pt x="6716065" y="3476811"/>
                  </a:lnTo>
                  <a:lnTo>
                    <a:pt x="6839890" y="3469667"/>
                  </a:lnTo>
                  <a:lnTo>
                    <a:pt x="6907213" y="3432309"/>
                  </a:lnTo>
                  <a:lnTo>
                    <a:pt x="6992938" y="3474662"/>
                  </a:lnTo>
                  <a:lnTo>
                    <a:pt x="7067551" y="3388192"/>
                  </a:lnTo>
                  <a:lnTo>
                    <a:pt x="7153276" y="3435839"/>
                  </a:lnTo>
                  <a:lnTo>
                    <a:pt x="7235826" y="3501132"/>
                  </a:lnTo>
                  <a:lnTo>
                    <a:pt x="7315201" y="3599954"/>
                  </a:lnTo>
                  <a:lnTo>
                    <a:pt x="7416801" y="3760540"/>
                  </a:lnTo>
                  <a:lnTo>
                    <a:pt x="7526338" y="3700541"/>
                  </a:lnTo>
                  <a:lnTo>
                    <a:pt x="7556501" y="3811716"/>
                  </a:lnTo>
                  <a:lnTo>
                    <a:pt x="7519988" y="3944067"/>
                  </a:lnTo>
                  <a:lnTo>
                    <a:pt x="7556501" y="4161124"/>
                  </a:lnTo>
                  <a:lnTo>
                    <a:pt x="7669213" y="4205241"/>
                  </a:lnTo>
                  <a:lnTo>
                    <a:pt x="7811440" y="4405499"/>
                  </a:lnTo>
                  <a:lnTo>
                    <a:pt x="7994797" y="4250717"/>
                  </a:lnTo>
                  <a:lnTo>
                    <a:pt x="7963840" y="4176899"/>
                  </a:lnTo>
                  <a:lnTo>
                    <a:pt x="8009084" y="4098317"/>
                  </a:lnTo>
                  <a:lnTo>
                    <a:pt x="8049565" y="4007830"/>
                  </a:lnTo>
                  <a:lnTo>
                    <a:pt x="8085284" y="3948299"/>
                  </a:lnTo>
                  <a:lnTo>
                    <a:pt x="8137672" y="3962586"/>
                  </a:lnTo>
                  <a:lnTo>
                    <a:pt x="8134351" y="4044654"/>
                  </a:lnTo>
                  <a:lnTo>
                    <a:pt x="8243888" y="4168182"/>
                  </a:lnTo>
                  <a:lnTo>
                    <a:pt x="8267701" y="4279357"/>
                  </a:lnTo>
                  <a:lnTo>
                    <a:pt x="8316913" y="4362297"/>
                  </a:lnTo>
                  <a:lnTo>
                    <a:pt x="8301038" y="4469943"/>
                  </a:lnTo>
                  <a:lnTo>
                    <a:pt x="8416926" y="4528178"/>
                  </a:lnTo>
                  <a:lnTo>
                    <a:pt x="8364538" y="4637588"/>
                  </a:lnTo>
                  <a:lnTo>
                    <a:pt x="8372476" y="4702881"/>
                  </a:lnTo>
                  <a:lnTo>
                    <a:pt x="8448676" y="4771704"/>
                  </a:lnTo>
                  <a:lnTo>
                    <a:pt x="8501063" y="4859938"/>
                  </a:lnTo>
                  <a:lnTo>
                    <a:pt x="8615363" y="4896997"/>
                  </a:lnTo>
                  <a:lnTo>
                    <a:pt x="8647113" y="4948172"/>
                  </a:lnTo>
                  <a:lnTo>
                    <a:pt x="8755063" y="4928761"/>
                  </a:lnTo>
                  <a:lnTo>
                    <a:pt x="8813801" y="5038171"/>
                  </a:lnTo>
                  <a:lnTo>
                    <a:pt x="8834438" y="5110523"/>
                  </a:lnTo>
                  <a:lnTo>
                    <a:pt x="8915401" y="5131699"/>
                  </a:lnTo>
                  <a:lnTo>
                    <a:pt x="8983663" y="5230522"/>
                  </a:lnTo>
                  <a:lnTo>
                    <a:pt x="8964613" y="5316991"/>
                  </a:lnTo>
                  <a:lnTo>
                    <a:pt x="8988426" y="5444048"/>
                  </a:lnTo>
                  <a:lnTo>
                    <a:pt x="8988426" y="5507577"/>
                  </a:lnTo>
                  <a:lnTo>
                    <a:pt x="9031288" y="5553459"/>
                  </a:lnTo>
                  <a:lnTo>
                    <a:pt x="8955088" y="5618752"/>
                  </a:lnTo>
                  <a:lnTo>
                    <a:pt x="8985397" y="5669942"/>
                  </a:lnTo>
                  <a:lnTo>
                    <a:pt x="9017001" y="5777574"/>
                  </a:lnTo>
                  <a:lnTo>
                    <a:pt x="9064626" y="5849926"/>
                  </a:lnTo>
                  <a:lnTo>
                    <a:pt x="9083028" y="5960455"/>
                  </a:lnTo>
                  <a:lnTo>
                    <a:pt x="9171134" y="5977124"/>
                  </a:lnTo>
                  <a:lnTo>
                    <a:pt x="9242572" y="5941405"/>
                  </a:lnTo>
                  <a:lnTo>
                    <a:pt x="9294959" y="5984267"/>
                  </a:lnTo>
                  <a:lnTo>
                    <a:pt x="9321801" y="6114628"/>
                  </a:lnTo>
                  <a:lnTo>
                    <a:pt x="9324976" y="6236391"/>
                  </a:lnTo>
                  <a:lnTo>
                    <a:pt x="9264651" y="6322861"/>
                  </a:lnTo>
                  <a:lnTo>
                    <a:pt x="9201151" y="6344037"/>
                  </a:lnTo>
                  <a:lnTo>
                    <a:pt x="9124951" y="6342272"/>
                  </a:lnTo>
                  <a:lnTo>
                    <a:pt x="9097963" y="6259332"/>
                  </a:lnTo>
                  <a:lnTo>
                    <a:pt x="9010651" y="6289332"/>
                  </a:lnTo>
                  <a:lnTo>
                    <a:pt x="8940153" y="6286686"/>
                  </a:lnTo>
                  <a:lnTo>
                    <a:pt x="8874126" y="6289332"/>
                  </a:lnTo>
                  <a:lnTo>
                    <a:pt x="8823472" y="6255730"/>
                  </a:lnTo>
                  <a:lnTo>
                    <a:pt x="8702028" y="6277161"/>
                  </a:lnTo>
                  <a:lnTo>
                    <a:pt x="8711553" y="6179530"/>
                  </a:lnTo>
                  <a:lnTo>
                    <a:pt x="8785372" y="6046180"/>
                  </a:lnTo>
                  <a:lnTo>
                    <a:pt x="8837759" y="5946167"/>
                  </a:lnTo>
                  <a:lnTo>
                    <a:pt x="8906815" y="5767574"/>
                  </a:lnTo>
                  <a:lnTo>
                    <a:pt x="8866334" y="5643749"/>
                  </a:lnTo>
                  <a:lnTo>
                    <a:pt x="8771084" y="5674705"/>
                  </a:lnTo>
                  <a:lnTo>
                    <a:pt x="8675834" y="5779480"/>
                  </a:lnTo>
                  <a:lnTo>
                    <a:pt x="8571059" y="5850917"/>
                  </a:lnTo>
                  <a:lnTo>
                    <a:pt x="8442472" y="5881874"/>
                  </a:lnTo>
                  <a:lnTo>
                    <a:pt x="8328172" y="5858061"/>
                  </a:lnTo>
                  <a:lnTo>
                    <a:pt x="8206728" y="5860442"/>
                  </a:lnTo>
                  <a:lnTo>
                    <a:pt x="8137672" y="5836630"/>
                  </a:lnTo>
                  <a:lnTo>
                    <a:pt x="8051947" y="5834249"/>
                  </a:lnTo>
                  <a:lnTo>
                    <a:pt x="7978128" y="5822342"/>
                  </a:lnTo>
                  <a:lnTo>
                    <a:pt x="7892403" y="5860442"/>
                  </a:lnTo>
                  <a:lnTo>
                    <a:pt x="7849540" y="5912830"/>
                  </a:lnTo>
                  <a:lnTo>
                    <a:pt x="7882878" y="6017605"/>
                  </a:lnTo>
                  <a:lnTo>
                    <a:pt x="8015288" y="5945218"/>
                  </a:lnTo>
                  <a:lnTo>
                    <a:pt x="8105776" y="5987571"/>
                  </a:lnTo>
                  <a:lnTo>
                    <a:pt x="8161484" y="6079517"/>
                  </a:lnTo>
                  <a:lnTo>
                    <a:pt x="8151959" y="6162861"/>
                  </a:lnTo>
                  <a:lnTo>
                    <a:pt x="8064501" y="6160510"/>
                  </a:lnTo>
                  <a:lnTo>
                    <a:pt x="8040688" y="6231097"/>
                  </a:lnTo>
                  <a:lnTo>
                    <a:pt x="8121651" y="6315802"/>
                  </a:lnTo>
                  <a:lnTo>
                    <a:pt x="8130528" y="6408130"/>
                  </a:lnTo>
                  <a:lnTo>
                    <a:pt x="8296276" y="6336978"/>
                  </a:lnTo>
                  <a:lnTo>
                    <a:pt x="8423422" y="6498617"/>
                  </a:lnTo>
                  <a:lnTo>
                    <a:pt x="8475809" y="6384317"/>
                  </a:lnTo>
                  <a:lnTo>
                    <a:pt x="8566297" y="6360505"/>
                  </a:lnTo>
                  <a:lnTo>
                    <a:pt x="8597253" y="6539099"/>
                  </a:lnTo>
                  <a:lnTo>
                    <a:pt x="8440090" y="6646255"/>
                  </a:lnTo>
                  <a:lnTo>
                    <a:pt x="8256734" y="6727217"/>
                  </a:lnTo>
                  <a:lnTo>
                    <a:pt x="8123384" y="6784367"/>
                  </a:lnTo>
                  <a:lnTo>
                    <a:pt x="8023372" y="6889142"/>
                  </a:lnTo>
                  <a:lnTo>
                    <a:pt x="7937647" y="6836755"/>
                  </a:lnTo>
                  <a:lnTo>
                    <a:pt x="7930503" y="6779605"/>
                  </a:lnTo>
                  <a:lnTo>
                    <a:pt x="8099572" y="6634349"/>
                  </a:lnTo>
                  <a:lnTo>
                    <a:pt x="8059090" y="6589105"/>
                  </a:lnTo>
                  <a:lnTo>
                    <a:pt x="7828109" y="6710549"/>
                  </a:lnTo>
                  <a:lnTo>
                    <a:pt x="7740651" y="6481682"/>
                  </a:lnTo>
                  <a:lnTo>
                    <a:pt x="7720953" y="6317642"/>
                  </a:lnTo>
                  <a:lnTo>
                    <a:pt x="7567613" y="6303449"/>
                  </a:lnTo>
                  <a:lnTo>
                    <a:pt x="7518547" y="6496236"/>
                  </a:lnTo>
                  <a:lnTo>
                    <a:pt x="7435203" y="6646255"/>
                  </a:lnTo>
                  <a:lnTo>
                    <a:pt x="7281863" y="6645798"/>
                  </a:lnTo>
                  <a:lnTo>
                    <a:pt x="7097713" y="6645798"/>
                  </a:lnTo>
                  <a:lnTo>
                    <a:pt x="6978003" y="6720074"/>
                  </a:lnTo>
                  <a:lnTo>
                    <a:pt x="6839890" y="6879617"/>
                  </a:lnTo>
                  <a:lnTo>
                    <a:pt x="6570809" y="6898667"/>
                  </a:lnTo>
                  <a:lnTo>
                    <a:pt x="6551759" y="7003442"/>
                  </a:lnTo>
                  <a:lnTo>
                    <a:pt x="6211240" y="7146317"/>
                  </a:lnTo>
                  <a:lnTo>
                    <a:pt x="6135040" y="7084405"/>
                  </a:lnTo>
                  <a:lnTo>
                    <a:pt x="6165997" y="7058211"/>
                  </a:lnTo>
                  <a:lnTo>
                    <a:pt x="6194572" y="7008205"/>
                  </a:lnTo>
                  <a:lnTo>
                    <a:pt x="6270772" y="6855805"/>
                  </a:lnTo>
                  <a:lnTo>
                    <a:pt x="6361259" y="6686736"/>
                  </a:lnTo>
                  <a:lnTo>
                    <a:pt x="6477940" y="6746267"/>
                  </a:lnTo>
                  <a:lnTo>
                    <a:pt x="6492228" y="6651017"/>
                  </a:lnTo>
                  <a:lnTo>
                    <a:pt x="6385072" y="6529574"/>
                  </a:lnTo>
                  <a:lnTo>
                    <a:pt x="6197601" y="6490506"/>
                  </a:lnTo>
                  <a:lnTo>
                    <a:pt x="5967413" y="6471094"/>
                  </a:lnTo>
                  <a:lnTo>
                    <a:pt x="5973115" y="6253349"/>
                  </a:lnTo>
                  <a:lnTo>
                    <a:pt x="5863578" y="6217630"/>
                  </a:lnTo>
                  <a:lnTo>
                    <a:pt x="5796903" y="6129524"/>
                  </a:lnTo>
                  <a:lnTo>
                    <a:pt x="5651647" y="6084280"/>
                  </a:lnTo>
                  <a:lnTo>
                    <a:pt x="5580209" y="6162861"/>
                  </a:lnTo>
                  <a:lnTo>
                    <a:pt x="5353051" y="6225803"/>
                  </a:lnTo>
                  <a:lnTo>
                    <a:pt x="5254626" y="6171098"/>
                  </a:lnTo>
                  <a:lnTo>
                    <a:pt x="5054601" y="6146392"/>
                  </a:lnTo>
                  <a:lnTo>
                    <a:pt x="4865688" y="6081099"/>
                  </a:lnTo>
                  <a:lnTo>
                    <a:pt x="1886890" y="6060467"/>
                  </a:lnTo>
                  <a:close/>
                </a:path>
              </a:pathLst>
            </a:custGeom>
            <a:solidFill>
              <a:srgbClr val="00B0F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sz="1200" b="1" kern="0">
                <a:solidFill>
                  <a:srgbClr val="000000"/>
                </a:solidFill>
                <a:latin typeface="Open Sans" panose="020B0606030504020204" pitchFamily="34" charset="0"/>
                <a:cs typeface="Open Sans" panose="020B0606030504020204" pitchFamily="34" charset="0"/>
              </a:endParaRPr>
            </a:p>
          </p:txBody>
        </p:sp>
        <p:sp>
          <p:nvSpPr>
            <p:cNvPr id="12" name="Freeform 180">
              <a:extLst>
                <a:ext uri="{FF2B5EF4-FFF2-40B4-BE49-F238E27FC236}">
                  <a16:creationId xmlns:a16="http://schemas.microsoft.com/office/drawing/2014/main" id="{192771E4-7FC5-4286-A96D-FBFCE994F62D}"/>
                </a:ext>
              </a:extLst>
            </p:cNvPr>
            <p:cNvSpPr>
              <a:spLocks/>
            </p:cNvSpPr>
            <p:nvPr/>
          </p:nvSpPr>
          <p:spPr bwMode="auto">
            <a:xfrm>
              <a:off x="7747785" y="2161190"/>
              <a:ext cx="190973" cy="234304"/>
            </a:xfrm>
            <a:custGeom>
              <a:avLst/>
              <a:gdLst>
                <a:gd name="T0" fmla="*/ 2147483647 w 702"/>
                <a:gd name="T1" fmla="*/ 2147483647 h 770"/>
                <a:gd name="T2" fmla="*/ 2147483647 w 702"/>
                <a:gd name="T3" fmla="*/ 2147483647 h 770"/>
                <a:gd name="T4" fmla="*/ 2147483647 w 702"/>
                <a:gd name="T5" fmla="*/ 2147483647 h 770"/>
                <a:gd name="T6" fmla="*/ 2147483647 w 702"/>
                <a:gd name="T7" fmla="*/ 2147483647 h 770"/>
                <a:gd name="T8" fmla="*/ 0 w 702"/>
                <a:gd name="T9" fmla="*/ 2147483647 h 770"/>
                <a:gd name="T10" fmla="*/ 2147483647 w 702"/>
                <a:gd name="T11" fmla="*/ 2147483647 h 770"/>
                <a:gd name="T12" fmla="*/ 2147483647 w 702"/>
                <a:gd name="T13" fmla="*/ 2147483647 h 770"/>
                <a:gd name="T14" fmla="*/ 2147483647 w 702"/>
                <a:gd name="T15" fmla="*/ 2147483647 h 770"/>
                <a:gd name="T16" fmla="*/ 2147483647 w 702"/>
                <a:gd name="T17" fmla="*/ 2147483647 h 770"/>
                <a:gd name="T18" fmla="*/ 2147483647 w 702"/>
                <a:gd name="T19" fmla="*/ 2147483647 h 770"/>
                <a:gd name="T20" fmla="*/ 2147483647 w 702"/>
                <a:gd name="T21" fmla="*/ 2147483647 h 770"/>
                <a:gd name="T22" fmla="*/ 2147483647 w 702"/>
                <a:gd name="T23" fmla="*/ 2147483647 h 770"/>
                <a:gd name="T24" fmla="*/ 2147483647 w 702"/>
                <a:gd name="T25" fmla="*/ 2147483647 h 770"/>
                <a:gd name="T26" fmla="*/ 2147483647 w 702"/>
                <a:gd name="T27" fmla="*/ 0 h 770"/>
                <a:gd name="T28" fmla="*/ 2147483647 w 702"/>
                <a:gd name="T29" fmla="*/ 2147483647 h 770"/>
                <a:gd name="T30" fmla="*/ 2147483647 w 702"/>
                <a:gd name="T31" fmla="*/ 2147483647 h 770"/>
                <a:gd name="T32" fmla="*/ 2147483647 w 702"/>
                <a:gd name="T33" fmla="*/ 2147483647 h 770"/>
                <a:gd name="T34" fmla="*/ 2147483647 w 702"/>
                <a:gd name="T35" fmla="*/ 2147483647 h 770"/>
                <a:gd name="T36" fmla="*/ 2147483647 w 702"/>
                <a:gd name="T37" fmla="*/ 2147483647 h 770"/>
                <a:gd name="T38" fmla="*/ 2147483647 w 702"/>
                <a:gd name="T39" fmla="*/ 2147483647 h 770"/>
                <a:gd name="T40" fmla="*/ 2147483647 w 702"/>
                <a:gd name="T41" fmla="*/ 2147483647 h 770"/>
                <a:gd name="T42" fmla="*/ 2147483647 w 702"/>
                <a:gd name="T43" fmla="*/ 2147483647 h 770"/>
                <a:gd name="T44" fmla="*/ 2147483647 w 702"/>
                <a:gd name="T45" fmla="*/ 2147483647 h 770"/>
                <a:gd name="T46" fmla="*/ 2147483647 w 702"/>
                <a:gd name="T47" fmla="*/ 2147483647 h 770"/>
                <a:gd name="T48" fmla="*/ 2147483647 w 702"/>
                <a:gd name="T49" fmla="*/ 2147483647 h 770"/>
                <a:gd name="T50" fmla="*/ 2147483647 w 702"/>
                <a:gd name="T51" fmla="*/ 2147483647 h 770"/>
                <a:gd name="T52" fmla="*/ 2147483647 w 702"/>
                <a:gd name="T53" fmla="*/ 2147483647 h 7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2"/>
                <a:gd name="T82" fmla="*/ 0 h 770"/>
                <a:gd name="T83" fmla="*/ 702 w 702"/>
                <a:gd name="T84" fmla="*/ 770 h 7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2" h="770">
                  <a:moveTo>
                    <a:pt x="188" y="770"/>
                  </a:moveTo>
                  <a:lnTo>
                    <a:pt x="147" y="730"/>
                  </a:lnTo>
                  <a:lnTo>
                    <a:pt x="105" y="643"/>
                  </a:lnTo>
                  <a:lnTo>
                    <a:pt x="44" y="593"/>
                  </a:lnTo>
                  <a:lnTo>
                    <a:pt x="0" y="580"/>
                  </a:lnTo>
                  <a:lnTo>
                    <a:pt x="18" y="466"/>
                  </a:lnTo>
                  <a:lnTo>
                    <a:pt x="21" y="406"/>
                  </a:lnTo>
                  <a:lnTo>
                    <a:pt x="50" y="371"/>
                  </a:lnTo>
                  <a:lnTo>
                    <a:pt x="48" y="283"/>
                  </a:lnTo>
                  <a:lnTo>
                    <a:pt x="66" y="141"/>
                  </a:lnTo>
                  <a:lnTo>
                    <a:pt x="53" y="61"/>
                  </a:lnTo>
                  <a:lnTo>
                    <a:pt x="140" y="25"/>
                  </a:lnTo>
                  <a:lnTo>
                    <a:pt x="217" y="25"/>
                  </a:lnTo>
                  <a:lnTo>
                    <a:pt x="261" y="0"/>
                  </a:lnTo>
                  <a:lnTo>
                    <a:pt x="334" y="83"/>
                  </a:lnTo>
                  <a:lnTo>
                    <a:pt x="430" y="120"/>
                  </a:lnTo>
                  <a:lnTo>
                    <a:pt x="520" y="91"/>
                  </a:lnTo>
                  <a:lnTo>
                    <a:pt x="594" y="159"/>
                  </a:lnTo>
                  <a:lnTo>
                    <a:pt x="702" y="251"/>
                  </a:lnTo>
                  <a:lnTo>
                    <a:pt x="676" y="300"/>
                  </a:lnTo>
                  <a:lnTo>
                    <a:pt x="543" y="376"/>
                  </a:lnTo>
                  <a:lnTo>
                    <a:pt x="445" y="446"/>
                  </a:lnTo>
                  <a:lnTo>
                    <a:pt x="369" y="562"/>
                  </a:lnTo>
                  <a:lnTo>
                    <a:pt x="362" y="632"/>
                  </a:lnTo>
                  <a:lnTo>
                    <a:pt x="312" y="691"/>
                  </a:lnTo>
                  <a:lnTo>
                    <a:pt x="251" y="710"/>
                  </a:lnTo>
                  <a:lnTo>
                    <a:pt x="188" y="77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13" name="Freeform 181">
              <a:extLst>
                <a:ext uri="{FF2B5EF4-FFF2-40B4-BE49-F238E27FC236}">
                  <a16:creationId xmlns:a16="http://schemas.microsoft.com/office/drawing/2014/main" id="{49398623-744F-4CD2-A2E1-EE2A7C92DC82}"/>
                </a:ext>
              </a:extLst>
            </p:cNvPr>
            <p:cNvSpPr>
              <a:spLocks/>
            </p:cNvSpPr>
            <p:nvPr/>
          </p:nvSpPr>
          <p:spPr bwMode="auto">
            <a:xfrm>
              <a:off x="7874563" y="2226987"/>
              <a:ext cx="340222" cy="300102"/>
            </a:xfrm>
            <a:custGeom>
              <a:avLst/>
              <a:gdLst>
                <a:gd name="T0" fmla="*/ 2147483647 w 1240"/>
                <a:gd name="T1" fmla="*/ 2147483647 h 981"/>
                <a:gd name="T2" fmla="*/ 2147483647 w 1240"/>
                <a:gd name="T3" fmla="*/ 2147483647 h 981"/>
                <a:gd name="T4" fmla="*/ 2147483647 w 1240"/>
                <a:gd name="T5" fmla="*/ 2147483647 h 981"/>
                <a:gd name="T6" fmla="*/ 2147483647 w 1240"/>
                <a:gd name="T7" fmla="*/ 2147483647 h 981"/>
                <a:gd name="T8" fmla="*/ 2147483647 w 1240"/>
                <a:gd name="T9" fmla="*/ 2147483647 h 981"/>
                <a:gd name="T10" fmla="*/ 2147483647 w 1240"/>
                <a:gd name="T11" fmla="*/ 2147483647 h 981"/>
                <a:gd name="T12" fmla="*/ 2147483647 w 1240"/>
                <a:gd name="T13" fmla="*/ 2147483647 h 981"/>
                <a:gd name="T14" fmla="*/ 2147483647 w 1240"/>
                <a:gd name="T15" fmla="*/ 2147483647 h 981"/>
                <a:gd name="T16" fmla="*/ 2147483647 w 1240"/>
                <a:gd name="T17" fmla="*/ 2147483647 h 981"/>
                <a:gd name="T18" fmla="*/ 0 w 1240"/>
                <a:gd name="T19" fmla="*/ 2147483647 h 981"/>
                <a:gd name="T20" fmla="*/ 2147483647 w 1240"/>
                <a:gd name="T21" fmla="*/ 2147483647 h 981"/>
                <a:gd name="T22" fmla="*/ 2147483647 w 1240"/>
                <a:gd name="T23" fmla="*/ 2147483647 h 981"/>
                <a:gd name="T24" fmla="*/ 2147483647 w 1240"/>
                <a:gd name="T25" fmla="*/ 2147483647 h 981"/>
                <a:gd name="T26" fmla="*/ 2147483647 w 1240"/>
                <a:gd name="T27" fmla="*/ 2147483647 h 981"/>
                <a:gd name="T28" fmla="*/ 2147483647 w 1240"/>
                <a:gd name="T29" fmla="*/ 2147483647 h 981"/>
                <a:gd name="T30" fmla="*/ 2147483647 w 1240"/>
                <a:gd name="T31" fmla="*/ 2147483647 h 981"/>
                <a:gd name="T32" fmla="*/ 2147483647 w 1240"/>
                <a:gd name="T33" fmla="*/ 2147483647 h 981"/>
                <a:gd name="T34" fmla="*/ 2147483647 w 1240"/>
                <a:gd name="T35" fmla="*/ 2147483647 h 981"/>
                <a:gd name="T36" fmla="*/ 2147483647 w 1240"/>
                <a:gd name="T37" fmla="*/ 2147483647 h 981"/>
                <a:gd name="T38" fmla="*/ 2147483647 w 1240"/>
                <a:gd name="T39" fmla="*/ 2147483647 h 981"/>
                <a:gd name="T40" fmla="*/ 2147483647 w 1240"/>
                <a:gd name="T41" fmla="*/ 2147483647 h 981"/>
                <a:gd name="T42" fmla="*/ 2147483647 w 1240"/>
                <a:gd name="T43" fmla="*/ 0 h 981"/>
                <a:gd name="T44" fmla="*/ 2147483647 w 1240"/>
                <a:gd name="T45" fmla="*/ 2147483647 h 981"/>
                <a:gd name="T46" fmla="*/ 2147483647 w 1240"/>
                <a:gd name="T47" fmla="*/ 2147483647 h 981"/>
                <a:gd name="T48" fmla="*/ 2147483647 w 1240"/>
                <a:gd name="T49" fmla="*/ 2147483647 h 981"/>
                <a:gd name="T50" fmla="*/ 2147483647 w 1240"/>
                <a:gd name="T51" fmla="*/ 2147483647 h 981"/>
                <a:gd name="T52" fmla="*/ 2147483647 w 1240"/>
                <a:gd name="T53" fmla="*/ 2147483647 h 981"/>
                <a:gd name="T54" fmla="*/ 2147483647 w 1240"/>
                <a:gd name="T55" fmla="*/ 2147483647 h 981"/>
                <a:gd name="T56" fmla="*/ 2147483647 w 1240"/>
                <a:gd name="T57" fmla="*/ 2147483647 h 981"/>
                <a:gd name="T58" fmla="*/ 2147483647 w 1240"/>
                <a:gd name="T59" fmla="*/ 2147483647 h 981"/>
                <a:gd name="T60" fmla="*/ 2147483647 w 1240"/>
                <a:gd name="T61" fmla="*/ 2147483647 h 981"/>
                <a:gd name="T62" fmla="*/ 2147483647 w 1240"/>
                <a:gd name="T63" fmla="*/ 2147483647 h 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40"/>
                <a:gd name="T97" fmla="*/ 0 h 981"/>
                <a:gd name="T98" fmla="*/ 1240 w 1240"/>
                <a:gd name="T99" fmla="*/ 981 h 9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40" h="981">
                  <a:moveTo>
                    <a:pt x="599" y="934"/>
                  </a:moveTo>
                  <a:lnTo>
                    <a:pt x="490" y="975"/>
                  </a:lnTo>
                  <a:lnTo>
                    <a:pt x="399" y="981"/>
                  </a:lnTo>
                  <a:lnTo>
                    <a:pt x="326" y="926"/>
                  </a:lnTo>
                  <a:lnTo>
                    <a:pt x="345" y="865"/>
                  </a:lnTo>
                  <a:lnTo>
                    <a:pt x="276" y="860"/>
                  </a:lnTo>
                  <a:lnTo>
                    <a:pt x="224" y="860"/>
                  </a:lnTo>
                  <a:lnTo>
                    <a:pt x="121" y="771"/>
                  </a:lnTo>
                  <a:lnTo>
                    <a:pt x="115" y="700"/>
                  </a:lnTo>
                  <a:lnTo>
                    <a:pt x="218" y="700"/>
                  </a:lnTo>
                  <a:lnTo>
                    <a:pt x="272" y="673"/>
                  </a:lnTo>
                  <a:lnTo>
                    <a:pt x="387" y="673"/>
                  </a:lnTo>
                  <a:lnTo>
                    <a:pt x="471" y="645"/>
                  </a:lnTo>
                  <a:lnTo>
                    <a:pt x="357" y="601"/>
                  </a:lnTo>
                  <a:lnTo>
                    <a:pt x="250" y="610"/>
                  </a:lnTo>
                  <a:lnTo>
                    <a:pt x="145" y="629"/>
                  </a:lnTo>
                  <a:lnTo>
                    <a:pt x="66" y="596"/>
                  </a:lnTo>
                  <a:lnTo>
                    <a:pt x="54" y="557"/>
                  </a:lnTo>
                  <a:lnTo>
                    <a:pt x="92" y="501"/>
                  </a:lnTo>
                  <a:lnTo>
                    <a:pt x="0" y="431"/>
                  </a:lnTo>
                  <a:lnTo>
                    <a:pt x="18" y="370"/>
                  </a:lnTo>
                  <a:lnTo>
                    <a:pt x="84" y="332"/>
                  </a:lnTo>
                  <a:lnTo>
                    <a:pt x="12" y="276"/>
                  </a:lnTo>
                  <a:lnTo>
                    <a:pt x="112" y="188"/>
                  </a:lnTo>
                  <a:lnTo>
                    <a:pt x="183" y="153"/>
                  </a:lnTo>
                  <a:lnTo>
                    <a:pt x="248" y="116"/>
                  </a:lnTo>
                  <a:lnTo>
                    <a:pt x="291" y="102"/>
                  </a:lnTo>
                  <a:lnTo>
                    <a:pt x="314" y="84"/>
                  </a:lnTo>
                  <a:lnTo>
                    <a:pt x="351" y="128"/>
                  </a:lnTo>
                  <a:lnTo>
                    <a:pt x="343" y="197"/>
                  </a:lnTo>
                  <a:lnTo>
                    <a:pt x="380" y="146"/>
                  </a:lnTo>
                  <a:lnTo>
                    <a:pt x="422" y="164"/>
                  </a:lnTo>
                  <a:lnTo>
                    <a:pt x="464" y="168"/>
                  </a:lnTo>
                  <a:lnTo>
                    <a:pt x="522" y="200"/>
                  </a:lnTo>
                  <a:lnTo>
                    <a:pt x="552" y="239"/>
                  </a:lnTo>
                  <a:lnTo>
                    <a:pt x="603" y="239"/>
                  </a:lnTo>
                  <a:lnTo>
                    <a:pt x="656" y="162"/>
                  </a:lnTo>
                  <a:lnTo>
                    <a:pt x="689" y="238"/>
                  </a:lnTo>
                  <a:lnTo>
                    <a:pt x="733" y="373"/>
                  </a:lnTo>
                  <a:lnTo>
                    <a:pt x="784" y="402"/>
                  </a:lnTo>
                  <a:lnTo>
                    <a:pt x="725" y="216"/>
                  </a:lnTo>
                  <a:lnTo>
                    <a:pt x="725" y="123"/>
                  </a:lnTo>
                  <a:lnTo>
                    <a:pt x="762" y="51"/>
                  </a:lnTo>
                  <a:lnTo>
                    <a:pt x="912" y="0"/>
                  </a:lnTo>
                  <a:lnTo>
                    <a:pt x="996" y="40"/>
                  </a:lnTo>
                  <a:lnTo>
                    <a:pt x="982" y="113"/>
                  </a:lnTo>
                  <a:lnTo>
                    <a:pt x="945" y="203"/>
                  </a:lnTo>
                  <a:lnTo>
                    <a:pt x="929" y="294"/>
                  </a:lnTo>
                  <a:lnTo>
                    <a:pt x="949" y="392"/>
                  </a:lnTo>
                  <a:lnTo>
                    <a:pt x="970" y="494"/>
                  </a:lnTo>
                  <a:lnTo>
                    <a:pt x="1027" y="563"/>
                  </a:lnTo>
                  <a:lnTo>
                    <a:pt x="1123" y="619"/>
                  </a:lnTo>
                  <a:lnTo>
                    <a:pt x="1188" y="656"/>
                  </a:lnTo>
                  <a:lnTo>
                    <a:pt x="1240" y="662"/>
                  </a:lnTo>
                  <a:lnTo>
                    <a:pt x="1226" y="733"/>
                  </a:lnTo>
                  <a:lnTo>
                    <a:pt x="1130" y="722"/>
                  </a:lnTo>
                  <a:lnTo>
                    <a:pt x="1114" y="788"/>
                  </a:lnTo>
                  <a:lnTo>
                    <a:pt x="1176" y="823"/>
                  </a:lnTo>
                  <a:lnTo>
                    <a:pt x="1103" y="915"/>
                  </a:lnTo>
                  <a:lnTo>
                    <a:pt x="1021" y="911"/>
                  </a:lnTo>
                  <a:lnTo>
                    <a:pt x="895" y="869"/>
                  </a:lnTo>
                  <a:lnTo>
                    <a:pt x="791" y="859"/>
                  </a:lnTo>
                  <a:lnTo>
                    <a:pt x="686" y="882"/>
                  </a:lnTo>
                  <a:lnTo>
                    <a:pt x="599" y="934"/>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14" name="Freeform 182">
              <a:extLst>
                <a:ext uri="{FF2B5EF4-FFF2-40B4-BE49-F238E27FC236}">
                  <a16:creationId xmlns:a16="http://schemas.microsoft.com/office/drawing/2014/main" id="{0ED25964-A3C3-496B-AD48-CB7B51BE5B3E}"/>
                </a:ext>
              </a:extLst>
            </p:cNvPr>
            <p:cNvSpPr>
              <a:spLocks/>
            </p:cNvSpPr>
            <p:nvPr/>
          </p:nvSpPr>
          <p:spPr bwMode="auto">
            <a:xfrm>
              <a:off x="8166641" y="2209336"/>
              <a:ext cx="123572" cy="171715"/>
            </a:xfrm>
            <a:custGeom>
              <a:avLst/>
              <a:gdLst>
                <a:gd name="T0" fmla="*/ 2147483647 w 450"/>
                <a:gd name="T1" fmla="*/ 2147483647 h 566"/>
                <a:gd name="T2" fmla="*/ 2147483647 w 450"/>
                <a:gd name="T3" fmla="*/ 2147483647 h 566"/>
                <a:gd name="T4" fmla="*/ 2147483647 w 450"/>
                <a:gd name="T5" fmla="*/ 2147483647 h 566"/>
                <a:gd name="T6" fmla="*/ 2147483647 w 450"/>
                <a:gd name="T7" fmla="*/ 2147483647 h 566"/>
                <a:gd name="T8" fmla="*/ 2147483647 w 450"/>
                <a:gd name="T9" fmla="*/ 2147483647 h 566"/>
                <a:gd name="T10" fmla="*/ 2147483647 w 450"/>
                <a:gd name="T11" fmla="*/ 2147483647 h 566"/>
                <a:gd name="T12" fmla="*/ 0 w 450"/>
                <a:gd name="T13" fmla="*/ 2147483647 h 566"/>
                <a:gd name="T14" fmla="*/ 2147483647 w 450"/>
                <a:gd name="T15" fmla="*/ 2147483647 h 566"/>
                <a:gd name="T16" fmla="*/ 2147483647 w 450"/>
                <a:gd name="T17" fmla="*/ 2147483647 h 566"/>
                <a:gd name="T18" fmla="*/ 2147483647 w 450"/>
                <a:gd name="T19" fmla="*/ 2147483647 h 566"/>
                <a:gd name="T20" fmla="*/ 2147483647 w 450"/>
                <a:gd name="T21" fmla="*/ 2147483647 h 566"/>
                <a:gd name="T22" fmla="*/ 2147483647 w 450"/>
                <a:gd name="T23" fmla="*/ 2147483647 h 566"/>
                <a:gd name="T24" fmla="*/ 2147483647 w 450"/>
                <a:gd name="T25" fmla="*/ 2147483647 h 566"/>
                <a:gd name="T26" fmla="*/ 2147483647 w 450"/>
                <a:gd name="T27" fmla="*/ 2147483647 h 566"/>
                <a:gd name="T28" fmla="*/ 2147483647 w 450"/>
                <a:gd name="T29" fmla="*/ 2147483647 h 566"/>
                <a:gd name="T30" fmla="*/ 2147483647 w 450"/>
                <a:gd name="T31" fmla="*/ 2147483647 h 566"/>
                <a:gd name="T32" fmla="*/ 2147483647 w 450"/>
                <a:gd name="T33" fmla="*/ 2147483647 h 566"/>
                <a:gd name="T34" fmla="*/ 2147483647 w 450"/>
                <a:gd name="T35" fmla="*/ 0 h 566"/>
                <a:gd name="T36" fmla="*/ 2147483647 w 450"/>
                <a:gd name="T37" fmla="*/ 2147483647 h 566"/>
                <a:gd name="T38" fmla="*/ 2147483647 w 450"/>
                <a:gd name="T39" fmla="*/ 2147483647 h 566"/>
                <a:gd name="T40" fmla="*/ 2147483647 w 450"/>
                <a:gd name="T41" fmla="*/ 2147483647 h 566"/>
                <a:gd name="T42" fmla="*/ 2147483647 w 450"/>
                <a:gd name="T43" fmla="*/ 2147483647 h 566"/>
                <a:gd name="T44" fmla="*/ 2147483647 w 450"/>
                <a:gd name="T45" fmla="*/ 2147483647 h 566"/>
                <a:gd name="T46" fmla="*/ 2147483647 w 450"/>
                <a:gd name="T47" fmla="*/ 2147483647 h 566"/>
                <a:gd name="T48" fmla="*/ 2147483647 w 450"/>
                <a:gd name="T49" fmla="*/ 2147483647 h 566"/>
                <a:gd name="T50" fmla="*/ 2147483647 w 450"/>
                <a:gd name="T51" fmla="*/ 2147483647 h 566"/>
                <a:gd name="T52" fmla="*/ 2147483647 w 450"/>
                <a:gd name="T53" fmla="*/ 2147483647 h 566"/>
                <a:gd name="T54" fmla="*/ 2147483647 w 450"/>
                <a:gd name="T55" fmla="*/ 2147483647 h 566"/>
                <a:gd name="T56" fmla="*/ 2147483647 w 450"/>
                <a:gd name="T57" fmla="*/ 2147483647 h 566"/>
                <a:gd name="T58" fmla="*/ 2147483647 w 450"/>
                <a:gd name="T59" fmla="*/ 2147483647 h 566"/>
                <a:gd name="T60" fmla="*/ 2147483647 w 450"/>
                <a:gd name="T61" fmla="*/ 2147483647 h 566"/>
                <a:gd name="T62" fmla="*/ 2147483647 w 450"/>
                <a:gd name="T63" fmla="*/ 2147483647 h 5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0"/>
                <a:gd name="T97" fmla="*/ 0 h 566"/>
                <a:gd name="T98" fmla="*/ 450 w 450"/>
                <a:gd name="T99" fmla="*/ 566 h 5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0" h="566">
                  <a:moveTo>
                    <a:pt x="233" y="535"/>
                  </a:moveTo>
                  <a:lnTo>
                    <a:pt x="222" y="479"/>
                  </a:lnTo>
                  <a:lnTo>
                    <a:pt x="181" y="425"/>
                  </a:lnTo>
                  <a:lnTo>
                    <a:pt x="134" y="401"/>
                  </a:lnTo>
                  <a:lnTo>
                    <a:pt x="99" y="401"/>
                  </a:lnTo>
                  <a:lnTo>
                    <a:pt x="59" y="362"/>
                  </a:lnTo>
                  <a:lnTo>
                    <a:pt x="0" y="307"/>
                  </a:lnTo>
                  <a:lnTo>
                    <a:pt x="14" y="259"/>
                  </a:lnTo>
                  <a:lnTo>
                    <a:pt x="42" y="219"/>
                  </a:lnTo>
                  <a:lnTo>
                    <a:pt x="138" y="274"/>
                  </a:lnTo>
                  <a:lnTo>
                    <a:pt x="159" y="236"/>
                  </a:lnTo>
                  <a:lnTo>
                    <a:pt x="139" y="192"/>
                  </a:lnTo>
                  <a:lnTo>
                    <a:pt x="111" y="164"/>
                  </a:lnTo>
                  <a:lnTo>
                    <a:pt x="103" y="121"/>
                  </a:lnTo>
                  <a:lnTo>
                    <a:pt x="91" y="82"/>
                  </a:lnTo>
                  <a:lnTo>
                    <a:pt x="133" y="49"/>
                  </a:lnTo>
                  <a:lnTo>
                    <a:pt x="192" y="44"/>
                  </a:lnTo>
                  <a:lnTo>
                    <a:pt x="230" y="0"/>
                  </a:lnTo>
                  <a:lnTo>
                    <a:pt x="296" y="16"/>
                  </a:lnTo>
                  <a:lnTo>
                    <a:pt x="356" y="33"/>
                  </a:lnTo>
                  <a:lnTo>
                    <a:pt x="411" y="93"/>
                  </a:lnTo>
                  <a:lnTo>
                    <a:pt x="402" y="136"/>
                  </a:lnTo>
                  <a:lnTo>
                    <a:pt x="417" y="198"/>
                  </a:lnTo>
                  <a:lnTo>
                    <a:pt x="419" y="265"/>
                  </a:lnTo>
                  <a:lnTo>
                    <a:pt x="444" y="317"/>
                  </a:lnTo>
                  <a:lnTo>
                    <a:pt x="429" y="381"/>
                  </a:lnTo>
                  <a:lnTo>
                    <a:pt x="450" y="468"/>
                  </a:lnTo>
                  <a:lnTo>
                    <a:pt x="371" y="504"/>
                  </a:lnTo>
                  <a:lnTo>
                    <a:pt x="327" y="532"/>
                  </a:lnTo>
                  <a:lnTo>
                    <a:pt x="297" y="566"/>
                  </a:lnTo>
                  <a:lnTo>
                    <a:pt x="254" y="563"/>
                  </a:lnTo>
                  <a:lnTo>
                    <a:pt x="233" y="535"/>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15" name="Freeform 184">
              <a:extLst>
                <a:ext uri="{FF2B5EF4-FFF2-40B4-BE49-F238E27FC236}">
                  <a16:creationId xmlns:a16="http://schemas.microsoft.com/office/drawing/2014/main" id="{017CC913-16F7-4F8F-A494-794C172A3FDE}"/>
                </a:ext>
              </a:extLst>
            </p:cNvPr>
            <p:cNvSpPr>
              <a:spLocks/>
            </p:cNvSpPr>
            <p:nvPr/>
          </p:nvSpPr>
          <p:spPr bwMode="auto">
            <a:xfrm>
              <a:off x="7913081" y="3632809"/>
              <a:ext cx="556873" cy="367504"/>
            </a:xfrm>
            <a:custGeom>
              <a:avLst/>
              <a:gdLst>
                <a:gd name="T0" fmla="*/ 12 w 3219450"/>
                <a:gd name="T1" fmla="*/ 32 h 2128568"/>
                <a:gd name="T2" fmla="*/ 25 w 3219450"/>
                <a:gd name="T3" fmla="*/ 65 h 2128568"/>
                <a:gd name="T4" fmla="*/ 42 w 3219450"/>
                <a:gd name="T5" fmla="*/ 87 h 2128568"/>
                <a:gd name="T6" fmla="*/ 47 w 3219450"/>
                <a:gd name="T7" fmla="*/ 105 h 2128568"/>
                <a:gd name="T8" fmla="*/ 66 w 3219450"/>
                <a:gd name="T9" fmla="*/ 125 h 2128568"/>
                <a:gd name="T10" fmla="*/ 72 w 3219450"/>
                <a:gd name="T11" fmla="*/ 146 h 2128568"/>
                <a:gd name="T12" fmla="*/ 118 w 3219450"/>
                <a:gd name="T13" fmla="*/ 173 h 2128568"/>
                <a:gd name="T14" fmla="*/ 100 w 3219450"/>
                <a:gd name="T15" fmla="*/ 143 h 2128568"/>
                <a:gd name="T16" fmla="*/ 87 w 3219450"/>
                <a:gd name="T17" fmla="*/ 120 h 2128568"/>
                <a:gd name="T18" fmla="*/ 72 w 3219450"/>
                <a:gd name="T19" fmla="*/ 92 h 2128568"/>
                <a:gd name="T20" fmla="*/ 45 w 3219450"/>
                <a:gd name="T21" fmla="*/ 56 h 2128568"/>
                <a:gd name="T22" fmla="*/ 32 w 3219450"/>
                <a:gd name="T23" fmla="*/ 31 h 2128568"/>
                <a:gd name="T24" fmla="*/ 45 w 3219450"/>
                <a:gd name="T25" fmla="*/ 21 h 2128568"/>
                <a:gd name="T26" fmla="*/ 57 w 3219450"/>
                <a:gd name="T27" fmla="*/ 53 h 2128568"/>
                <a:gd name="T28" fmla="*/ 81 w 3219450"/>
                <a:gd name="T29" fmla="*/ 79 h 2128568"/>
                <a:gd name="T30" fmla="*/ 108 w 3219450"/>
                <a:gd name="T31" fmla="*/ 109 h 2128568"/>
                <a:gd name="T32" fmla="*/ 123 w 3219450"/>
                <a:gd name="T33" fmla="*/ 132 h 2128568"/>
                <a:gd name="T34" fmla="*/ 155 w 3219450"/>
                <a:gd name="T35" fmla="*/ 166 h 2128568"/>
                <a:gd name="T36" fmla="*/ 168 w 3219450"/>
                <a:gd name="T37" fmla="*/ 202 h 2128568"/>
                <a:gd name="T38" fmla="*/ 194 w 3219450"/>
                <a:gd name="T39" fmla="*/ 237 h 2128568"/>
                <a:gd name="T40" fmla="*/ 230 w 3219450"/>
                <a:gd name="T41" fmla="*/ 260 h 2128568"/>
                <a:gd name="T42" fmla="*/ 272 w 3219450"/>
                <a:gd name="T43" fmla="*/ 280 h 2128568"/>
                <a:gd name="T44" fmla="*/ 308 w 3219450"/>
                <a:gd name="T45" fmla="*/ 288 h 2128568"/>
                <a:gd name="T46" fmla="*/ 346 w 3219450"/>
                <a:gd name="T47" fmla="*/ 282 h 2128568"/>
                <a:gd name="T48" fmla="*/ 364 w 3219450"/>
                <a:gd name="T49" fmla="*/ 291 h 2128568"/>
                <a:gd name="T50" fmla="*/ 387 w 3219450"/>
                <a:gd name="T51" fmla="*/ 300 h 2128568"/>
                <a:gd name="T52" fmla="*/ 407 w 3219450"/>
                <a:gd name="T53" fmla="*/ 274 h 2128568"/>
                <a:gd name="T54" fmla="*/ 414 w 3219450"/>
                <a:gd name="T55" fmla="*/ 255 h 2128568"/>
                <a:gd name="T56" fmla="*/ 447 w 3219450"/>
                <a:gd name="T57" fmla="*/ 245 h 2128568"/>
                <a:gd name="T58" fmla="*/ 465 w 3219450"/>
                <a:gd name="T59" fmla="*/ 219 h 2128568"/>
                <a:gd name="T60" fmla="*/ 458 w 3219450"/>
                <a:gd name="T61" fmla="*/ 192 h 2128568"/>
                <a:gd name="T62" fmla="*/ 424 w 3219450"/>
                <a:gd name="T63" fmla="*/ 201 h 2128568"/>
                <a:gd name="T64" fmla="*/ 401 w 3219450"/>
                <a:gd name="T65" fmla="*/ 235 h 2128568"/>
                <a:gd name="T66" fmla="*/ 366 w 3219450"/>
                <a:gd name="T67" fmla="*/ 247 h 2128568"/>
                <a:gd name="T68" fmla="*/ 340 w 3219450"/>
                <a:gd name="T69" fmla="*/ 242 h 2128568"/>
                <a:gd name="T70" fmla="*/ 315 w 3219450"/>
                <a:gd name="T71" fmla="*/ 228 h 2128568"/>
                <a:gd name="T72" fmla="*/ 304 w 3219450"/>
                <a:gd name="T73" fmla="*/ 198 h 2128568"/>
                <a:gd name="T74" fmla="*/ 300 w 3219450"/>
                <a:gd name="T75" fmla="*/ 171 h 2128568"/>
                <a:gd name="T76" fmla="*/ 306 w 3219450"/>
                <a:gd name="T77" fmla="*/ 137 h 2128568"/>
                <a:gd name="T78" fmla="*/ 294 w 3219450"/>
                <a:gd name="T79" fmla="*/ 114 h 2128568"/>
                <a:gd name="T80" fmla="*/ 253 w 3219450"/>
                <a:gd name="T81" fmla="*/ 71 h 2128568"/>
                <a:gd name="T82" fmla="*/ 195 w 3219450"/>
                <a:gd name="T83" fmla="*/ 50 h 2128568"/>
                <a:gd name="T84" fmla="*/ 160 w 3219450"/>
                <a:gd name="T85" fmla="*/ 18 h 2128568"/>
                <a:gd name="T86" fmla="*/ 109 w 3219450"/>
                <a:gd name="T87" fmla="*/ 20 h 2128568"/>
                <a:gd name="T88" fmla="*/ 71 w 3219450"/>
                <a:gd name="T89" fmla="*/ 21 h 2128568"/>
                <a:gd name="T90" fmla="*/ 31 w 3219450"/>
                <a:gd name="T91" fmla="*/ 2 h 2128568"/>
                <a:gd name="T92" fmla="*/ 0 w 3219450"/>
                <a:gd name="T93" fmla="*/ 0 h 21285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9450"/>
                <a:gd name="T142" fmla="*/ 0 h 2128568"/>
                <a:gd name="T143" fmla="*/ 3219450 w 3219450"/>
                <a:gd name="T144" fmla="*/ 2128568 h 21285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9450" h="2128568">
                  <a:moveTo>
                    <a:pt x="35335" y="75214"/>
                  </a:moveTo>
                  <a:lnTo>
                    <a:pt x="37716" y="134745"/>
                  </a:lnTo>
                  <a:lnTo>
                    <a:pt x="85725" y="218806"/>
                  </a:lnTo>
                  <a:lnTo>
                    <a:pt x="128588" y="302149"/>
                  </a:lnTo>
                  <a:lnTo>
                    <a:pt x="136599" y="386325"/>
                  </a:lnTo>
                  <a:lnTo>
                    <a:pt x="168349" y="446303"/>
                  </a:lnTo>
                  <a:lnTo>
                    <a:pt x="264319" y="475981"/>
                  </a:lnTo>
                  <a:lnTo>
                    <a:pt x="314325" y="552181"/>
                  </a:lnTo>
                  <a:lnTo>
                    <a:pt x="288132" y="597424"/>
                  </a:lnTo>
                  <a:lnTo>
                    <a:pt x="219149" y="652696"/>
                  </a:lnTo>
                  <a:lnTo>
                    <a:pt x="268361" y="725021"/>
                  </a:lnTo>
                  <a:lnTo>
                    <a:pt x="319161" y="725021"/>
                  </a:lnTo>
                  <a:lnTo>
                    <a:pt x="369961" y="755010"/>
                  </a:lnTo>
                  <a:lnTo>
                    <a:pt x="409649" y="786763"/>
                  </a:lnTo>
                  <a:lnTo>
                    <a:pt x="450924" y="857325"/>
                  </a:lnTo>
                  <a:lnTo>
                    <a:pt x="521494" y="866506"/>
                  </a:lnTo>
                  <a:lnTo>
                    <a:pt x="495300" y="954612"/>
                  </a:lnTo>
                  <a:lnTo>
                    <a:pt x="488157" y="1004618"/>
                  </a:lnTo>
                  <a:lnTo>
                    <a:pt x="571574" y="1016088"/>
                  </a:lnTo>
                  <a:lnTo>
                    <a:pt x="736674" y="1183672"/>
                  </a:lnTo>
                  <a:lnTo>
                    <a:pt x="802482" y="1187974"/>
                  </a:lnTo>
                  <a:lnTo>
                    <a:pt x="819150" y="1140349"/>
                  </a:lnTo>
                  <a:lnTo>
                    <a:pt x="781124" y="1095470"/>
                  </a:lnTo>
                  <a:lnTo>
                    <a:pt x="684286" y="984336"/>
                  </a:lnTo>
                  <a:lnTo>
                    <a:pt x="650949" y="941999"/>
                  </a:lnTo>
                  <a:lnTo>
                    <a:pt x="650949" y="882021"/>
                  </a:lnTo>
                  <a:lnTo>
                    <a:pt x="595386" y="829100"/>
                  </a:lnTo>
                  <a:lnTo>
                    <a:pt x="569986" y="751482"/>
                  </a:lnTo>
                  <a:lnTo>
                    <a:pt x="531886" y="698561"/>
                  </a:lnTo>
                  <a:lnTo>
                    <a:pt x="489024" y="633291"/>
                  </a:lnTo>
                  <a:lnTo>
                    <a:pt x="433461" y="534505"/>
                  </a:lnTo>
                  <a:lnTo>
                    <a:pt x="374724" y="458651"/>
                  </a:lnTo>
                  <a:lnTo>
                    <a:pt x="304874" y="386325"/>
                  </a:lnTo>
                  <a:lnTo>
                    <a:pt x="269082" y="325962"/>
                  </a:lnTo>
                  <a:lnTo>
                    <a:pt x="257175" y="259287"/>
                  </a:lnTo>
                  <a:lnTo>
                    <a:pt x="216694" y="214043"/>
                  </a:lnTo>
                  <a:lnTo>
                    <a:pt x="209550" y="173562"/>
                  </a:lnTo>
                  <a:lnTo>
                    <a:pt x="235744" y="144987"/>
                  </a:lnTo>
                  <a:lnTo>
                    <a:pt x="309563" y="147368"/>
                  </a:lnTo>
                  <a:lnTo>
                    <a:pt x="319161" y="194045"/>
                  </a:lnTo>
                  <a:lnTo>
                    <a:pt x="376311" y="262843"/>
                  </a:lnTo>
                  <a:lnTo>
                    <a:pt x="389011" y="363393"/>
                  </a:lnTo>
                  <a:lnTo>
                    <a:pt x="446161" y="395146"/>
                  </a:lnTo>
                  <a:lnTo>
                    <a:pt x="508074" y="481584"/>
                  </a:lnTo>
                  <a:lnTo>
                    <a:pt x="550936" y="545089"/>
                  </a:lnTo>
                  <a:lnTo>
                    <a:pt x="617611" y="619179"/>
                  </a:lnTo>
                  <a:lnTo>
                    <a:pt x="655711" y="703853"/>
                  </a:lnTo>
                  <a:lnTo>
                    <a:pt x="738261" y="749718"/>
                  </a:lnTo>
                  <a:lnTo>
                    <a:pt x="804863" y="783162"/>
                  </a:lnTo>
                  <a:lnTo>
                    <a:pt x="776361" y="855561"/>
                  </a:lnTo>
                  <a:lnTo>
                    <a:pt x="838274" y="908482"/>
                  </a:lnTo>
                  <a:lnTo>
                    <a:pt x="904949" y="971987"/>
                  </a:lnTo>
                  <a:lnTo>
                    <a:pt x="1007269" y="1028431"/>
                  </a:lnTo>
                  <a:lnTo>
                    <a:pt x="1059657" y="1142731"/>
                  </a:lnTo>
                  <a:lnTo>
                    <a:pt x="1131961" y="1227773"/>
                  </a:lnTo>
                  <a:lnTo>
                    <a:pt x="1162124" y="1310683"/>
                  </a:lnTo>
                  <a:lnTo>
                    <a:pt x="1146249" y="1391829"/>
                  </a:lnTo>
                  <a:lnTo>
                    <a:pt x="1136724" y="1501200"/>
                  </a:lnTo>
                  <a:lnTo>
                    <a:pt x="1227211" y="1559413"/>
                  </a:lnTo>
                  <a:lnTo>
                    <a:pt x="1322461" y="1629975"/>
                  </a:lnTo>
                  <a:lnTo>
                    <a:pt x="1379611" y="1725233"/>
                  </a:lnTo>
                  <a:lnTo>
                    <a:pt x="1485974" y="1712885"/>
                  </a:lnTo>
                  <a:lnTo>
                    <a:pt x="1566936" y="1788739"/>
                  </a:lnTo>
                  <a:lnTo>
                    <a:pt x="1638374" y="1813435"/>
                  </a:lnTo>
                  <a:lnTo>
                    <a:pt x="1727274" y="1852244"/>
                  </a:lnTo>
                  <a:lnTo>
                    <a:pt x="1851099" y="1924570"/>
                  </a:lnTo>
                  <a:lnTo>
                    <a:pt x="1947936" y="1942210"/>
                  </a:lnTo>
                  <a:lnTo>
                    <a:pt x="2041599" y="1945738"/>
                  </a:lnTo>
                  <a:lnTo>
                    <a:pt x="2097882" y="1983312"/>
                  </a:lnTo>
                  <a:lnTo>
                    <a:pt x="2183607" y="2035699"/>
                  </a:lnTo>
                  <a:lnTo>
                    <a:pt x="2274094" y="1978549"/>
                  </a:lnTo>
                  <a:lnTo>
                    <a:pt x="2362274" y="1942210"/>
                  </a:lnTo>
                  <a:lnTo>
                    <a:pt x="2407444" y="1959499"/>
                  </a:lnTo>
                  <a:lnTo>
                    <a:pt x="2426494" y="1978549"/>
                  </a:lnTo>
                  <a:lnTo>
                    <a:pt x="2483644" y="2004743"/>
                  </a:lnTo>
                  <a:lnTo>
                    <a:pt x="2540794" y="2042843"/>
                  </a:lnTo>
                  <a:lnTo>
                    <a:pt x="2619375" y="2128568"/>
                  </a:lnTo>
                  <a:lnTo>
                    <a:pt x="2640807" y="2066656"/>
                  </a:lnTo>
                  <a:lnTo>
                    <a:pt x="2681288" y="1971406"/>
                  </a:lnTo>
                  <a:lnTo>
                    <a:pt x="2778919" y="1923781"/>
                  </a:lnTo>
                  <a:lnTo>
                    <a:pt x="2774157" y="1888062"/>
                  </a:lnTo>
                  <a:lnTo>
                    <a:pt x="2757488" y="1835674"/>
                  </a:lnTo>
                  <a:lnTo>
                    <a:pt x="2752725" y="1795193"/>
                  </a:lnTo>
                  <a:lnTo>
                    <a:pt x="2819400" y="1757093"/>
                  </a:lnTo>
                  <a:lnTo>
                    <a:pt x="2919413" y="1752331"/>
                  </a:lnTo>
                  <a:lnTo>
                    <a:pt x="2962275" y="1702324"/>
                  </a:lnTo>
                  <a:lnTo>
                    <a:pt x="3045619" y="1685656"/>
                  </a:lnTo>
                  <a:lnTo>
                    <a:pt x="3112294" y="1709468"/>
                  </a:lnTo>
                  <a:lnTo>
                    <a:pt x="3131344" y="1590406"/>
                  </a:lnTo>
                  <a:lnTo>
                    <a:pt x="3167063" y="1504681"/>
                  </a:lnTo>
                  <a:lnTo>
                    <a:pt x="3219450" y="1411812"/>
                  </a:lnTo>
                  <a:lnTo>
                    <a:pt x="3195638" y="1328468"/>
                  </a:lnTo>
                  <a:lnTo>
                    <a:pt x="3119438" y="1321324"/>
                  </a:lnTo>
                  <a:lnTo>
                    <a:pt x="3026569" y="1326087"/>
                  </a:lnTo>
                  <a:lnTo>
                    <a:pt x="2981325" y="1368949"/>
                  </a:lnTo>
                  <a:lnTo>
                    <a:pt x="2893219" y="1383237"/>
                  </a:lnTo>
                  <a:lnTo>
                    <a:pt x="2828925" y="1423718"/>
                  </a:lnTo>
                  <a:lnTo>
                    <a:pt x="2800350" y="1518968"/>
                  </a:lnTo>
                  <a:lnTo>
                    <a:pt x="2736057" y="1616599"/>
                  </a:lnTo>
                  <a:lnTo>
                    <a:pt x="2631282" y="1668987"/>
                  </a:lnTo>
                  <a:lnTo>
                    <a:pt x="2555082" y="1678512"/>
                  </a:lnTo>
                  <a:lnTo>
                    <a:pt x="2495550" y="1697562"/>
                  </a:lnTo>
                  <a:lnTo>
                    <a:pt x="2452688" y="1714231"/>
                  </a:lnTo>
                  <a:lnTo>
                    <a:pt x="2383632" y="1704706"/>
                  </a:lnTo>
                  <a:lnTo>
                    <a:pt x="2317824" y="1667020"/>
                  </a:lnTo>
                  <a:lnTo>
                    <a:pt x="2252736" y="1693480"/>
                  </a:lnTo>
                  <a:lnTo>
                    <a:pt x="2176536" y="1654671"/>
                  </a:lnTo>
                  <a:lnTo>
                    <a:pt x="2146374" y="1566469"/>
                  </a:lnTo>
                  <a:lnTo>
                    <a:pt x="2114624" y="1501200"/>
                  </a:lnTo>
                  <a:lnTo>
                    <a:pt x="2084461" y="1439458"/>
                  </a:lnTo>
                  <a:lnTo>
                    <a:pt x="2069307" y="1359424"/>
                  </a:lnTo>
                  <a:lnTo>
                    <a:pt x="2051124" y="1296571"/>
                  </a:lnTo>
                  <a:lnTo>
                    <a:pt x="2040732" y="1245124"/>
                  </a:lnTo>
                  <a:lnTo>
                    <a:pt x="2047875" y="1176068"/>
                  </a:lnTo>
                  <a:lnTo>
                    <a:pt x="2071688" y="1080818"/>
                  </a:lnTo>
                  <a:lnTo>
                    <a:pt x="2057400" y="1014143"/>
                  </a:lnTo>
                  <a:lnTo>
                    <a:pt x="2083594" y="945087"/>
                  </a:lnTo>
                  <a:lnTo>
                    <a:pt x="2102644" y="885556"/>
                  </a:lnTo>
                  <a:lnTo>
                    <a:pt x="2078832" y="833168"/>
                  </a:lnTo>
                  <a:lnTo>
                    <a:pt x="2005086" y="781471"/>
                  </a:lnTo>
                  <a:lnTo>
                    <a:pt x="1895475" y="773637"/>
                  </a:lnTo>
                  <a:lnTo>
                    <a:pt x="1814513" y="618856"/>
                  </a:lnTo>
                  <a:lnTo>
                    <a:pt x="1724025" y="490268"/>
                  </a:lnTo>
                  <a:lnTo>
                    <a:pt x="1621632" y="366443"/>
                  </a:lnTo>
                  <a:lnTo>
                    <a:pt x="1445419" y="456931"/>
                  </a:lnTo>
                  <a:lnTo>
                    <a:pt x="1331119" y="342631"/>
                  </a:lnTo>
                  <a:lnTo>
                    <a:pt x="1252538" y="264049"/>
                  </a:lnTo>
                  <a:lnTo>
                    <a:pt x="1159669" y="180706"/>
                  </a:lnTo>
                  <a:lnTo>
                    <a:pt x="1090613" y="123556"/>
                  </a:lnTo>
                  <a:lnTo>
                    <a:pt x="879549" y="135832"/>
                  </a:lnTo>
                  <a:lnTo>
                    <a:pt x="795411" y="130539"/>
                  </a:lnTo>
                  <a:lnTo>
                    <a:pt x="741436" y="135832"/>
                  </a:lnTo>
                  <a:lnTo>
                    <a:pt x="657299" y="132303"/>
                  </a:lnTo>
                  <a:lnTo>
                    <a:pt x="569986" y="141124"/>
                  </a:lnTo>
                  <a:lnTo>
                    <a:pt x="484261" y="142888"/>
                  </a:lnTo>
                  <a:lnTo>
                    <a:pt x="346149" y="74090"/>
                  </a:lnTo>
                  <a:lnTo>
                    <a:pt x="246136" y="24697"/>
                  </a:lnTo>
                  <a:lnTo>
                    <a:pt x="211211" y="15877"/>
                  </a:lnTo>
                  <a:lnTo>
                    <a:pt x="138186" y="5292"/>
                  </a:lnTo>
                  <a:lnTo>
                    <a:pt x="98499" y="0"/>
                  </a:lnTo>
                  <a:lnTo>
                    <a:pt x="0" y="2112"/>
                  </a:lnTo>
                  <a:lnTo>
                    <a:pt x="35335" y="75214"/>
                  </a:lnTo>
                  <a:close/>
                </a:path>
              </a:pathLst>
            </a:custGeom>
            <a:solidFill>
              <a:srgbClr val="00B0F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16" name="Freeform 185">
              <a:extLst>
                <a:ext uri="{FF2B5EF4-FFF2-40B4-BE49-F238E27FC236}">
                  <a16:creationId xmlns:a16="http://schemas.microsoft.com/office/drawing/2014/main" id="{358CF685-EBDC-4BB9-B9BE-46F4C6682C3C}"/>
                </a:ext>
              </a:extLst>
            </p:cNvPr>
            <p:cNvSpPr>
              <a:spLocks/>
            </p:cNvSpPr>
            <p:nvPr/>
          </p:nvSpPr>
          <p:spPr bwMode="auto">
            <a:xfrm>
              <a:off x="8365638" y="3936121"/>
              <a:ext cx="70612" cy="78636"/>
            </a:xfrm>
            <a:custGeom>
              <a:avLst/>
              <a:gdLst>
                <a:gd name="T0" fmla="*/ 0 w 409575"/>
                <a:gd name="T1" fmla="*/ 54 h 454277"/>
                <a:gd name="T2" fmla="*/ 2 w 409575"/>
                <a:gd name="T3" fmla="*/ 49 h 454277"/>
                <a:gd name="T4" fmla="*/ 5 w 409575"/>
                <a:gd name="T5" fmla="*/ 41 h 454277"/>
                <a:gd name="T6" fmla="*/ 9 w 409575"/>
                <a:gd name="T7" fmla="*/ 32 h 454277"/>
                <a:gd name="T8" fmla="*/ 16 w 409575"/>
                <a:gd name="T9" fmla="*/ 29 h 454277"/>
                <a:gd name="T10" fmla="*/ 23 w 409575"/>
                <a:gd name="T11" fmla="*/ 24 h 454277"/>
                <a:gd name="T12" fmla="*/ 22 w 409575"/>
                <a:gd name="T13" fmla="*/ 17 h 454277"/>
                <a:gd name="T14" fmla="*/ 19 w 409575"/>
                <a:gd name="T15" fmla="*/ 12 h 454277"/>
                <a:gd name="T16" fmla="*/ 20 w 409575"/>
                <a:gd name="T17" fmla="*/ 5 h 454277"/>
                <a:gd name="T18" fmla="*/ 25 w 409575"/>
                <a:gd name="T19" fmla="*/ 3 h 454277"/>
                <a:gd name="T20" fmla="*/ 28 w 409575"/>
                <a:gd name="T21" fmla="*/ 1 h 454277"/>
                <a:gd name="T22" fmla="*/ 33 w 409575"/>
                <a:gd name="T23" fmla="*/ 0 h 454277"/>
                <a:gd name="T24" fmla="*/ 42 w 409575"/>
                <a:gd name="T25" fmla="*/ 0 h 454277"/>
                <a:gd name="T26" fmla="*/ 47 w 409575"/>
                <a:gd name="T27" fmla="*/ 4 h 454277"/>
                <a:gd name="T28" fmla="*/ 46 w 409575"/>
                <a:gd name="T29" fmla="*/ 12 h 454277"/>
                <a:gd name="T30" fmla="*/ 46 w 409575"/>
                <a:gd name="T31" fmla="*/ 20 h 454277"/>
                <a:gd name="T32" fmla="*/ 48 w 409575"/>
                <a:gd name="T33" fmla="*/ 29 h 454277"/>
                <a:gd name="T34" fmla="*/ 51 w 409575"/>
                <a:gd name="T35" fmla="*/ 33 h 454277"/>
                <a:gd name="T36" fmla="*/ 52 w 409575"/>
                <a:gd name="T37" fmla="*/ 36 h 454277"/>
                <a:gd name="T38" fmla="*/ 59 w 409575"/>
                <a:gd name="T39" fmla="*/ 37 h 454277"/>
                <a:gd name="T40" fmla="*/ 54 w 409575"/>
                <a:gd name="T41" fmla="*/ 42 h 454277"/>
                <a:gd name="T42" fmla="*/ 49 w 409575"/>
                <a:gd name="T43" fmla="*/ 48 h 454277"/>
                <a:gd name="T44" fmla="*/ 46 w 409575"/>
                <a:gd name="T45" fmla="*/ 53 h 454277"/>
                <a:gd name="T46" fmla="*/ 44 w 409575"/>
                <a:gd name="T47" fmla="*/ 58 h 454277"/>
                <a:gd name="T48" fmla="*/ 40 w 409575"/>
                <a:gd name="T49" fmla="*/ 61 h 454277"/>
                <a:gd name="T50" fmla="*/ 32 w 409575"/>
                <a:gd name="T51" fmla="*/ 65 h 454277"/>
                <a:gd name="T52" fmla="*/ 23 w 409575"/>
                <a:gd name="T53" fmla="*/ 67 h 454277"/>
                <a:gd name="T54" fmla="*/ 13 w 409575"/>
                <a:gd name="T55" fmla="*/ 65 h 454277"/>
                <a:gd name="T56" fmla="*/ 6 w 409575"/>
                <a:gd name="T57" fmla="*/ 60 h 454277"/>
                <a:gd name="T58" fmla="*/ 0 w 409575"/>
                <a:gd name="T59" fmla="*/ 54 h 454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9575"/>
                <a:gd name="T91" fmla="*/ 0 h 454277"/>
                <a:gd name="T92" fmla="*/ 409575 w 409575"/>
                <a:gd name="T93" fmla="*/ 454277 h 454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9575" h="454277">
                  <a:moveTo>
                    <a:pt x="0" y="370564"/>
                  </a:moveTo>
                  <a:lnTo>
                    <a:pt x="12586" y="330452"/>
                  </a:lnTo>
                  <a:lnTo>
                    <a:pt x="36513" y="275276"/>
                  </a:lnTo>
                  <a:lnTo>
                    <a:pt x="64973" y="216152"/>
                  </a:lnTo>
                  <a:lnTo>
                    <a:pt x="107836" y="194720"/>
                  </a:lnTo>
                  <a:lnTo>
                    <a:pt x="158750" y="165872"/>
                  </a:lnTo>
                  <a:lnTo>
                    <a:pt x="150813" y="118228"/>
                  </a:lnTo>
                  <a:lnTo>
                    <a:pt x="134938" y="81171"/>
                  </a:lnTo>
                  <a:lnTo>
                    <a:pt x="138113" y="35292"/>
                  </a:lnTo>
                  <a:lnTo>
                    <a:pt x="173772" y="17045"/>
                  </a:lnTo>
                  <a:lnTo>
                    <a:pt x="196394" y="3810"/>
                  </a:lnTo>
                  <a:lnTo>
                    <a:pt x="230188" y="1765"/>
                  </a:lnTo>
                  <a:lnTo>
                    <a:pt x="293688" y="0"/>
                  </a:lnTo>
                  <a:lnTo>
                    <a:pt x="322263" y="26469"/>
                  </a:lnTo>
                  <a:lnTo>
                    <a:pt x="315913" y="81171"/>
                  </a:lnTo>
                  <a:lnTo>
                    <a:pt x="317500" y="132345"/>
                  </a:lnTo>
                  <a:lnTo>
                    <a:pt x="333316" y="194386"/>
                  </a:lnTo>
                  <a:lnTo>
                    <a:pt x="351175" y="223501"/>
                  </a:lnTo>
                  <a:lnTo>
                    <a:pt x="361891" y="247324"/>
                  </a:lnTo>
                  <a:lnTo>
                    <a:pt x="409575" y="254101"/>
                  </a:lnTo>
                  <a:lnTo>
                    <a:pt x="374650" y="287629"/>
                  </a:lnTo>
                  <a:lnTo>
                    <a:pt x="341313" y="326450"/>
                  </a:lnTo>
                  <a:lnTo>
                    <a:pt x="315913" y="363506"/>
                  </a:lnTo>
                  <a:lnTo>
                    <a:pt x="306388" y="397034"/>
                  </a:lnTo>
                  <a:lnTo>
                    <a:pt x="274638" y="414680"/>
                  </a:lnTo>
                  <a:lnTo>
                    <a:pt x="220663" y="442913"/>
                  </a:lnTo>
                  <a:lnTo>
                    <a:pt x="160223" y="454277"/>
                  </a:lnTo>
                  <a:lnTo>
                    <a:pt x="93548" y="444752"/>
                  </a:lnTo>
                  <a:lnTo>
                    <a:pt x="43542" y="409033"/>
                  </a:lnTo>
                  <a:lnTo>
                    <a:pt x="0" y="370564"/>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17" name="Freeform 186">
              <a:extLst>
                <a:ext uri="{FF2B5EF4-FFF2-40B4-BE49-F238E27FC236}">
                  <a16:creationId xmlns:a16="http://schemas.microsoft.com/office/drawing/2014/main" id="{99416085-9072-4F81-B86C-6ED880A4EAA1}"/>
                </a:ext>
              </a:extLst>
            </p:cNvPr>
            <p:cNvSpPr>
              <a:spLocks/>
            </p:cNvSpPr>
            <p:nvPr/>
          </p:nvSpPr>
          <p:spPr bwMode="auto">
            <a:xfrm>
              <a:off x="8418600" y="3965010"/>
              <a:ext cx="99499" cy="60983"/>
            </a:xfrm>
            <a:custGeom>
              <a:avLst/>
              <a:gdLst>
                <a:gd name="T0" fmla="*/ 55 w 581878"/>
                <a:gd name="T1" fmla="*/ 54 h 323850"/>
                <a:gd name="T2" fmla="*/ 59 w 581878"/>
                <a:gd name="T3" fmla="*/ 41 h 323850"/>
                <a:gd name="T4" fmla="*/ 64 w 581878"/>
                <a:gd name="T5" fmla="*/ 37 h 323850"/>
                <a:gd name="T6" fmla="*/ 71 w 581878"/>
                <a:gd name="T7" fmla="*/ 32 h 323850"/>
                <a:gd name="T8" fmla="*/ 80 w 581878"/>
                <a:gd name="T9" fmla="*/ 20 h 323850"/>
                <a:gd name="T10" fmla="*/ 81 w 581878"/>
                <a:gd name="T11" fmla="*/ 6 h 323850"/>
                <a:gd name="T12" fmla="*/ 75 w 581878"/>
                <a:gd name="T13" fmla="*/ 4 h 323850"/>
                <a:gd name="T14" fmla="*/ 67 w 581878"/>
                <a:gd name="T15" fmla="*/ 0 h 323850"/>
                <a:gd name="T16" fmla="*/ 60 w 581878"/>
                <a:gd name="T17" fmla="*/ 1 h 323850"/>
                <a:gd name="T18" fmla="*/ 52 w 581878"/>
                <a:gd name="T19" fmla="*/ 1 h 323850"/>
                <a:gd name="T20" fmla="*/ 42 w 581878"/>
                <a:gd name="T21" fmla="*/ 3 h 323850"/>
                <a:gd name="T22" fmla="*/ 35 w 581878"/>
                <a:gd name="T23" fmla="*/ 4 h 323850"/>
                <a:gd name="T24" fmla="*/ 25 w 581878"/>
                <a:gd name="T25" fmla="*/ 5 h 323850"/>
                <a:gd name="T26" fmla="*/ 17 w 581878"/>
                <a:gd name="T27" fmla="*/ 2 h 323850"/>
                <a:gd name="T28" fmla="*/ 6 w 581878"/>
                <a:gd name="T29" fmla="*/ 12 h 323850"/>
                <a:gd name="T30" fmla="*/ 8 w 581878"/>
                <a:gd name="T31" fmla="*/ 17 h 323850"/>
                <a:gd name="T32" fmla="*/ 14 w 581878"/>
                <a:gd name="T33" fmla="*/ 18 h 323850"/>
                <a:gd name="T34" fmla="*/ 6 w 581878"/>
                <a:gd name="T35" fmla="*/ 29 h 323850"/>
                <a:gd name="T36" fmla="*/ 1 w 581878"/>
                <a:gd name="T37" fmla="*/ 41 h 323850"/>
                <a:gd name="T38" fmla="*/ 0 w 581878"/>
                <a:gd name="T39" fmla="*/ 47 h 323850"/>
                <a:gd name="T40" fmla="*/ 11 w 581878"/>
                <a:gd name="T41" fmla="*/ 50 h 323850"/>
                <a:gd name="T42" fmla="*/ 16 w 581878"/>
                <a:gd name="T43" fmla="*/ 50 h 323850"/>
                <a:gd name="T44" fmla="*/ 22 w 581878"/>
                <a:gd name="T45" fmla="*/ 56 h 323850"/>
                <a:gd name="T46" fmla="*/ 26 w 581878"/>
                <a:gd name="T47" fmla="*/ 62 h 323850"/>
                <a:gd name="T48" fmla="*/ 28 w 581878"/>
                <a:gd name="T49" fmla="*/ 70 h 323850"/>
                <a:gd name="T50" fmla="*/ 37 w 581878"/>
                <a:gd name="T51" fmla="*/ 73 h 323850"/>
                <a:gd name="T52" fmla="*/ 37 w 581878"/>
                <a:gd name="T53" fmla="*/ 65 h 323850"/>
                <a:gd name="T54" fmla="*/ 40 w 581878"/>
                <a:gd name="T55" fmla="*/ 54 h 323850"/>
                <a:gd name="T56" fmla="*/ 46 w 581878"/>
                <a:gd name="T57" fmla="*/ 49 h 323850"/>
                <a:gd name="T58" fmla="*/ 55 w 581878"/>
                <a:gd name="T59" fmla="*/ 54 h 3238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1878"/>
                <a:gd name="T91" fmla="*/ 0 h 323850"/>
                <a:gd name="T92" fmla="*/ 581878 w 581878"/>
                <a:gd name="T93" fmla="*/ 323850 h 3238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1878" h="323850">
                  <a:moveTo>
                    <a:pt x="397728" y="241300"/>
                  </a:moveTo>
                  <a:lnTo>
                    <a:pt x="423128" y="180975"/>
                  </a:lnTo>
                  <a:lnTo>
                    <a:pt x="464403" y="165100"/>
                  </a:lnTo>
                  <a:lnTo>
                    <a:pt x="510441" y="142875"/>
                  </a:lnTo>
                  <a:lnTo>
                    <a:pt x="577116" y="88900"/>
                  </a:lnTo>
                  <a:lnTo>
                    <a:pt x="581878" y="28575"/>
                  </a:lnTo>
                  <a:lnTo>
                    <a:pt x="542191" y="15875"/>
                  </a:lnTo>
                  <a:lnTo>
                    <a:pt x="485041" y="0"/>
                  </a:lnTo>
                  <a:lnTo>
                    <a:pt x="429478" y="6350"/>
                  </a:lnTo>
                  <a:lnTo>
                    <a:pt x="372328" y="4762"/>
                  </a:lnTo>
                  <a:lnTo>
                    <a:pt x="305653" y="14287"/>
                  </a:lnTo>
                  <a:lnTo>
                    <a:pt x="253266" y="15875"/>
                  </a:lnTo>
                  <a:lnTo>
                    <a:pt x="177066" y="23812"/>
                  </a:lnTo>
                  <a:lnTo>
                    <a:pt x="119916" y="9525"/>
                  </a:lnTo>
                  <a:lnTo>
                    <a:pt x="43716" y="53975"/>
                  </a:lnTo>
                  <a:lnTo>
                    <a:pt x="58003" y="76200"/>
                  </a:lnTo>
                  <a:lnTo>
                    <a:pt x="100012" y="80818"/>
                  </a:lnTo>
                  <a:lnTo>
                    <a:pt x="46891" y="130175"/>
                  </a:lnTo>
                  <a:lnTo>
                    <a:pt x="8791" y="180975"/>
                  </a:lnTo>
                  <a:lnTo>
                    <a:pt x="0" y="210596"/>
                  </a:lnTo>
                  <a:lnTo>
                    <a:pt x="77053" y="223837"/>
                  </a:lnTo>
                  <a:lnTo>
                    <a:pt x="114300" y="222502"/>
                  </a:lnTo>
                  <a:lnTo>
                    <a:pt x="158016" y="249237"/>
                  </a:lnTo>
                  <a:lnTo>
                    <a:pt x="189766" y="277812"/>
                  </a:lnTo>
                  <a:lnTo>
                    <a:pt x="202406" y="314180"/>
                  </a:lnTo>
                  <a:lnTo>
                    <a:pt x="264378" y="323850"/>
                  </a:lnTo>
                  <a:lnTo>
                    <a:pt x="267553" y="290512"/>
                  </a:lnTo>
                  <a:lnTo>
                    <a:pt x="288191" y="241300"/>
                  </a:lnTo>
                  <a:lnTo>
                    <a:pt x="334228" y="217487"/>
                  </a:lnTo>
                  <a:lnTo>
                    <a:pt x="397728" y="24130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18" name="Freeform 187">
              <a:extLst>
                <a:ext uri="{FF2B5EF4-FFF2-40B4-BE49-F238E27FC236}">
                  <a16:creationId xmlns:a16="http://schemas.microsoft.com/office/drawing/2014/main" id="{C6B7E5EF-FF2E-4356-99D1-EFC026C62B73}"/>
                </a:ext>
              </a:extLst>
            </p:cNvPr>
            <p:cNvSpPr>
              <a:spLocks/>
            </p:cNvSpPr>
            <p:nvPr/>
          </p:nvSpPr>
          <p:spPr bwMode="auto">
            <a:xfrm>
              <a:off x="8452299" y="3979453"/>
              <a:ext cx="85056" cy="80241"/>
            </a:xfrm>
            <a:custGeom>
              <a:avLst/>
              <a:gdLst>
                <a:gd name="T0" fmla="*/ 67 w 494844"/>
                <a:gd name="T1" fmla="*/ 97 h 417512"/>
                <a:gd name="T2" fmla="*/ 62 w 494844"/>
                <a:gd name="T3" fmla="*/ 103 h 417512"/>
                <a:gd name="T4" fmla="*/ 54 w 494844"/>
                <a:gd name="T5" fmla="*/ 104 h 417512"/>
                <a:gd name="T6" fmla="*/ 47 w 494844"/>
                <a:gd name="T7" fmla="*/ 102 h 417512"/>
                <a:gd name="T8" fmla="*/ 38 w 494844"/>
                <a:gd name="T9" fmla="*/ 104 h 417512"/>
                <a:gd name="T10" fmla="*/ 30 w 494844"/>
                <a:gd name="T11" fmla="*/ 104 h 417512"/>
                <a:gd name="T12" fmla="*/ 28 w 494844"/>
                <a:gd name="T13" fmla="*/ 99 h 417512"/>
                <a:gd name="T14" fmla="*/ 20 w 494844"/>
                <a:gd name="T15" fmla="*/ 92 h 417512"/>
                <a:gd name="T16" fmla="*/ 15 w 494844"/>
                <a:gd name="T17" fmla="*/ 81 h 417512"/>
                <a:gd name="T18" fmla="*/ 8 w 494844"/>
                <a:gd name="T19" fmla="*/ 73 h 417512"/>
                <a:gd name="T20" fmla="*/ 0 w 494844"/>
                <a:gd name="T21" fmla="*/ 66 h 417512"/>
                <a:gd name="T22" fmla="*/ 1 w 494844"/>
                <a:gd name="T23" fmla="*/ 58 h 417512"/>
                <a:gd name="T24" fmla="*/ 10 w 494844"/>
                <a:gd name="T25" fmla="*/ 61 h 417512"/>
                <a:gd name="T26" fmla="*/ 11 w 494844"/>
                <a:gd name="T27" fmla="*/ 52 h 417512"/>
                <a:gd name="T28" fmla="*/ 13 w 494844"/>
                <a:gd name="T29" fmla="*/ 40 h 417512"/>
                <a:gd name="T30" fmla="*/ 20 w 494844"/>
                <a:gd name="T31" fmla="*/ 35 h 417512"/>
                <a:gd name="T32" fmla="*/ 29 w 494844"/>
                <a:gd name="T33" fmla="*/ 40 h 417512"/>
                <a:gd name="T34" fmla="*/ 32 w 494844"/>
                <a:gd name="T35" fmla="*/ 25 h 417512"/>
                <a:gd name="T36" fmla="*/ 39 w 494844"/>
                <a:gd name="T37" fmla="*/ 21 h 417512"/>
                <a:gd name="T38" fmla="*/ 46 w 494844"/>
                <a:gd name="T39" fmla="*/ 15 h 417512"/>
                <a:gd name="T40" fmla="*/ 55 w 494844"/>
                <a:gd name="T41" fmla="*/ 2 h 417512"/>
                <a:gd name="T42" fmla="*/ 64 w 494844"/>
                <a:gd name="T43" fmla="*/ 0 h 417512"/>
                <a:gd name="T44" fmla="*/ 69 w 494844"/>
                <a:gd name="T45" fmla="*/ 16 h 417512"/>
                <a:gd name="T46" fmla="*/ 70 w 494844"/>
                <a:gd name="T47" fmla="*/ 28 h 417512"/>
                <a:gd name="T48" fmla="*/ 68 w 494844"/>
                <a:gd name="T49" fmla="*/ 36 h 417512"/>
                <a:gd name="T50" fmla="*/ 64 w 494844"/>
                <a:gd name="T51" fmla="*/ 42 h 417512"/>
                <a:gd name="T52" fmla="*/ 66 w 494844"/>
                <a:gd name="T53" fmla="*/ 53 h 417512"/>
                <a:gd name="T54" fmla="*/ 65 w 494844"/>
                <a:gd name="T55" fmla="*/ 66 h 417512"/>
                <a:gd name="T56" fmla="*/ 63 w 494844"/>
                <a:gd name="T57" fmla="*/ 78 h 417512"/>
                <a:gd name="T58" fmla="*/ 63 w 494844"/>
                <a:gd name="T59" fmla="*/ 91 h 417512"/>
                <a:gd name="T60" fmla="*/ 67 w 494844"/>
                <a:gd name="T61" fmla="*/ 97 h 4175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844"/>
                <a:gd name="T94" fmla="*/ 0 h 417512"/>
                <a:gd name="T95" fmla="*/ 494844 w 494844"/>
                <a:gd name="T96" fmla="*/ 417512 h 4175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844" h="417512">
                  <a:moveTo>
                    <a:pt x="469900" y="390525"/>
                  </a:moveTo>
                  <a:lnTo>
                    <a:pt x="436563" y="414337"/>
                  </a:lnTo>
                  <a:lnTo>
                    <a:pt x="379413" y="417512"/>
                  </a:lnTo>
                  <a:lnTo>
                    <a:pt x="328613" y="412750"/>
                  </a:lnTo>
                  <a:lnTo>
                    <a:pt x="268288" y="417512"/>
                  </a:lnTo>
                  <a:lnTo>
                    <a:pt x="214313" y="417512"/>
                  </a:lnTo>
                  <a:lnTo>
                    <a:pt x="193675" y="400050"/>
                  </a:lnTo>
                  <a:lnTo>
                    <a:pt x="139700" y="369887"/>
                  </a:lnTo>
                  <a:lnTo>
                    <a:pt x="106363" y="327025"/>
                  </a:lnTo>
                  <a:lnTo>
                    <a:pt x="58738" y="295275"/>
                  </a:lnTo>
                  <a:lnTo>
                    <a:pt x="0" y="265112"/>
                  </a:lnTo>
                  <a:lnTo>
                    <a:pt x="6688" y="234805"/>
                  </a:lnTo>
                  <a:lnTo>
                    <a:pt x="68600" y="244330"/>
                  </a:lnTo>
                  <a:lnTo>
                    <a:pt x="74553" y="208611"/>
                  </a:lnTo>
                  <a:lnTo>
                    <a:pt x="92413" y="163368"/>
                  </a:lnTo>
                  <a:lnTo>
                    <a:pt x="140038" y="139555"/>
                  </a:lnTo>
                  <a:lnTo>
                    <a:pt x="204331" y="162177"/>
                  </a:lnTo>
                  <a:lnTo>
                    <a:pt x="226953" y="100265"/>
                  </a:lnTo>
                  <a:lnTo>
                    <a:pt x="273388" y="82405"/>
                  </a:lnTo>
                  <a:lnTo>
                    <a:pt x="323850" y="58737"/>
                  </a:lnTo>
                  <a:lnTo>
                    <a:pt x="385306" y="7396"/>
                  </a:lnTo>
                  <a:lnTo>
                    <a:pt x="449263" y="0"/>
                  </a:lnTo>
                  <a:lnTo>
                    <a:pt x="485319" y="65736"/>
                  </a:lnTo>
                  <a:lnTo>
                    <a:pt x="494844" y="113361"/>
                  </a:lnTo>
                  <a:lnTo>
                    <a:pt x="479366" y="145508"/>
                  </a:lnTo>
                  <a:lnTo>
                    <a:pt x="449263" y="168275"/>
                  </a:lnTo>
                  <a:lnTo>
                    <a:pt x="463550" y="212725"/>
                  </a:lnTo>
                  <a:lnTo>
                    <a:pt x="458788" y="265112"/>
                  </a:lnTo>
                  <a:lnTo>
                    <a:pt x="446088" y="312737"/>
                  </a:lnTo>
                  <a:lnTo>
                    <a:pt x="442913" y="366712"/>
                  </a:lnTo>
                  <a:lnTo>
                    <a:pt x="469900" y="390525"/>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19" name="Freeform 188">
              <a:extLst>
                <a:ext uri="{FF2B5EF4-FFF2-40B4-BE49-F238E27FC236}">
                  <a16:creationId xmlns:a16="http://schemas.microsoft.com/office/drawing/2014/main" id="{44B3AACB-98F5-443E-9556-DE658256D0B1}"/>
                </a:ext>
              </a:extLst>
            </p:cNvPr>
            <p:cNvSpPr>
              <a:spLocks/>
            </p:cNvSpPr>
            <p:nvPr/>
          </p:nvSpPr>
          <p:spPr bwMode="auto">
            <a:xfrm>
              <a:off x="8482791" y="4054880"/>
              <a:ext cx="67402" cy="48145"/>
            </a:xfrm>
            <a:custGeom>
              <a:avLst/>
              <a:gdLst>
                <a:gd name="T0" fmla="*/ 60 w 385425"/>
                <a:gd name="T1" fmla="*/ 33 h 247650"/>
                <a:gd name="T2" fmla="*/ 57 w 385425"/>
                <a:gd name="T3" fmla="*/ 30 h 247650"/>
                <a:gd name="T4" fmla="*/ 52 w 385425"/>
                <a:gd name="T5" fmla="*/ 27 h 247650"/>
                <a:gd name="T6" fmla="*/ 48 w 385425"/>
                <a:gd name="T7" fmla="*/ 18 h 247650"/>
                <a:gd name="T8" fmla="*/ 42 w 385425"/>
                <a:gd name="T9" fmla="*/ 9 h 247650"/>
                <a:gd name="T10" fmla="*/ 41 w 385425"/>
                <a:gd name="T11" fmla="*/ 5 h 247650"/>
                <a:gd name="T12" fmla="*/ 36 w 385425"/>
                <a:gd name="T13" fmla="*/ 6 h 247650"/>
                <a:gd name="T14" fmla="*/ 29 w 385425"/>
                <a:gd name="T15" fmla="*/ 6 h 247650"/>
                <a:gd name="T16" fmla="*/ 23 w 385425"/>
                <a:gd name="T17" fmla="*/ 5 h 247650"/>
                <a:gd name="T18" fmla="*/ 17 w 385425"/>
                <a:gd name="T19" fmla="*/ 6 h 247650"/>
                <a:gd name="T20" fmla="*/ 10 w 385425"/>
                <a:gd name="T21" fmla="*/ 6 h 247650"/>
                <a:gd name="T22" fmla="*/ 6 w 385425"/>
                <a:gd name="T23" fmla="*/ 6 h 247650"/>
                <a:gd name="T24" fmla="*/ 0 w 385425"/>
                <a:gd name="T25" fmla="*/ 0 h 247650"/>
                <a:gd name="T26" fmla="*/ 0 w 385425"/>
                <a:gd name="T27" fmla="*/ 13 h 247650"/>
                <a:gd name="T28" fmla="*/ 1 w 385425"/>
                <a:gd name="T29" fmla="*/ 22 h 247650"/>
                <a:gd name="T30" fmla="*/ 8 w 385425"/>
                <a:gd name="T31" fmla="*/ 35 h 247650"/>
                <a:gd name="T32" fmla="*/ 12 w 385425"/>
                <a:gd name="T33" fmla="*/ 40 h 247650"/>
                <a:gd name="T34" fmla="*/ 17 w 385425"/>
                <a:gd name="T35" fmla="*/ 44 h 247650"/>
                <a:gd name="T36" fmla="*/ 22 w 385425"/>
                <a:gd name="T37" fmla="*/ 39 h 247650"/>
                <a:gd name="T38" fmla="*/ 26 w 385425"/>
                <a:gd name="T39" fmla="*/ 39 h 247650"/>
                <a:gd name="T40" fmla="*/ 30 w 385425"/>
                <a:gd name="T41" fmla="*/ 49 h 247650"/>
                <a:gd name="T42" fmla="*/ 33 w 385425"/>
                <a:gd name="T43" fmla="*/ 54 h 247650"/>
                <a:gd name="T44" fmla="*/ 38 w 385425"/>
                <a:gd name="T45" fmla="*/ 52 h 247650"/>
                <a:gd name="T46" fmla="*/ 40 w 385425"/>
                <a:gd name="T47" fmla="*/ 55 h 247650"/>
                <a:gd name="T48" fmla="*/ 41 w 385425"/>
                <a:gd name="T49" fmla="*/ 62 h 247650"/>
                <a:gd name="T50" fmla="*/ 46 w 385425"/>
                <a:gd name="T51" fmla="*/ 59 h 247650"/>
                <a:gd name="T52" fmla="*/ 55 w 385425"/>
                <a:gd name="T53" fmla="*/ 65 h 247650"/>
                <a:gd name="T54" fmla="*/ 53 w 385425"/>
                <a:gd name="T55" fmla="*/ 56 h 247650"/>
                <a:gd name="T56" fmla="*/ 57 w 385425"/>
                <a:gd name="T57" fmla="*/ 50 h 247650"/>
                <a:gd name="T58" fmla="*/ 54 w 385425"/>
                <a:gd name="T59" fmla="*/ 42 h 247650"/>
                <a:gd name="T60" fmla="*/ 60 w 385425"/>
                <a:gd name="T61" fmla="*/ 33 h 2476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5425"/>
                <a:gd name="T94" fmla="*/ 0 h 247650"/>
                <a:gd name="T95" fmla="*/ 385425 w 385425"/>
                <a:gd name="T96" fmla="*/ 247650 h 2476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5425" h="247650">
                  <a:moveTo>
                    <a:pt x="385425" y="127542"/>
                  </a:moveTo>
                  <a:lnTo>
                    <a:pt x="367963" y="113254"/>
                  </a:lnTo>
                  <a:lnTo>
                    <a:pt x="336213" y="102142"/>
                  </a:lnTo>
                  <a:lnTo>
                    <a:pt x="307638" y="70392"/>
                  </a:lnTo>
                  <a:lnTo>
                    <a:pt x="271125" y="33879"/>
                  </a:lnTo>
                  <a:lnTo>
                    <a:pt x="263128" y="20241"/>
                  </a:lnTo>
                  <a:lnTo>
                    <a:pt x="233025" y="21179"/>
                  </a:lnTo>
                  <a:lnTo>
                    <a:pt x="189309" y="22622"/>
                  </a:lnTo>
                  <a:lnTo>
                    <a:pt x="150018" y="17860"/>
                  </a:lnTo>
                  <a:lnTo>
                    <a:pt x="111918" y="22622"/>
                  </a:lnTo>
                  <a:lnTo>
                    <a:pt x="66338" y="24354"/>
                  </a:lnTo>
                  <a:lnTo>
                    <a:pt x="36909" y="22622"/>
                  </a:lnTo>
                  <a:lnTo>
                    <a:pt x="2381" y="0"/>
                  </a:lnTo>
                  <a:lnTo>
                    <a:pt x="0" y="50007"/>
                  </a:lnTo>
                  <a:lnTo>
                    <a:pt x="4425" y="84679"/>
                  </a:lnTo>
                  <a:lnTo>
                    <a:pt x="50463" y="132304"/>
                  </a:lnTo>
                  <a:lnTo>
                    <a:pt x="74275" y="151354"/>
                  </a:lnTo>
                  <a:lnTo>
                    <a:pt x="112375" y="167229"/>
                  </a:lnTo>
                  <a:lnTo>
                    <a:pt x="140950" y="148179"/>
                  </a:lnTo>
                  <a:lnTo>
                    <a:pt x="171113" y="148179"/>
                  </a:lnTo>
                  <a:lnTo>
                    <a:pt x="194925" y="187867"/>
                  </a:lnTo>
                  <a:lnTo>
                    <a:pt x="213975" y="203742"/>
                  </a:lnTo>
                  <a:lnTo>
                    <a:pt x="242550" y="195804"/>
                  </a:lnTo>
                  <a:lnTo>
                    <a:pt x="258425" y="210092"/>
                  </a:lnTo>
                  <a:lnTo>
                    <a:pt x="266363" y="235492"/>
                  </a:lnTo>
                  <a:lnTo>
                    <a:pt x="298113" y="224379"/>
                  </a:lnTo>
                  <a:lnTo>
                    <a:pt x="354806" y="247650"/>
                  </a:lnTo>
                  <a:lnTo>
                    <a:pt x="342900" y="213122"/>
                  </a:lnTo>
                  <a:lnTo>
                    <a:pt x="371138" y="189454"/>
                  </a:lnTo>
                  <a:lnTo>
                    <a:pt x="348913" y="160879"/>
                  </a:lnTo>
                  <a:lnTo>
                    <a:pt x="385425" y="127542"/>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0" name="Freeform 189">
              <a:extLst>
                <a:ext uri="{FF2B5EF4-FFF2-40B4-BE49-F238E27FC236}">
                  <a16:creationId xmlns:a16="http://schemas.microsoft.com/office/drawing/2014/main" id="{492AF7E3-8815-43F2-8FFC-BAF3BB69A77B}"/>
                </a:ext>
              </a:extLst>
            </p:cNvPr>
            <p:cNvSpPr>
              <a:spLocks/>
            </p:cNvSpPr>
            <p:nvPr/>
          </p:nvSpPr>
          <p:spPr bwMode="auto">
            <a:xfrm>
              <a:off x="8519701" y="4080555"/>
              <a:ext cx="128386" cy="56168"/>
            </a:xfrm>
            <a:custGeom>
              <a:avLst/>
              <a:gdLst>
                <a:gd name="T0" fmla="*/ 7 w 736145"/>
                <a:gd name="T1" fmla="*/ 31 h 328863"/>
                <a:gd name="T2" fmla="*/ 15 w 736145"/>
                <a:gd name="T3" fmla="*/ 32 h 328863"/>
                <a:gd name="T4" fmla="*/ 26 w 736145"/>
                <a:gd name="T5" fmla="*/ 32 h 328863"/>
                <a:gd name="T6" fmla="*/ 33 w 736145"/>
                <a:gd name="T7" fmla="*/ 35 h 328863"/>
                <a:gd name="T8" fmla="*/ 38 w 736145"/>
                <a:gd name="T9" fmla="*/ 42 h 328863"/>
                <a:gd name="T10" fmla="*/ 48 w 736145"/>
                <a:gd name="T11" fmla="*/ 42 h 328863"/>
                <a:gd name="T12" fmla="*/ 54 w 736145"/>
                <a:gd name="T13" fmla="*/ 41 h 328863"/>
                <a:gd name="T14" fmla="*/ 58 w 736145"/>
                <a:gd name="T15" fmla="*/ 35 h 328863"/>
                <a:gd name="T16" fmla="*/ 55 w 736145"/>
                <a:gd name="T17" fmla="*/ 32 h 328863"/>
                <a:gd name="T18" fmla="*/ 51 w 736145"/>
                <a:gd name="T19" fmla="*/ 29 h 328863"/>
                <a:gd name="T20" fmla="*/ 58 w 736145"/>
                <a:gd name="T21" fmla="*/ 25 h 328863"/>
                <a:gd name="T22" fmla="*/ 62 w 736145"/>
                <a:gd name="T23" fmla="*/ 19 h 328863"/>
                <a:gd name="T24" fmla="*/ 66 w 736145"/>
                <a:gd name="T25" fmla="*/ 15 h 328863"/>
                <a:gd name="T26" fmla="*/ 70 w 736145"/>
                <a:gd name="T27" fmla="*/ 11 h 328863"/>
                <a:gd name="T28" fmla="*/ 81 w 736145"/>
                <a:gd name="T29" fmla="*/ 16 h 328863"/>
                <a:gd name="T30" fmla="*/ 89 w 736145"/>
                <a:gd name="T31" fmla="*/ 16 h 328863"/>
                <a:gd name="T32" fmla="*/ 90 w 736145"/>
                <a:gd name="T33" fmla="*/ 22 h 328863"/>
                <a:gd name="T34" fmla="*/ 86 w 736145"/>
                <a:gd name="T35" fmla="*/ 25 h 328863"/>
                <a:gd name="T36" fmla="*/ 87 w 736145"/>
                <a:gd name="T37" fmla="*/ 30 h 328863"/>
                <a:gd name="T38" fmla="*/ 91 w 736145"/>
                <a:gd name="T39" fmla="*/ 33 h 328863"/>
                <a:gd name="T40" fmla="*/ 92 w 736145"/>
                <a:gd name="T41" fmla="*/ 40 h 328863"/>
                <a:gd name="T42" fmla="*/ 103 w 736145"/>
                <a:gd name="T43" fmla="*/ 45 h 328863"/>
                <a:gd name="T44" fmla="*/ 109 w 736145"/>
                <a:gd name="T45" fmla="*/ 45 h 328863"/>
                <a:gd name="T46" fmla="*/ 111 w 736145"/>
                <a:gd name="T47" fmla="*/ 41 h 328863"/>
                <a:gd name="T48" fmla="*/ 112 w 736145"/>
                <a:gd name="T49" fmla="*/ 34 h 328863"/>
                <a:gd name="T50" fmla="*/ 108 w 736145"/>
                <a:gd name="T51" fmla="*/ 26 h 328863"/>
                <a:gd name="T52" fmla="*/ 104 w 736145"/>
                <a:gd name="T53" fmla="*/ 19 h 328863"/>
                <a:gd name="T54" fmla="*/ 102 w 736145"/>
                <a:gd name="T55" fmla="*/ 13 h 328863"/>
                <a:gd name="T56" fmla="*/ 98 w 736145"/>
                <a:gd name="T57" fmla="*/ 11 h 328863"/>
                <a:gd name="T58" fmla="*/ 93 w 736145"/>
                <a:gd name="T59" fmla="*/ 6 h 328863"/>
                <a:gd name="T60" fmla="*/ 86 w 736145"/>
                <a:gd name="T61" fmla="*/ 6 h 328863"/>
                <a:gd name="T62" fmla="*/ 78 w 736145"/>
                <a:gd name="T63" fmla="*/ 2 h 328863"/>
                <a:gd name="T64" fmla="*/ 70 w 736145"/>
                <a:gd name="T65" fmla="*/ 2 h 328863"/>
                <a:gd name="T66" fmla="*/ 63 w 736145"/>
                <a:gd name="T67" fmla="*/ 6 h 328863"/>
                <a:gd name="T68" fmla="*/ 53 w 736145"/>
                <a:gd name="T69" fmla="*/ 10 h 328863"/>
                <a:gd name="T70" fmla="*/ 40 w 736145"/>
                <a:gd name="T71" fmla="*/ 12 h 328863"/>
                <a:gd name="T72" fmla="*/ 26 w 736145"/>
                <a:gd name="T73" fmla="*/ 0 h 328863"/>
                <a:gd name="T74" fmla="*/ 21 w 736145"/>
                <a:gd name="T75" fmla="*/ 5 h 328863"/>
                <a:gd name="T76" fmla="*/ 24 w 736145"/>
                <a:gd name="T77" fmla="*/ 10 h 328863"/>
                <a:gd name="T78" fmla="*/ 19 w 736145"/>
                <a:gd name="T79" fmla="*/ 13 h 328863"/>
                <a:gd name="T80" fmla="*/ 21 w 736145"/>
                <a:gd name="T81" fmla="*/ 19 h 328863"/>
                <a:gd name="T82" fmla="*/ 13 w 736145"/>
                <a:gd name="T83" fmla="*/ 15 h 328863"/>
                <a:gd name="T84" fmla="*/ 8 w 736145"/>
                <a:gd name="T85" fmla="*/ 17 h 328863"/>
                <a:gd name="T86" fmla="*/ 7 w 736145"/>
                <a:gd name="T87" fmla="*/ 12 h 328863"/>
                <a:gd name="T88" fmla="*/ 4 w 736145"/>
                <a:gd name="T89" fmla="*/ 10 h 328863"/>
                <a:gd name="T90" fmla="*/ 0 w 736145"/>
                <a:gd name="T91" fmla="*/ 12 h 328863"/>
                <a:gd name="T92" fmla="*/ 3 w 736145"/>
                <a:gd name="T93" fmla="*/ 20 h 328863"/>
                <a:gd name="T94" fmla="*/ 4 w 736145"/>
                <a:gd name="T95" fmla="*/ 25 h 328863"/>
                <a:gd name="T96" fmla="*/ 7 w 736145"/>
                <a:gd name="T97" fmla="*/ 31 h 3288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145"/>
                <a:gd name="T148" fmla="*/ 0 h 328863"/>
                <a:gd name="T149" fmla="*/ 736145 w 736145"/>
                <a:gd name="T150" fmla="*/ 328863 h 3288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145" h="328863">
                  <a:moveTo>
                    <a:pt x="46093" y="223546"/>
                  </a:moveTo>
                  <a:lnTo>
                    <a:pt x="96889" y="230582"/>
                  </a:lnTo>
                  <a:lnTo>
                    <a:pt x="168320" y="230582"/>
                  </a:lnTo>
                  <a:lnTo>
                    <a:pt x="215941" y="255207"/>
                  </a:lnTo>
                  <a:lnTo>
                    <a:pt x="250864" y="307975"/>
                  </a:lnTo>
                  <a:lnTo>
                    <a:pt x="311184" y="302699"/>
                  </a:lnTo>
                  <a:lnTo>
                    <a:pt x="350869" y="299181"/>
                  </a:lnTo>
                  <a:lnTo>
                    <a:pt x="381028" y="255207"/>
                  </a:lnTo>
                  <a:lnTo>
                    <a:pt x="358805" y="230582"/>
                  </a:lnTo>
                  <a:lnTo>
                    <a:pt x="333407" y="207716"/>
                  </a:lnTo>
                  <a:lnTo>
                    <a:pt x="381028" y="183091"/>
                  </a:lnTo>
                  <a:lnTo>
                    <a:pt x="404839" y="135599"/>
                  </a:lnTo>
                  <a:lnTo>
                    <a:pt x="428649" y="110973"/>
                  </a:lnTo>
                  <a:lnTo>
                    <a:pt x="458810" y="82830"/>
                  </a:lnTo>
                  <a:lnTo>
                    <a:pt x="530241" y="112733"/>
                  </a:lnTo>
                  <a:lnTo>
                    <a:pt x="579450" y="112733"/>
                  </a:lnTo>
                  <a:lnTo>
                    <a:pt x="588974" y="160224"/>
                  </a:lnTo>
                  <a:lnTo>
                    <a:pt x="560402" y="179573"/>
                  </a:lnTo>
                  <a:lnTo>
                    <a:pt x="571513" y="218269"/>
                  </a:lnTo>
                  <a:lnTo>
                    <a:pt x="593270" y="240757"/>
                  </a:lnTo>
                  <a:lnTo>
                    <a:pt x="605176" y="288382"/>
                  </a:lnTo>
                  <a:lnTo>
                    <a:pt x="674232" y="328863"/>
                  </a:lnTo>
                  <a:lnTo>
                    <a:pt x="709951" y="324100"/>
                  </a:lnTo>
                  <a:lnTo>
                    <a:pt x="729001" y="295525"/>
                  </a:lnTo>
                  <a:lnTo>
                    <a:pt x="736145" y="250282"/>
                  </a:lnTo>
                  <a:lnTo>
                    <a:pt x="705188" y="185988"/>
                  </a:lnTo>
                  <a:lnTo>
                    <a:pt x="679454" y="135599"/>
                  </a:lnTo>
                  <a:lnTo>
                    <a:pt x="669930" y="96902"/>
                  </a:lnTo>
                  <a:lnTo>
                    <a:pt x="641357" y="81072"/>
                  </a:lnTo>
                  <a:lnTo>
                    <a:pt x="609610" y="45893"/>
                  </a:lnTo>
                  <a:lnTo>
                    <a:pt x="560402" y="40616"/>
                  </a:lnTo>
                  <a:lnTo>
                    <a:pt x="509606" y="15991"/>
                  </a:lnTo>
                  <a:lnTo>
                    <a:pt x="460397" y="15991"/>
                  </a:lnTo>
                  <a:lnTo>
                    <a:pt x="409601" y="40616"/>
                  </a:lnTo>
                  <a:lnTo>
                    <a:pt x="346106" y="74036"/>
                  </a:lnTo>
                  <a:lnTo>
                    <a:pt x="263563" y="84590"/>
                  </a:lnTo>
                  <a:lnTo>
                    <a:pt x="169054" y="0"/>
                  </a:lnTo>
                  <a:lnTo>
                    <a:pt x="135720" y="35619"/>
                  </a:lnTo>
                  <a:lnTo>
                    <a:pt x="155959" y="69918"/>
                  </a:lnTo>
                  <a:lnTo>
                    <a:pt x="125005" y="94983"/>
                  </a:lnTo>
                  <a:lnTo>
                    <a:pt x="139292" y="134559"/>
                  </a:lnTo>
                  <a:lnTo>
                    <a:pt x="82146" y="106856"/>
                  </a:lnTo>
                  <a:lnTo>
                    <a:pt x="52383" y="120048"/>
                  </a:lnTo>
                  <a:lnTo>
                    <a:pt x="42859" y="89707"/>
                  </a:lnTo>
                  <a:lnTo>
                    <a:pt x="25001" y="76514"/>
                  </a:lnTo>
                  <a:lnTo>
                    <a:pt x="0" y="87067"/>
                  </a:lnTo>
                  <a:lnTo>
                    <a:pt x="20695" y="147912"/>
                  </a:lnTo>
                  <a:lnTo>
                    <a:pt x="27045" y="181331"/>
                  </a:lnTo>
                  <a:lnTo>
                    <a:pt x="46093" y="223546"/>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1" name="Freeform 190">
              <a:extLst>
                <a:ext uri="{FF2B5EF4-FFF2-40B4-BE49-F238E27FC236}">
                  <a16:creationId xmlns:a16="http://schemas.microsoft.com/office/drawing/2014/main" id="{79F1F4AE-C9E1-4CDB-8320-DEA06FAA1D6A}"/>
                </a:ext>
              </a:extLst>
            </p:cNvPr>
            <p:cNvSpPr>
              <a:spLocks/>
            </p:cNvSpPr>
            <p:nvPr/>
          </p:nvSpPr>
          <p:spPr bwMode="auto">
            <a:xfrm>
              <a:off x="8508470" y="3830205"/>
              <a:ext cx="186159" cy="77031"/>
            </a:xfrm>
            <a:custGeom>
              <a:avLst/>
              <a:gdLst>
                <a:gd name="T0" fmla="*/ 0 w 1073944"/>
                <a:gd name="T1" fmla="*/ 25 h 446719"/>
                <a:gd name="T2" fmla="*/ 0 w 1073944"/>
                <a:gd name="T3" fmla="*/ 20 h 446719"/>
                <a:gd name="T4" fmla="*/ 5 w 1073944"/>
                <a:gd name="T5" fmla="*/ 11 h 446719"/>
                <a:gd name="T6" fmla="*/ 12 w 1073944"/>
                <a:gd name="T7" fmla="*/ 8 h 446719"/>
                <a:gd name="T8" fmla="*/ 21 w 1073944"/>
                <a:gd name="T9" fmla="*/ 4 h 446719"/>
                <a:gd name="T10" fmla="*/ 30 w 1073944"/>
                <a:gd name="T11" fmla="*/ 0 h 446719"/>
                <a:gd name="T12" fmla="*/ 40 w 1073944"/>
                <a:gd name="T13" fmla="*/ 3 h 446719"/>
                <a:gd name="T14" fmla="*/ 47 w 1073944"/>
                <a:gd name="T15" fmla="*/ 3 h 446719"/>
                <a:gd name="T16" fmla="*/ 55 w 1073944"/>
                <a:gd name="T17" fmla="*/ 1 h 446719"/>
                <a:gd name="T18" fmla="*/ 60 w 1073944"/>
                <a:gd name="T19" fmla="*/ 4 h 446719"/>
                <a:gd name="T20" fmla="*/ 66 w 1073944"/>
                <a:gd name="T21" fmla="*/ 0 h 446719"/>
                <a:gd name="T22" fmla="*/ 69 w 1073944"/>
                <a:gd name="T23" fmla="*/ 6 h 446719"/>
                <a:gd name="T24" fmla="*/ 74 w 1073944"/>
                <a:gd name="T25" fmla="*/ 11 h 446719"/>
                <a:gd name="T26" fmla="*/ 82 w 1073944"/>
                <a:gd name="T27" fmla="*/ 10 h 446719"/>
                <a:gd name="T28" fmla="*/ 89 w 1073944"/>
                <a:gd name="T29" fmla="*/ 10 h 446719"/>
                <a:gd name="T30" fmla="*/ 92 w 1073944"/>
                <a:gd name="T31" fmla="*/ 12 h 446719"/>
                <a:gd name="T32" fmla="*/ 98 w 1073944"/>
                <a:gd name="T33" fmla="*/ 14 h 446719"/>
                <a:gd name="T34" fmla="*/ 103 w 1073944"/>
                <a:gd name="T35" fmla="*/ 18 h 446719"/>
                <a:gd name="T36" fmla="*/ 106 w 1073944"/>
                <a:gd name="T37" fmla="*/ 18 h 446719"/>
                <a:gd name="T38" fmla="*/ 112 w 1073944"/>
                <a:gd name="T39" fmla="*/ 20 h 446719"/>
                <a:gd name="T40" fmla="*/ 118 w 1073944"/>
                <a:gd name="T41" fmla="*/ 27 h 446719"/>
                <a:gd name="T42" fmla="*/ 124 w 1073944"/>
                <a:gd name="T43" fmla="*/ 31 h 446719"/>
                <a:gd name="T44" fmla="*/ 133 w 1073944"/>
                <a:gd name="T45" fmla="*/ 33 h 446719"/>
                <a:gd name="T46" fmla="*/ 138 w 1073944"/>
                <a:gd name="T47" fmla="*/ 40 h 446719"/>
                <a:gd name="T48" fmla="*/ 145 w 1073944"/>
                <a:gd name="T49" fmla="*/ 42 h 446719"/>
                <a:gd name="T50" fmla="*/ 151 w 1073944"/>
                <a:gd name="T51" fmla="*/ 45 h 446719"/>
                <a:gd name="T52" fmla="*/ 159 w 1073944"/>
                <a:gd name="T53" fmla="*/ 47 h 446719"/>
                <a:gd name="T54" fmla="*/ 158 w 1073944"/>
                <a:gd name="T55" fmla="*/ 54 h 446719"/>
                <a:gd name="T56" fmla="*/ 147 w 1073944"/>
                <a:gd name="T57" fmla="*/ 56 h 446719"/>
                <a:gd name="T58" fmla="*/ 138 w 1073944"/>
                <a:gd name="T59" fmla="*/ 57 h 446719"/>
                <a:gd name="T60" fmla="*/ 128 w 1073944"/>
                <a:gd name="T61" fmla="*/ 61 h 446719"/>
                <a:gd name="T62" fmla="*/ 118 w 1073944"/>
                <a:gd name="T63" fmla="*/ 64 h 446719"/>
                <a:gd name="T64" fmla="*/ 120 w 1073944"/>
                <a:gd name="T65" fmla="*/ 60 h 446719"/>
                <a:gd name="T66" fmla="*/ 103 w 1073944"/>
                <a:gd name="T67" fmla="*/ 62 h 446719"/>
                <a:gd name="T68" fmla="*/ 102 w 1073944"/>
                <a:gd name="T69" fmla="*/ 59 h 446719"/>
                <a:gd name="T70" fmla="*/ 106 w 1073944"/>
                <a:gd name="T71" fmla="*/ 53 h 446719"/>
                <a:gd name="T72" fmla="*/ 110 w 1073944"/>
                <a:gd name="T73" fmla="*/ 47 h 446719"/>
                <a:gd name="T74" fmla="*/ 110 w 1073944"/>
                <a:gd name="T75" fmla="*/ 42 h 446719"/>
                <a:gd name="T76" fmla="*/ 106 w 1073944"/>
                <a:gd name="T77" fmla="*/ 42 h 446719"/>
                <a:gd name="T78" fmla="*/ 99 w 1073944"/>
                <a:gd name="T79" fmla="*/ 44 h 446719"/>
                <a:gd name="T80" fmla="*/ 93 w 1073944"/>
                <a:gd name="T81" fmla="*/ 41 h 446719"/>
                <a:gd name="T82" fmla="*/ 90 w 1073944"/>
                <a:gd name="T83" fmla="*/ 34 h 446719"/>
                <a:gd name="T84" fmla="*/ 87 w 1073944"/>
                <a:gd name="T85" fmla="*/ 31 h 446719"/>
                <a:gd name="T86" fmla="*/ 83 w 1073944"/>
                <a:gd name="T87" fmla="*/ 29 h 446719"/>
                <a:gd name="T88" fmla="*/ 75 w 1073944"/>
                <a:gd name="T89" fmla="*/ 29 h 446719"/>
                <a:gd name="T90" fmla="*/ 66 w 1073944"/>
                <a:gd name="T91" fmla="*/ 29 h 446719"/>
                <a:gd name="T92" fmla="*/ 60 w 1073944"/>
                <a:gd name="T93" fmla="*/ 24 h 446719"/>
                <a:gd name="T94" fmla="*/ 55 w 1073944"/>
                <a:gd name="T95" fmla="*/ 23 h 446719"/>
                <a:gd name="T96" fmla="*/ 52 w 1073944"/>
                <a:gd name="T97" fmla="*/ 26 h 446719"/>
                <a:gd name="T98" fmla="*/ 49 w 1073944"/>
                <a:gd name="T99" fmla="*/ 22 h 446719"/>
                <a:gd name="T100" fmla="*/ 46 w 1073944"/>
                <a:gd name="T101" fmla="*/ 27 h 446719"/>
                <a:gd name="T102" fmla="*/ 45 w 1073944"/>
                <a:gd name="T103" fmla="*/ 19 h 446719"/>
                <a:gd name="T104" fmla="*/ 39 w 1073944"/>
                <a:gd name="T105" fmla="*/ 18 h 446719"/>
                <a:gd name="T106" fmla="*/ 31 w 1073944"/>
                <a:gd name="T107" fmla="*/ 14 h 446719"/>
                <a:gd name="T108" fmla="*/ 24 w 1073944"/>
                <a:gd name="T109" fmla="*/ 19 h 446719"/>
                <a:gd name="T110" fmla="*/ 13 w 1073944"/>
                <a:gd name="T111" fmla="*/ 25 h 446719"/>
                <a:gd name="T112" fmla="*/ 7 w 1073944"/>
                <a:gd name="T113" fmla="*/ 27 h 446719"/>
                <a:gd name="T114" fmla="*/ 0 w 1073944"/>
                <a:gd name="T115" fmla="*/ 25 h 4467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3944"/>
                <a:gd name="T175" fmla="*/ 0 h 446719"/>
                <a:gd name="T176" fmla="*/ 1073944 w 1073944"/>
                <a:gd name="T177" fmla="*/ 446719 h 4467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3944" h="446719">
                  <a:moveTo>
                    <a:pt x="0" y="172331"/>
                  </a:moveTo>
                  <a:lnTo>
                    <a:pt x="458" y="139489"/>
                  </a:lnTo>
                  <a:lnTo>
                    <a:pt x="33796" y="75924"/>
                  </a:lnTo>
                  <a:lnTo>
                    <a:pt x="80963" y="58031"/>
                  </a:lnTo>
                  <a:lnTo>
                    <a:pt x="140494" y="24693"/>
                  </a:lnTo>
                  <a:lnTo>
                    <a:pt x="200025" y="881"/>
                  </a:lnTo>
                  <a:lnTo>
                    <a:pt x="266700" y="19931"/>
                  </a:lnTo>
                  <a:lnTo>
                    <a:pt x="314325" y="17549"/>
                  </a:lnTo>
                  <a:lnTo>
                    <a:pt x="370346" y="3531"/>
                  </a:lnTo>
                  <a:lnTo>
                    <a:pt x="403683" y="30016"/>
                  </a:lnTo>
                  <a:lnTo>
                    <a:pt x="443371" y="0"/>
                  </a:lnTo>
                  <a:lnTo>
                    <a:pt x="467183" y="38845"/>
                  </a:lnTo>
                  <a:lnTo>
                    <a:pt x="495758" y="74159"/>
                  </a:lnTo>
                  <a:lnTo>
                    <a:pt x="552908" y="68861"/>
                  </a:lnTo>
                  <a:lnTo>
                    <a:pt x="600533" y="68861"/>
                  </a:lnTo>
                  <a:lnTo>
                    <a:pt x="622758" y="82987"/>
                  </a:lnTo>
                  <a:lnTo>
                    <a:pt x="662446" y="98879"/>
                  </a:lnTo>
                  <a:lnTo>
                    <a:pt x="697371" y="127130"/>
                  </a:lnTo>
                  <a:lnTo>
                    <a:pt x="718008" y="121832"/>
                  </a:lnTo>
                  <a:lnTo>
                    <a:pt x="757696" y="139489"/>
                  </a:lnTo>
                  <a:lnTo>
                    <a:pt x="795338" y="184237"/>
                  </a:lnTo>
                  <a:lnTo>
                    <a:pt x="833438" y="212812"/>
                  </a:lnTo>
                  <a:lnTo>
                    <a:pt x="897396" y="231305"/>
                  </a:lnTo>
                  <a:lnTo>
                    <a:pt x="928688" y="279487"/>
                  </a:lnTo>
                  <a:lnTo>
                    <a:pt x="976313" y="293774"/>
                  </a:lnTo>
                  <a:lnTo>
                    <a:pt x="1021557" y="310443"/>
                  </a:lnTo>
                  <a:lnTo>
                    <a:pt x="1073944" y="327112"/>
                  </a:lnTo>
                  <a:lnTo>
                    <a:pt x="1069182" y="372356"/>
                  </a:lnTo>
                  <a:lnTo>
                    <a:pt x="995363" y="386643"/>
                  </a:lnTo>
                  <a:lnTo>
                    <a:pt x="931069" y="393787"/>
                  </a:lnTo>
                  <a:lnTo>
                    <a:pt x="862471" y="425531"/>
                  </a:lnTo>
                  <a:lnTo>
                    <a:pt x="795796" y="446719"/>
                  </a:lnTo>
                  <a:lnTo>
                    <a:pt x="809625" y="415218"/>
                  </a:lnTo>
                  <a:lnTo>
                    <a:pt x="695783" y="429062"/>
                  </a:lnTo>
                  <a:lnTo>
                    <a:pt x="684671" y="407874"/>
                  </a:lnTo>
                  <a:lnTo>
                    <a:pt x="718008" y="363732"/>
                  </a:lnTo>
                  <a:lnTo>
                    <a:pt x="741821" y="324887"/>
                  </a:lnTo>
                  <a:lnTo>
                    <a:pt x="744996" y="293104"/>
                  </a:lnTo>
                  <a:lnTo>
                    <a:pt x="718008" y="287807"/>
                  </a:lnTo>
                  <a:lnTo>
                    <a:pt x="670383" y="301932"/>
                  </a:lnTo>
                  <a:lnTo>
                    <a:pt x="625933" y="282510"/>
                  </a:lnTo>
                  <a:lnTo>
                    <a:pt x="608471" y="234836"/>
                  </a:lnTo>
                  <a:lnTo>
                    <a:pt x="589421" y="213648"/>
                  </a:lnTo>
                  <a:lnTo>
                    <a:pt x="557671" y="201289"/>
                  </a:lnTo>
                  <a:lnTo>
                    <a:pt x="508458" y="201289"/>
                  </a:lnTo>
                  <a:lnTo>
                    <a:pt x="444958" y="199522"/>
                  </a:lnTo>
                  <a:lnTo>
                    <a:pt x="402096" y="169506"/>
                  </a:lnTo>
                  <a:lnTo>
                    <a:pt x="373521" y="160677"/>
                  </a:lnTo>
                  <a:lnTo>
                    <a:pt x="349708" y="178334"/>
                  </a:lnTo>
                  <a:lnTo>
                    <a:pt x="329071" y="151849"/>
                  </a:lnTo>
                  <a:lnTo>
                    <a:pt x="313196" y="187163"/>
                  </a:lnTo>
                  <a:lnTo>
                    <a:pt x="304800" y="129468"/>
                  </a:lnTo>
                  <a:lnTo>
                    <a:pt x="263983" y="125363"/>
                  </a:lnTo>
                  <a:lnTo>
                    <a:pt x="209550" y="98512"/>
                  </a:lnTo>
                  <a:lnTo>
                    <a:pt x="159544" y="134231"/>
                  </a:lnTo>
                  <a:lnTo>
                    <a:pt x="88107" y="172331"/>
                  </a:lnTo>
                  <a:lnTo>
                    <a:pt x="45244" y="186618"/>
                  </a:lnTo>
                  <a:lnTo>
                    <a:pt x="0" y="172331"/>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2" name="Freeform 191">
              <a:extLst>
                <a:ext uri="{FF2B5EF4-FFF2-40B4-BE49-F238E27FC236}">
                  <a16:creationId xmlns:a16="http://schemas.microsoft.com/office/drawing/2014/main" id="{0B3378F7-BD01-45FB-B83C-5EE1F35F26A7}"/>
                </a:ext>
              </a:extLst>
            </p:cNvPr>
            <p:cNvSpPr>
              <a:spLocks/>
            </p:cNvSpPr>
            <p:nvPr/>
          </p:nvSpPr>
          <p:spPr bwMode="auto">
            <a:xfrm>
              <a:off x="8620805" y="3928098"/>
              <a:ext cx="36910" cy="12839"/>
            </a:xfrm>
            <a:custGeom>
              <a:avLst/>
              <a:gdLst>
                <a:gd name="T0" fmla="*/ 2147483647 w 413"/>
                <a:gd name="T1" fmla="*/ 2147483647 h 168"/>
                <a:gd name="T2" fmla="*/ 2147483647 w 413"/>
                <a:gd name="T3" fmla="*/ 2147483647 h 168"/>
                <a:gd name="T4" fmla="*/ 2147483647 w 413"/>
                <a:gd name="T5" fmla="*/ 2147483647 h 168"/>
                <a:gd name="T6" fmla="*/ 2147483647 w 413"/>
                <a:gd name="T7" fmla="*/ 2147483647 h 168"/>
                <a:gd name="T8" fmla="*/ 2147483647 w 413"/>
                <a:gd name="T9" fmla="*/ 0 h 168"/>
                <a:gd name="T10" fmla="*/ 2147483647 w 413"/>
                <a:gd name="T11" fmla="*/ 2147483647 h 168"/>
                <a:gd name="T12" fmla="*/ 0 w 413"/>
                <a:gd name="T13" fmla="*/ 2147483647 h 168"/>
                <a:gd name="T14" fmla="*/ 2147483647 w 413"/>
                <a:gd name="T15" fmla="*/ 2147483647 h 168"/>
                <a:gd name="T16" fmla="*/ 2147483647 w 413"/>
                <a:gd name="T17" fmla="*/ 2147483647 h 168"/>
                <a:gd name="T18" fmla="*/ 2147483647 w 413"/>
                <a:gd name="T19" fmla="*/ 2147483647 h 168"/>
                <a:gd name="T20" fmla="*/ 2147483647 w 413"/>
                <a:gd name="T21" fmla="*/ 2147483647 h 168"/>
                <a:gd name="T22" fmla="*/ 2147483647 w 413"/>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3"/>
                <a:gd name="T37" fmla="*/ 0 h 168"/>
                <a:gd name="T38" fmla="*/ 413 w 413"/>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3" h="168">
                  <a:moveTo>
                    <a:pt x="408" y="26"/>
                  </a:moveTo>
                  <a:lnTo>
                    <a:pt x="349" y="24"/>
                  </a:lnTo>
                  <a:lnTo>
                    <a:pt x="293" y="8"/>
                  </a:lnTo>
                  <a:lnTo>
                    <a:pt x="182" y="26"/>
                  </a:lnTo>
                  <a:lnTo>
                    <a:pt x="125" y="0"/>
                  </a:lnTo>
                  <a:lnTo>
                    <a:pt x="61" y="32"/>
                  </a:lnTo>
                  <a:lnTo>
                    <a:pt x="0" y="72"/>
                  </a:lnTo>
                  <a:lnTo>
                    <a:pt x="93" y="128"/>
                  </a:lnTo>
                  <a:lnTo>
                    <a:pt x="205" y="168"/>
                  </a:lnTo>
                  <a:lnTo>
                    <a:pt x="301" y="120"/>
                  </a:lnTo>
                  <a:lnTo>
                    <a:pt x="413" y="112"/>
                  </a:lnTo>
                  <a:lnTo>
                    <a:pt x="408" y="26"/>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3" name="Freeform 192">
              <a:extLst>
                <a:ext uri="{FF2B5EF4-FFF2-40B4-BE49-F238E27FC236}">
                  <a16:creationId xmlns:a16="http://schemas.microsoft.com/office/drawing/2014/main" id="{2387E307-420B-45D1-B01E-F448FA0B2651}"/>
                </a:ext>
              </a:extLst>
            </p:cNvPr>
            <p:cNvSpPr>
              <a:spLocks/>
            </p:cNvSpPr>
            <p:nvPr/>
          </p:nvSpPr>
          <p:spPr bwMode="auto">
            <a:xfrm rot="441143">
              <a:off x="8683393" y="3894398"/>
              <a:ext cx="57774" cy="49749"/>
            </a:xfrm>
            <a:custGeom>
              <a:avLst/>
              <a:gdLst>
                <a:gd name="T0" fmla="*/ 2147483647 w 635"/>
                <a:gd name="T1" fmla="*/ 2147483647 h 457"/>
                <a:gd name="T2" fmla="*/ 2147483647 w 635"/>
                <a:gd name="T3" fmla="*/ 2147483647 h 457"/>
                <a:gd name="T4" fmla="*/ 2147483647 w 635"/>
                <a:gd name="T5" fmla="*/ 2147483647 h 457"/>
                <a:gd name="T6" fmla="*/ 2147483647 w 635"/>
                <a:gd name="T7" fmla="*/ 2147483647 h 457"/>
                <a:gd name="T8" fmla="*/ 2147483647 w 635"/>
                <a:gd name="T9" fmla="*/ 2147483647 h 457"/>
                <a:gd name="T10" fmla="*/ 2147483647 w 635"/>
                <a:gd name="T11" fmla="*/ 2147483647 h 457"/>
                <a:gd name="T12" fmla="*/ 2147483647 w 635"/>
                <a:gd name="T13" fmla="*/ 2147483647 h 457"/>
                <a:gd name="T14" fmla="*/ 2147483647 w 635"/>
                <a:gd name="T15" fmla="*/ 2147483647 h 457"/>
                <a:gd name="T16" fmla="*/ 0 w 635"/>
                <a:gd name="T17" fmla="*/ 2147483647 h 457"/>
                <a:gd name="T18" fmla="*/ 2147483647 w 635"/>
                <a:gd name="T19" fmla="*/ 2147483647 h 457"/>
                <a:gd name="T20" fmla="*/ 2147483647 w 635"/>
                <a:gd name="T21" fmla="*/ 2147483647 h 457"/>
                <a:gd name="T22" fmla="*/ 2147483647 w 635"/>
                <a:gd name="T23" fmla="*/ 2147483647 h 457"/>
                <a:gd name="T24" fmla="*/ 2147483647 w 635"/>
                <a:gd name="T25" fmla="*/ 2147483647 h 457"/>
                <a:gd name="T26" fmla="*/ 2147483647 w 635"/>
                <a:gd name="T27" fmla="*/ 2147483647 h 457"/>
                <a:gd name="T28" fmla="*/ 2147483647 w 635"/>
                <a:gd name="T29" fmla="*/ 2147483647 h 457"/>
                <a:gd name="T30" fmla="*/ 2147483647 w 635"/>
                <a:gd name="T31" fmla="*/ 2147483647 h 457"/>
                <a:gd name="T32" fmla="*/ 2147483647 w 635"/>
                <a:gd name="T33" fmla="*/ 2147483647 h 457"/>
                <a:gd name="T34" fmla="*/ 2147483647 w 635"/>
                <a:gd name="T35" fmla="*/ 2147483647 h 457"/>
                <a:gd name="T36" fmla="*/ 2147483647 w 635"/>
                <a:gd name="T37" fmla="*/ 2147483647 h 457"/>
                <a:gd name="T38" fmla="*/ 2147483647 w 635"/>
                <a:gd name="T39" fmla="*/ 0 h 457"/>
                <a:gd name="T40" fmla="*/ 2147483647 w 635"/>
                <a:gd name="T41" fmla="*/ 2147483647 h 457"/>
                <a:gd name="T42" fmla="*/ 2147483647 w 635"/>
                <a:gd name="T43" fmla="*/ 2147483647 h 457"/>
                <a:gd name="T44" fmla="*/ 2147483647 w 635"/>
                <a:gd name="T45" fmla="*/ 2147483647 h 457"/>
                <a:gd name="T46" fmla="*/ 2147483647 w 635"/>
                <a:gd name="T47" fmla="*/ 2147483647 h 4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5"/>
                <a:gd name="T73" fmla="*/ 0 h 457"/>
                <a:gd name="T74" fmla="*/ 635 w 635"/>
                <a:gd name="T75" fmla="*/ 457 h 4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5" h="457">
                  <a:moveTo>
                    <a:pt x="219" y="72"/>
                  </a:moveTo>
                  <a:lnTo>
                    <a:pt x="351" y="114"/>
                  </a:lnTo>
                  <a:lnTo>
                    <a:pt x="363" y="185"/>
                  </a:lnTo>
                  <a:lnTo>
                    <a:pt x="441" y="228"/>
                  </a:lnTo>
                  <a:lnTo>
                    <a:pt x="453" y="270"/>
                  </a:lnTo>
                  <a:lnTo>
                    <a:pt x="369" y="306"/>
                  </a:lnTo>
                  <a:lnTo>
                    <a:pt x="243" y="342"/>
                  </a:lnTo>
                  <a:lnTo>
                    <a:pt x="129" y="342"/>
                  </a:lnTo>
                  <a:lnTo>
                    <a:pt x="0" y="367"/>
                  </a:lnTo>
                  <a:lnTo>
                    <a:pt x="75" y="414"/>
                  </a:lnTo>
                  <a:lnTo>
                    <a:pt x="136" y="412"/>
                  </a:lnTo>
                  <a:lnTo>
                    <a:pt x="227" y="457"/>
                  </a:lnTo>
                  <a:lnTo>
                    <a:pt x="285" y="426"/>
                  </a:lnTo>
                  <a:lnTo>
                    <a:pt x="405" y="408"/>
                  </a:lnTo>
                  <a:lnTo>
                    <a:pt x="549" y="360"/>
                  </a:lnTo>
                  <a:lnTo>
                    <a:pt x="635" y="367"/>
                  </a:lnTo>
                  <a:lnTo>
                    <a:pt x="603" y="288"/>
                  </a:lnTo>
                  <a:lnTo>
                    <a:pt x="561" y="174"/>
                  </a:lnTo>
                  <a:lnTo>
                    <a:pt x="597" y="108"/>
                  </a:lnTo>
                  <a:lnTo>
                    <a:pt x="567" y="0"/>
                  </a:lnTo>
                  <a:lnTo>
                    <a:pt x="495" y="6"/>
                  </a:lnTo>
                  <a:lnTo>
                    <a:pt x="429" y="6"/>
                  </a:lnTo>
                  <a:lnTo>
                    <a:pt x="333" y="24"/>
                  </a:lnTo>
                  <a:lnTo>
                    <a:pt x="219" y="72"/>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4" name="Freeform 193">
              <a:extLst>
                <a:ext uri="{FF2B5EF4-FFF2-40B4-BE49-F238E27FC236}">
                  <a16:creationId xmlns:a16="http://schemas.microsoft.com/office/drawing/2014/main" id="{7EC9F586-220A-4889-8FDD-BB716E425BF1}"/>
                </a:ext>
              </a:extLst>
            </p:cNvPr>
            <p:cNvSpPr>
              <a:spLocks/>
            </p:cNvSpPr>
            <p:nvPr/>
          </p:nvSpPr>
          <p:spPr bwMode="auto">
            <a:xfrm rot="441143">
              <a:off x="8733145" y="3894398"/>
              <a:ext cx="65797" cy="52959"/>
            </a:xfrm>
            <a:custGeom>
              <a:avLst/>
              <a:gdLst>
                <a:gd name="T0" fmla="*/ 2147483647 w 710"/>
                <a:gd name="T1" fmla="*/ 2147483647 h 490"/>
                <a:gd name="T2" fmla="*/ 2147483647 w 710"/>
                <a:gd name="T3" fmla="*/ 2147483647 h 490"/>
                <a:gd name="T4" fmla="*/ 2147483647 w 710"/>
                <a:gd name="T5" fmla="*/ 2147483647 h 490"/>
                <a:gd name="T6" fmla="*/ 2147483647 w 710"/>
                <a:gd name="T7" fmla="*/ 2147483647 h 490"/>
                <a:gd name="T8" fmla="*/ 2147483647 w 710"/>
                <a:gd name="T9" fmla="*/ 2147483647 h 490"/>
                <a:gd name="T10" fmla="*/ 2147483647 w 710"/>
                <a:gd name="T11" fmla="*/ 2147483647 h 490"/>
                <a:gd name="T12" fmla="*/ 2147483647 w 710"/>
                <a:gd name="T13" fmla="*/ 2147483647 h 490"/>
                <a:gd name="T14" fmla="*/ 2147483647 w 710"/>
                <a:gd name="T15" fmla="*/ 0 h 490"/>
                <a:gd name="T16" fmla="*/ 2147483647 w 710"/>
                <a:gd name="T17" fmla="*/ 2147483647 h 490"/>
                <a:gd name="T18" fmla="*/ 2147483647 w 710"/>
                <a:gd name="T19" fmla="*/ 2147483647 h 490"/>
                <a:gd name="T20" fmla="*/ 2147483647 w 710"/>
                <a:gd name="T21" fmla="*/ 2147483647 h 490"/>
                <a:gd name="T22" fmla="*/ 2147483647 w 710"/>
                <a:gd name="T23" fmla="*/ 2147483647 h 490"/>
                <a:gd name="T24" fmla="*/ 2147483647 w 710"/>
                <a:gd name="T25" fmla="*/ 2147483647 h 490"/>
                <a:gd name="T26" fmla="*/ 2147483647 w 710"/>
                <a:gd name="T27" fmla="*/ 2147483647 h 490"/>
                <a:gd name="T28" fmla="*/ 2147483647 w 710"/>
                <a:gd name="T29" fmla="*/ 2147483647 h 490"/>
                <a:gd name="T30" fmla="*/ 0 w 710"/>
                <a:gd name="T31" fmla="*/ 2147483647 h 490"/>
                <a:gd name="T32" fmla="*/ 2147483647 w 710"/>
                <a:gd name="T33" fmla="*/ 2147483647 h 490"/>
                <a:gd name="T34" fmla="*/ 2147483647 w 710"/>
                <a:gd name="T35" fmla="*/ 2147483647 h 490"/>
                <a:gd name="T36" fmla="*/ 2147483647 w 710"/>
                <a:gd name="T37" fmla="*/ 2147483647 h 490"/>
                <a:gd name="T38" fmla="*/ 2147483647 w 710"/>
                <a:gd name="T39" fmla="*/ 2147483647 h 490"/>
                <a:gd name="T40" fmla="*/ 2147483647 w 710"/>
                <a:gd name="T41" fmla="*/ 2147483647 h 490"/>
                <a:gd name="T42" fmla="*/ 2147483647 w 710"/>
                <a:gd name="T43" fmla="*/ 2147483647 h 490"/>
                <a:gd name="T44" fmla="*/ 2147483647 w 710"/>
                <a:gd name="T45" fmla="*/ 2147483647 h 490"/>
                <a:gd name="T46" fmla="*/ 2147483647 w 710"/>
                <a:gd name="T47" fmla="*/ 2147483647 h 490"/>
                <a:gd name="T48" fmla="*/ 2147483647 w 710"/>
                <a:gd name="T49" fmla="*/ 2147483647 h 490"/>
                <a:gd name="T50" fmla="*/ 2147483647 w 710"/>
                <a:gd name="T51" fmla="*/ 2147483647 h 490"/>
                <a:gd name="T52" fmla="*/ 2147483647 w 710"/>
                <a:gd name="T53" fmla="*/ 2147483647 h 490"/>
                <a:gd name="T54" fmla="*/ 2147483647 w 710"/>
                <a:gd name="T55" fmla="*/ 2147483647 h 490"/>
                <a:gd name="T56" fmla="*/ 2147483647 w 710"/>
                <a:gd name="T57" fmla="*/ 2147483647 h 490"/>
                <a:gd name="T58" fmla="*/ 2147483647 w 710"/>
                <a:gd name="T59" fmla="*/ 2147483647 h 490"/>
                <a:gd name="T60" fmla="*/ 2147483647 w 710"/>
                <a:gd name="T61" fmla="*/ 2147483647 h 4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0"/>
                <a:gd name="T94" fmla="*/ 0 h 490"/>
                <a:gd name="T95" fmla="*/ 710 w 710"/>
                <a:gd name="T96" fmla="*/ 490 h 4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0" h="490">
                  <a:moveTo>
                    <a:pt x="710" y="127"/>
                  </a:moveTo>
                  <a:lnTo>
                    <a:pt x="631" y="82"/>
                  </a:lnTo>
                  <a:lnTo>
                    <a:pt x="574" y="82"/>
                  </a:lnTo>
                  <a:lnTo>
                    <a:pt x="530" y="101"/>
                  </a:lnTo>
                  <a:lnTo>
                    <a:pt x="477" y="110"/>
                  </a:lnTo>
                  <a:lnTo>
                    <a:pt x="458" y="67"/>
                  </a:lnTo>
                  <a:lnTo>
                    <a:pt x="415" y="53"/>
                  </a:lnTo>
                  <a:lnTo>
                    <a:pt x="367" y="0"/>
                  </a:lnTo>
                  <a:lnTo>
                    <a:pt x="319" y="38"/>
                  </a:lnTo>
                  <a:lnTo>
                    <a:pt x="256" y="36"/>
                  </a:lnTo>
                  <a:lnTo>
                    <a:pt x="137" y="10"/>
                  </a:lnTo>
                  <a:lnTo>
                    <a:pt x="98" y="38"/>
                  </a:lnTo>
                  <a:lnTo>
                    <a:pt x="30" y="36"/>
                  </a:lnTo>
                  <a:lnTo>
                    <a:pt x="7" y="80"/>
                  </a:lnTo>
                  <a:lnTo>
                    <a:pt x="36" y="186"/>
                  </a:lnTo>
                  <a:lnTo>
                    <a:pt x="0" y="254"/>
                  </a:lnTo>
                  <a:lnTo>
                    <a:pt x="42" y="362"/>
                  </a:lnTo>
                  <a:lnTo>
                    <a:pt x="75" y="445"/>
                  </a:lnTo>
                  <a:lnTo>
                    <a:pt x="120" y="490"/>
                  </a:lnTo>
                  <a:lnTo>
                    <a:pt x="161" y="451"/>
                  </a:lnTo>
                  <a:lnTo>
                    <a:pt x="166" y="354"/>
                  </a:lnTo>
                  <a:lnTo>
                    <a:pt x="209" y="341"/>
                  </a:lnTo>
                  <a:lnTo>
                    <a:pt x="256" y="309"/>
                  </a:lnTo>
                  <a:lnTo>
                    <a:pt x="319" y="336"/>
                  </a:lnTo>
                  <a:lnTo>
                    <a:pt x="391" y="298"/>
                  </a:lnTo>
                  <a:lnTo>
                    <a:pt x="425" y="250"/>
                  </a:lnTo>
                  <a:lnTo>
                    <a:pt x="483" y="218"/>
                  </a:lnTo>
                  <a:lnTo>
                    <a:pt x="549" y="211"/>
                  </a:lnTo>
                  <a:lnTo>
                    <a:pt x="665" y="218"/>
                  </a:lnTo>
                  <a:lnTo>
                    <a:pt x="703" y="182"/>
                  </a:lnTo>
                  <a:lnTo>
                    <a:pt x="710" y="127"/>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5" name="Freeform 194">
              <a:extLst>
                <a:ext uri="{FF2B5EF4-FFF2-40B4-BE49-F238E27FC236}">
                  <a16:creationId xmlns:a16="http://schemas.microsoft.com/office/drawing/2014/main" id="{272A0EC6-E4C3-404A-A27C-AF1803859313}"/>
                </a:ext>
              </a:extLst>
            </p:cNvPr>
            <p:cNvSpPr>
              <a:spLocks/>
            </p:cNvSpPr>
            <p:nvPr/>
          </p:nvSpPr>
          <p:spPr bwMode="auto">
            <a:xfrm rot="441143">
              <a:off x="8819805" y="3913654"/>
              <a:ext cx="28887" cy="19258"/>
            </a:xfrm>
            <a:custGeom>
              <a:avLst/>
              <a:gdLst>
                <a:gd name="T0" fmla="*/ 2147483647 w 318"/>
                <a:gd name="T1" fmla="*/ 2147483647 h 193"/>
                <a:gd name="T2" fmla="*/ 2147483647 w 318"/>
                <a:gd name="T3" fmla="*/ 0 h 193"/>
                <a:gd name="T4" fmla="*/ 2147483647 w 318"/>
                <a:gd name="T5" fmla="*/ 2147483647 h 193"/>
                <a:gd name="T6" fmla="*/ 2147483647 w 318"/>
                <a:gd name="T7" fmla="*/ 2147483647 h 193"/>
                <a:gd name="T8" fmla="*/ 2147483647 w 318"/>
                <a:gd name="T9" fmla="*/ 2147483647 h 193"/>
                <a:gd name="T10" fmla="*/ 0 w 318"/>
                <a:gd name="T11" fmla="*/ 2147483647 h 193"/>
                <a:gd name="T12" fmla="*/ 2147483647 w 318"/>
                <a:gd name="T13" fmla="*/ 2147483647 h 193"/>
                <a:gd name="T14" fmla="*/ 2147483647 w 318"/>
                <a:gd name="T15" fmla="*/ 2147483647 h 193"/>
                <a:gd name="T16" fmla="*/ 2147483647 w 318"/>
                <a:gd name="T17" fmla="*/ 2147483647 h 193"/>
                <a:gd name="T18" fmla="*/ 2147483647 w 318"/>
                <a:gd name="T19" fmla="*/ 2147483647 h 193"/>
                <a:gd name="T20" fmla="*/ 2147483647 w 318"/>
                <a:gd name="T21" fmla="*/ 2147483647 h 1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8"/>
                <a:gd name="T34" fmla="*/ 0 h 193"/>
                <a:gd name="T35" fmla="*/ 318 w 318"/>
                <a:gd name="T36" fmla="*/ 193 h 1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8" h="193">
                  <a:moveTo>
                    <a:pt x="318" y="65"/>
                  </a:moveTo>
                  <a:lnTo>
                    <a:pt x="293" y="0"/>
                  </a:lnTo>
                  <a:lnTo>
                    <a:pt x="182" y="18"/>
                  </a:lnTo>
                  <a:lnTo>
                    <a:pt x="142" y="9"/>
                  </a:lnTo>
                  <a:lnTo>
                    <a:pt x="62" y="49"/>
                  </a:lnTo>
                  <a:lnTo>
                    <a:pt x="0" y="64"/>
                  </a:lnTo>
                  <a:lnTo>
                    <a:pt x="22" y="145"/>
                  </a:lnTo>
                  <a:lnTo>
                    <a:pt x="62" y="193"/>
                  </a:lnTo>
                  <a:lnTo>
                    <a:pt x="158" y="169"/>
                  </a:lnTo>
                  <a:lnTo>
                    <a:pt x="262" y="113"/>
                  </a:lnTo>
                  <a:lnTo>
                    <a:pt x="318" y="65"/>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grpSp>
          <p:nvGrpSpPr>
            <p:cNvPr id="26" name="Group 195">
              <a:extLst>
                <a:ext uri="{FF2B5EF4-FFF2-40B4-BE49-F238E27FC236}">
                  <a16:creationId xmlns:a16="http://schemas.microsoft.com/office/drawing/2014/main" id="{03CC288B-76D4-4C95-A0FA-BE633BC9A731}"/>
                </a:ext>
              </a:extLst>
            </p:cNvPr>
            <p:cNvGrpSpPr>
              <a:grpSpLocks/>
            </p:cNvGrpSpPr>
            <p:nvPr/>
          </p:nvGrpSpPr>
          <p:grpSpPr bwMode="auto">
            <a:xfrm>
              <a:off x="8609509" y="3761213"/>
              <a:ext cx="105910" cy="67404"/>
              <a:chOff x="23104" y="15658"/>
              <a:chExt cx="3152" cy="1962"/>
            </a:xfrm>
            <a:grpFill/>
          </p:grpSpPr>
          <p:sp>
            <p:nvSpPr>
              <p:cNvPr id="54" name="Freeform 196">
                <a:extLst>
                  <a:ext uri="{FF2B5EF4-FFF2-40B4-BE49-F238E27FC236}">
                    <a16:creationId xmlns:a16="http://schemas.microsoft.com/office/drawing/2014/main" id="{EABA3F64-5E68-4288-9537-6F7C9AEABE08}"/>
                  </a:ext>
                </a:extLst>
              </p:cNvPr>
              <p:cNvSpPr>
                <a:spLocks/>
              </p:cNvSpPr>
              <p:nvPr/>
            </p:nvSpPr>
            <p:spPr bwMode="auto">
              <a:xfrm>
                <a:off x="23522" y="16648"/>
                <a:ext cx="280" cy="368"/>
              </a:xfrm>
              <a:custGeom>
                <a:avLst/>
                <a:gdLst>
                  <a:gd name="T0" fmla="*/ 14 w 280"/>
                  <a:gd name="T1" fmla="*/ 248 h 368"/>
                  <a:gd name="T2" fmla="*/ 14 w 280"/>
                  <a:gd name="T3" fmla="*/ 144 h 368"/>
                  <a:gd name="T4" fmla="*/ 86 w 280"/>
                  <a:gd name="T5" fmla="*/ 0 h 368"/>
                  <a:gd name="T6" fmla="*/ 198 w 280"/>
                  <a:gd name="T7" fmla="*/ 72 h 368"/>
                  <a:gd name="T8" fmla="*/ 280 w 280"/>
                  <a:gd name="T9" fmla="*/ 173 h 368"/>
                  <a:gd name="T10" fmla="*/ 248 w 280"/>
                  <a:gd name="T11" fmla="*/ 277 h 368"/>
                  <a:gd name="T12" fmla="*/ 222 w 280"/>
                  <a:gd name="T13" fmla="*/ 344 h 368"/>
                  <a:gd name="T14" fmla="*/ 142 w 280"/>
                  <a:gd name="T15" fmla="*/ 368 h 368"/>
                  <a:gd name="T16" fmla="*/ 0 w 280"/>
                  <a:gd name="T17" fmla="*/ 333 h 368"/>
                  <a:gd name="T18" fmla="*/ 14 w 280"/>
                  <a:gd name="T19" fmla="*/ 248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0"/>
                  <a:gd name="T31" fmla="*/ 0 h 368"/>
                  <a:gd name="T32" fmla="*/ 280 w 280"/>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0" h="368">
                    <a:moveTo>
                      <a:pt x="14" y="248"/>
                    </a:moveTo>
                    <a:lnTo>
                      <a:pt x="14" y="144"/>
                    </a:lnTo>
                    <a:lnTo>
                      <a:pt x="86" y="0"/>
                    </a:lnTo>
                    <a:lnTo>
                      <a:pt x="198" y="72"/>
                    </a:lnTo>
                    <a:lnTo>
                      <a:pt x="280" y="173"/>
                    </a:lnTo>
                    <a:lnTo>
                      <a:pt x="248" y="277"/>
                    </a:lnTo>
                    <a:lnTo>
                      <a:pt x="222" y="344"/>
                    </a:lnTo>
                    <a:lnTo>
                      <a:pt x="142" y="368"/>
                    </a:lnTo>
                    <a:lnTo>
                      <a:pt x="0" y="333"/>
                    </a:lnTo>
                    <a:lnTo>
                      <a:pt x="14" y="24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5" name="Freeform 197">
                <a:extLst>
                  <a:ext uri="{FF2B5EF4-FFF2-40B4-BE49-F238E27FC236}">
                    <a16:creationId xmlns:a16="http://schemas.microsoft.com/office/drawing/2014/main" id="{33F20535-F01C-478C-A23B-96236600013E}"/>
                  </a:ext>
                </a:extLst>
              </p:cNvPr>
              <p:cNvSpPr>
                <a:spLocks/>
              </p:cNvSpPr>
              <p:nvPr/>
            </p:nvSpPr>
            <p:spPr bwMode="auto">
              <a:xfrm>
                <a:off x="23787" y="16968"/>
                <a:ext cx="183" cy="312"/>
              </a:xfrm>
              <a:custGeom>
                <a:avLst/>
                <a:gdLst>
                  <a:gd name="T0" fmla="*/ 0 w 183"/>
                  <a:gd name="T1" fmla="*/ 192 h 312"/>
                  <a:gd name="T2" fmla="*/ 33 w 183"/>
                  <a:gd name="T3" fmla="*/ 96 h 312"/>
                  <a:gd name="T4" fmla="*/ 63 w 183"/>
                  <a:gd name="T5" fmla="*/ 0 h 312"/>
                  <a:gd name="T6" fmla="*/ 147 w 183"/>
                  <a:gd name="T7" fmla="*/ 54 h 312"/>
                  <a:gd name="T8" fmla="*/ 183 w 183"/>
                  <a:gd name="T9" fmla="*/ 150 h 312"/>
                  <a:gd name="T10" fmla="*/ 177 w 183"/>
                  <a:gd name="T11" fmla="*/ 234 h 312"/>
                  <a:gd name="T12" fmla="*/ 128 w 183"/>
                  <a:gd name="T13" fmla="*/ 312 h 312"/>
                  <a:gd name="T14" fmla="*/ 33 w 183"/>
                  <a:gd name="T15" fmla="*/ 270 h 312"/>
                  <a:gd name="T16" fmla="*/ 0 w 183"/>
                  <a:gd name="T17" fmla="*/ 192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312"/>
                  <a:gd name="T29" fmla="*/ 183 w 183"/>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312">
                    <a:moveTo>
                      <a:pt x="0" y="192"/>
                    </a:moveTo>
                    <a:lnTo>
                      <a:pt x="33" y="96"/>
                    </a:lnTo>
                    <a:lnTo>
                      <a:pt x="63" y="0"/>
                    </a:lnTo>
                    <a:lnTo>
                      <a:pt x="147" y="54"/>
                    </a:lnTo>
                    <a:lnTo>
                      <a:pt x="183" y="150"/>
                    </a:lnTo>
                    <a:lnTo>
                      <a:pt x="177" y="234"/>
                    </a:lnTo>
                    <a:lnTo>
                      <a:pt x="128" y="312"/>
                    </a:lnTo>
                    <a:lnTo>
                      <a:pt x="33" y="270"/>
                    </a:lnTo>
                    <a:lnTo>
                      <a:pt x="0" y="192"/>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6" name="Freeform 198">
                <a:extLst>
                  <a:ext uri="{FF2B5EF4-FFF2-40B4-BE49-F238E27FC236}">
                    <a16:creationId xmlns:a16="http://schemas.microsoft.com/office/drawing/2014/main" id="{4FB992ED-A680-4F8D-AB48-21ABD887963E}"/>
                  </a:ext>
                </a:extLst>
              </p:cNvPr>
              <p:cNvSpPr>
                <a:spLocks/>
              </p:cNvSpPr>
              <p:nvPr/>
            </p:nvSpPr>
            <p:spPr bwMode="auto">
              <a:xfrm>
                <a:off x="24136" y="16240"/>
                <a:ext cx="376" cy="416"/>
              </a:xfrm>
              <a:custGeom>
                <a:avLst/>
                <a:gdLst>
                  <a:gd name="T0" fmla="*/ 16 w 376"/>
                  <a:gd name="T1" fmla="*/ 88 h 416"/>
                  <a:gd name="T2" fmla="*/ 0 w 376"/>
                  <a:gd name="T3" fmla="*/ 16 h 416"/>
                  <a:gd name="T4" fmla="*/ 104 w 376"/>
                  <a:gd name="T5" fmla="*/ 8 h 416"/>
                  <a:gd name="T6" fmla="*/ 200 w 376"/>
                  <a:gd name="T7" fmla="*/ 0 h 416"/>
                  <a:gd name="T8" fmla="*/ 304 w 376"/>
                  <a:gd name="T9" fmla="*/ 112 h 416"/>
                  <a:gd name="T10" fmla="*/ 376 w 376"/>
                  <a:gd name="T11" fmla="*/ 224 h 416"/>
                  <a:gd name="T12" fmla="*/ 368 w 376"/>
                  <a:gd name="T13" fmla="*/ 312 h 416"/>
                  <a:gd name="T14" fmla="*/ 368 w 376"/>
                  <a:gd name="T15" fmla="*/ 416 h 416"/>
                  <a:gd name="T16" fmla="*/ 320 w 376"/>
                  <a:gd name="T17" fmla="*/ 368 h 416"/>
                  <a:gd name="T18" fmla="*/ 256 w 376"/>
                  <a:gd name="T19" fmla="*/ 360 h 416"/>
                  <a:gd name="T20" fmla="*/ 288 w 376"/>
                  <a:gd name="T21" fmla="*/ 256 h 416"/>
                  <a:gd name="T22" fmla="*/ 248 w 376"/>
                  <a:gd name="T23" fmla="*/ 168 h 416"/>
                  <a:gd name="T24" fmla="*/ 168 w 376"/>
                  <a:gd name="T25" fmla="*/ 112 h 416"/>
                  <a:gd name="T26" fmla="*/ 96 w 376"/>
                  <a:gd name="T27" fmla="*/ 104 h 416"/>
                  <a:gd name="T28" fmla="*/ 16 w 376"/>
                  <a:gd name="T29" fmla="*/ 88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6"/>
                  <a:gd name="T46" fmla="*/ 0 h 416"/>
                  <a:gd name="T47" fmla="*/ 376 w 376"/>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6" h="416">
                    <a:moveTo>
                      <a:pt x="16" y="88"/>
                    </a:moveTo>
                    <a:lnTo>
                      <a:pt x="0" y="16"/>
                    </a:lnTo>
                    <a:lnTo>
                      <a:pt x="104" y="8"/>
                    </a:lnTo>
                    <a:lnTo>
                      <a:pt x="200" y="0"/>
                    </a:lnTo>
                    <a:lnTo>
                      <a:pt x="304" y="112"/>
                    </a:lnTo>
                    <a:lnTo>
                      <a:pt x="376" y="224"/>
                    </a:lnTo>
                    <a:lnTo>
                      <a:pt x="368" y="312"/>
                    </a:lnTo>
                    <a:lnTo>
                      <a:pt x="368" y="416"/>
                    </a:lnTo>
                    <a:lnTo>
                      <a:pt x="320" y="368"/>
                    </a:lnTo>
                    <a:lnTo>
                      <a:pt x="256" y="360"/>
                    </a:lnTo>
                    <a:lnTo>
                      <a:pt x="288" y="256"/>
                    </a:lnTo>
                    <a:lnTo>
                      <a:pt x="248" y="168"/>
                    </a:lnTo>
                    <a:lnTo>
                      <a:pt x="168" y="112"/>
                    </a:lnTo>
                    <a:lnTo>
                      <a:pt x="96" y="104"/>
                    </a:lnTo>
                    <a:lnTo>
                      <a:pt x="16" y="8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7" name="Freeform 199">
                <a:extLst>
                  <a:ext uri="{FF2B5EF4-FFF2-40B4-BE49-F238E27FC236}">
                    <a16:creationId xmlns:a16="http://schemas.microsoft.com/office/drawing/2014/main" id="{0D0F5A4B-DFDB-4C5D-BB52-0BD17F6C181F}"/>
                  </a:ext>
                </a:extLst>
              </p:cNvPr>
              <p:cNvSpPr>
                <a:spLocks/>
              </p:cNvSpPr>
              <p:nvPr/>
            </p:nvSpPr>
            <p:spPr bwMode="auto">
              <a:xfrm>
                <a:off x="23576" y="15658"/>
                <a:ext cx="384" cy="486"/>
              </a:xfrm>
              <a:custGeom>
                <a:avLst/>
                <a:gdLst>
                  <a:gd name="T0" fmla="*/ 16 w 384"/>
                  <a:gd name="T1" fmla="*/ 80 h 486"/>
                  <a:gd name="T2" fmla="*/ 0 w 384"/>
                  <a:gd name="T3" fmla="*/ 8 h 486"/>
                  <a:gd name="T4" fmla="*/ 104 w 384"/>
                  <a:gd name="T5" fmla="*/ 0 h 486"/>
                  <a:gd name="T6" fmla="*/ 240 w 384"/>
                  <a:gd name="T7" fmla="*/ 54 h 486"/>
                  <a:gd name="T8" fmla="*/ 304 w 384"/>
                  <a:gd name="T9" fmla="*/ 104 h 486"/>
                  <a:gd name="T10" fmla="*/ 384 w 384"/>
                  <a:gd name="T11" fmla="*/ 166 h 486"/>
                  <a:gd name="T12" fmla="*/ 368 w 384"/>
                  <a:gd name="T13" fmla="*/ 304 h 486"/>
                  <a:gd name="T14" fmla="*/ 368 w 384"/>
                  <a:gd name="T15" fmla="*/ 408 h 486"/>
                  <a:gd name="T16" fmla="*/ 336 w 384"/>
                  <a:gd name="T17" fmla="*/ 486 h 486"/>
                  <a:gd name="T18" fmla="*/ 280 w 384"/>
                  <a:gd name="T19" fmla="*/ 438 h 486"/>
                  <a:gd name="T20" fmla="*/ 256 w 384"/>
                  <a:gd name="T21" fmla="*/ 352 h 486"/>
                  <a:gd name="T22" fmla="*/ 288 w 384"/>
                  <a:gd name="T23" fmla="*/ 248 h 486"/>
                  <a:gd name="T24" fmla="*/ 248 w 384"/>
                  <a:gd name="T25" fmla="*/ 160 h 486"/>
                  <a:gd name="T26" fmla="*/ 168 w 384"/>
                  <a:gd name="T27" fmla="*/ 104 h 486"/>
                  <a:gd name="T28" fmla="*/ 96 w 384"/>
                  <a:gd name="T29" fmla="*/ 96 h 486"/>
                  <a:gd name="T30" fmla="*/ 16 w 384"/>
                  <a:gd name="T31" fmla="*/ 80 h 4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
                  <a:gd name="T49" fmla="*/ 0 h 486"/>
                  <a:gd name="T50" fmla="*/ 384 w 384"/>
                  <a:gd name="T51" fmla="*/ 486 h 4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 h="486">
                    <a:moveTo>
                      <a:pt x="16" y="80"/>
                    </a:moveTo>
                    <a:lnTo>
                      <a:pt x="0" y="8"/>
                    </a:lnTo>
                    <a:lnTo>
                      <a:pt x="104" y="0"/>
                    </a:lnTo>
                    <a:lnTo>
                      <a:pt x="240" y="54"/>
                    </a:lnTo>
                    <a:lnTo>
                      <a:pt x="304" y="104"/>
                    </a:lnTo>
                    <a:lnTo>
                      <a:pt x="384" y="166"/>
                    </a:lnTo>
                    <a:lnTo>
                      <a:pt x="368" y="304"/>
                    </a:lnTo>
                    <a:lnTo>
                      <a:pt x="368" y="408"/>
                    </a:lnTo>
                    <a:lnTo>
                      <a:pt x="336" y="486"/>
                    </a:lnTo>
                    <a:lnTo>
                      <a:pt x="280" y="438"/>
                    </a:lnTo>
                    <a:lnTo>
                      <a:pt x="256" y="352"/>
                    </a:lnTo>
                    <a:lnTo>
                      <a:pt x="288" y="248"/>
                    </a:lnTo>
                    <a:lnTo>
                      <a:pt x="248" y="160"/>
                    </a:lnTo>
                    <a:lnTo>
                      <a:pt x="168" y="104"/>
                    </a:lnTo>
                    <a:lnTo>
                      <a:pt x="96" y="96"/>
                    </a:lnTo>
                    <a:lnTo>
                      <a:pt x="16" y="8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8" name="Freeform 200">
                <a:extLst>
                  <a:ext uri="{FF2B5EF4-FFF2-40B4-BE49-F238E27FC236}">
                    <a16:creationId xmlns:a16="http://schemas.microsoft.com/office/drawing/2014/main" id="{798CA817-8180-48BF-B199-8990734DDAE6}"/>
                  </a:ext>
                </a:extLst>
              </p:cNvPr>
              <p:cNvSpPr>
                <a:spLocks/>
              </p:cNvSpPr>
              <p:nvPr/>
            </p:nvSpPr>
            <p:spPr bwMode="auto">
              <a:xfrm>
                <a:off x="24939" y="16925"/>
                <a:ext cx="325" cy="403"/>
              </a:xfrm>
              <a:custGeom>
                <a:avLst/>
                <a:gdLst>
                  <a:gd name="T0" fmla="*/ 0 w 325"/>
                  <a:gd name="T1" fmla="*/ 8 h 403"/>
                  <a:gd name="T2" fmla="*/ 96 w 325"/>
                  <a:gd name="T3" fmla="*/ 0 h 403"/>
                  <a:gd name="T4" fmla="*/ 165 w 325"/>
                  <a:gd name="T5" fmla="*/ 123 h 403"/>
                  <a:gd name="T6" fmla="*/ 245 w 325"/>
                  <a:gd name="T7" fmla="*/ 275 h 403"/>
                  <a:gd name="T8" fmla="*/ 325 w 325"/>
                  <a:gd name="T9" fmla="*/ 315 h 403"/>
                  <a:gd name="T10" fmla="*/ 301 w 325"/>
                  <a:gd name="T11" fmla="*/ 403 h 403"/>
                  <a:gd name="T12" fmla="*/ 216 w 325"/>
                  <a:gd name="T13" fmla="*/ 368 h 403"/>
                  <a:gd name="T14" fmla="*/ 184 w 325"/>
                  <a:gd name="T15" fmla="*/ 256 h 403"/>
                  <a:gd name="T16" fmla="*/ 93 w 325"/>
                  <a:gd name="T17" fmla="*/ 219 h 403"/>
                  <a:gd name="T18" fmla="*/ 64 w 325"/>
                  <a:gd name="T19" fmla="*/ 112 h 403"/>
                  <a:gd name="T20" fmla="*/ 5 w 325"/>
                  <a:gd name="T21" fmla="*/ 91 h 403"/>
                  <a:gd name="T22" fmla="*/ 0 w 325"/>
                  <a:gd name="T23" fmla="*/ 8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5"/>
                  <a:gd name="T37" fmla="*/ 0 h 403"/>
                  <a:gd name="T38" fmla="*/ 325 w 325"/>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5" h="403">
                    <a:moveTo>
                      <a:pt x="0" y="8"/>
                    </a:moveTo>
                    <a:lnTo>
                      <a:pt x="96" y="0"/>
                    </a:lnTo>
                    <a:lnTo>
                      <a:pt x="165" y="123"/>
                    </a:lnTo>
                    <a:lnTo>
                      <a:pt x="245" y="275"/>
                    </a:lnTo>
                    <a:lnTo>
                      <a:pt x="325" y="315"/>
                    </a:lnTo>
                    <a:lnTo>
                      <a:pt x="301" y="403"/>
                    </a:lnTo>
                    <a:lnTo>
                      <a:pt x="216" y="368"/>
                    </a:lnTo>
                    <a:lnTo>
                      <a:pt x="184" y="256"/>
                    </a:lnTo>
                    <a:lnTo>
                      <a:pt x="93" y="219"/>
                    </a:lnTo>
                    <a:lnTo>
                      <a:pt x="64" y="112"/>
                    </a:lnTo>
                    <a:lnTo>
                      <a:pt x="5" y="91"/>
                    </a:lnTo>
                    <a:lnTo>
                      <a:pt x="0" y="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9" name="Freeform 201">
                <a:extLst>
                  <a:ext uri="{FF2B5EF4-FFF2-40B4-BE49-F238E27FC236}">
                    <a16:creationId xmlns:a16="http://schemas.microsoft.com/office/drawing/2014/main" id="{32E4D215-94F9-4675-BFAF-BCCB3165A05A}"/>
                  </a:ext>
                </a:extLst>
              </p:cNvPr>
              <p:cNvSpPr>
                <a:spLocks/>
              </p:cNvSpPr>
              <p:nvPr/>
            </p:nvSpPr>
            <p:spPr bwMode="auto">
              <a:xfrm>
                <a:off x="23104" y="15792"/>
                <a:ext cx="464" cy="272"/>
              </a:xfrm>
              <a:custGeom>
                <a:avLst/>
                <a:gdLst>
                  <a:gd name="T0" fmla="*/ 464 w 464"/>
                  <a:gd name="T1" fmla="*/ 0 h 272"/>
                  <a:gd name="T2" fmla="*/ 432 w 464"/>
                  <a:gd name="T3" fmla="*/ 72 h 272"/>
                  <a:gd name="T4" fmla="*/ 376 w 464"/>
                  <a:gd name="T5" fmla="*/ 120 h 272"/>
                  <a:gd name="T6" fmla="*/ 296 w 464"/>
                  <a:gd name="T7" fmla="*/ 176 h 272"/>
                  <a:gd name="T8" fmla="*/ 208 w 464"/>
                  <a:gd name="T9" fmla="*/ 232 h 272"/>
                  <a:gd name="T10" fmla="*/ 120 w 464"/>
                  <a:gd name="T11" fmla="*/ 272 h 272"/>
                  <a:gd name="T12" fmla="*/ 0 w 464"/>
                  <a:gd name="T13" fmla="*/ 256 h 272"/>
                  <a:gd name="T14" fmla="*/ 0 w 464"/>
                  <a:gd name="T15" fmla="*/ 208 h 272"/>
                  <a:gd name="T16" fmla="*/ 72 w 464"/>
                  <a:gd name="T17" fmla="*/ 208 h 272"/>
                  <a:gd name="T18" fmla="*/ 168 w 464"/>
                  <a:gd name="T19" fmla="*/ 153 h 272"/>
                  <a:gd name="T20" fmla="*/ 263 w 464"/>
                  <a:gd name="T21" fmla="*/ 134 h 272"/>
                  <a:gd name="T22" fmla="*/ 272 w 464"/>
                  <a:gd name="T23" fmla="*/ 88 h 272"/>
                  <a:gd name="T24" fmla="*/ 336 w 464"/>
                  <a:gd name="T25" fmla="*/ 69 h 272"/>
                  <a:gd name="T26" fmla="*/ 361 w 464"/>
                  <a:gd name="T27" fmla="*/ 1 h 272"/>
                  <a:gd name="T28" fmla="*/ 464 w 464"/>
                  <a:gd name="T29" fmla="*/ 0 h 2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4"/>
                  <a:gd name="T46" fmla="*/ 0 h 272"/>
                  <a:gd name="T47" fmla="*/ 464 w 464"/>
                  <a:gd name="T48" fmla="*/ 272 h 2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4" h="272">
                    <a:moveTo>
                      <a:pt x="464" y="0"/>
                    </a:moveTo>
                    <a:lnTo>
                      <a:pt x="432" y="72"/>
                    </a:lnTo>
                    <a:lnTo>
                      <a:pt x="376" y="120"/>
                    </a:lnTo>
                    <a:lnTo>
                      <a:pt x="296" y="176"/>
                    </a:lnTo>
                    <a:lnTo>
                      <a:pt x="208" y="232"/>
                    </a:lnTo>
                    <a:lnTo>
                      <a:pt x="120" y="272"/>
                    </a:lnTo>
                    <a:lnTo>
                      <a:pt x="0" y="256"/>
                    </a:lnTo>
                    <a:lnTo>
                      <a:pt x="0" y="208"/>
                    </a:lnTo>
                    <a:lnTo>
                      <a:pt x="72" y="208"/>
                    </a:lnTo>
                    <a:lnTo>
                      <a:pt x="168" y="153"/>
                    </a:lnTo>
                    <a:lnTo>
                      <a:pt x="263" y="134"/>
                    </a:lnTo>
                    <a:lnTo>
                      <a:pt x="272" y="88"/>
                    </a:lnTo>
                    <a:lnTo>
                      <a:pt x="336" y="69"/>
                    </a:lnTo>
                    <a:lnTo>
                      <a:pt x="361" y="1"/>
                    </a:lnTo>
                    <a:lnTo>
                      <a:pt x="464" y="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60" name="Freeform 202">
                <a:extLst>
                  <a:ext uri="{FF2B5EF4-FFF2-40B4-BE49-F238E27FC236}">
                    <a16:creationId xmlns:a16="http://schemas.microsoft.com/office/drawing/2014/main" id="{F449B122-5031-4310-B10B-83939320188E}"/>
                  </a:ext>
                </a:extLst>
              </p:cNvPr>
              <p:cNvSpPr>
                <a:spLocks/>
              </p:cNvSpPr>
              <p:nvPr/>
            </p:nvSpPr>
            <p:spPr bwMode="auto">
              <a:xfrm>
                <a:off x="25598" y="17248"/>
                <a:ext cx="166" cy="372"/>
              </a:xfrm>
              <a:custGeom>
                <a:avLst/>
                <a:gdLst>
                  <a:gd name="T0" fmla="*/ 110 w 166"/>
                  <a:gd name="T1" fmla="*/ 0 h 372"/>
                  <a:gd name="T2" fmla="*/ 166 w 166"/>
                  <a:gd name="T3" fmla="*/ 59 h 372"/>
                  <a:gd name="T4" fmla="*/ 146 w 166"/>
                  <a:gd name="T5" fmla="*/ 112 h 372"/>
                  <a:gd name="T6" fmla="*/ 135 w 166"/>
                  <a:gd name="T7" fmla="*/ 157 h 372"/>
                  <a:gd name="T8" fmla="*/ 90 w 166"/>
                  <a:gd name="T9" fmla="*/ 264 h 372"/>
                  <a:gd name="T10" fmla="*/ 66 w 166"/>
                  <a:gd name="T11" fmla="*/ 352 h 372"/>
                  <a:gd name="T12" fmla="*/ 5 w 166"/>
                  <a:gd name="T13" fmla="*/ 372 h 372"/>
                  <a:gd name="T14" fmla="*/ 0 w 166"/>
                  <a:gd name="T15" fmla="*/ 267 h 372"/>
                  <a:gd name="T16" fmla="*/ 42 w 166"/>
                  <a:gd name="T17" fmla="*/ 204 h 372"/>
                  <a:gd name="T18" fmla="*/ 66 w 166"/>
                  <a:gd name="T19" fmla="*/ 116 h 372"/>
                  <a:gd name="T20" fmla="*/ 62 w 166"/>
                  <a:gd name="T21" fmla="*/ 29 h 372"/>
                  <a:gd name="T22" fmla="*/ 110 w 166"/>
                  <a:gd name="T23" fmla="*/ 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6"/>
                  <a:gd name="T37" fmla="*/ 0 h 372"/>
                  <a:gd name="T38" fmla="*/ 166 w 166"/>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6" h="372">
                    <a:moveTo>
                      <a:pt x="110" y="0"/>
                    </a:moveTo>
                    <a:lnTo>
                      <a:pt x="166" y="59"/>
                    </a:lnTo>
                    <a:lnTo>
                      <a:pt x="146" y="112"/>
                    </a:lnTo>
                    <a:lnTo>
                      <a:pt x="135" y="157"/>
                    </a:lnTo>
                    <a:lnTo>
                      <a:pt x="90" y="264"/>
                    </a:lnTo>
                    <a:lnTo>
                      <a:pt x="66" y="352"/>
                    </a:lnTo>
                    <a:lnTo>
                      <a:pt x="5" y="372"/>
                    </a:lnTo>
                    <a:lnTo>
                      <a:pt x="0" y="267"/>
                    </a:lnTo>
                    <a:lnTo>
                      <a:pt x="42" y="204"/>
                    </a:lnTo>
                    <a:lnTo>
                      <a:pt x="66" y="116"/>
                    </a:lnTo>
                    <a:lnTo>
                      <a:pt x="62" y="29"/>
                    </a:lnTo>
                    <a:lnTo>
                      <a:pt x="110" y="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61" name="Freeform 203">
                <a:extLst>
                  <a:ext uri="{FF2B5EF4-FFF2-40B4-BE49-F238E27FC236}">
                    <a16:creationId xmlns:a16="http://schemas.microsoft.com/office/drawing/2014/main" id="{C3C8FFB1-8129-4422-9DB9-E486194CC7C5}"/>
                  </a:ext>
                </a:extLst>
              </p:cNvPr>
              <p:cNvSpPr>
                <a:spLocks/>
              </p:cNvSpPr>
              <p:nvPr/>
            </p:nvSpPr>
            <p:spPr bwMode="auto">
              <a:xfrm>
                <a:off x="24563" y="16970"/>
                <a:ext cx="233" cy="223"/>
              </a:xfrm>
              <a:custGeom>
                <a:avLst/>
                <a:gdLst>
                  <a:gd name="T0" fmla="*/ 123 w 233"/>
                  <a:gd name="T1" fmla="*/ 168 h 223"/>
                  <a:gd name="T2" fmla="*/ 31 w 233"/>
                  <a:gd name="T3" fmla="*/ 100 h 223"/>
                  <a:gd name="T4" fmla="*/ 0 w 233"/>
                  <a:gd name="T5" fmla="*/ 4 h 223"/>
                  <a:gd name="T6" fmla="*/ 100 w 233"/>
                  <a:gd name="T7" fmla="*/ 0 h 223"/>
                  <a:gd name="T8" fmla="*/ 185 w 233"/>
                  <a:gd name="T9" fmla="*/ 58 h 223"/>
                  <a:gd name="T10" fmla="*/ 228 w 233"/>
                  <a:gd name="T11" fmla="*/ 131 h 223"/>
                  <a:gd name="T12" fmla="*/ 233 w 233"/>
                  <a:gd name="T13" fmla="*/ 223 h 223"/>
                  <a:gd name="T14" fmla="*/ 123 w 233"/>
                  <a:gd name="T15" fmla="*/ 168 h 223"/>
                  <a:gd name="T16" fmla="*/ 0 60000 65536"/>
                  <a:gd name="T17" fmla="*/ 0 60000 65536"/>
                  <a:gd name="T18" fmla="*/ 0 60000 65536"/>
                  <a:gd name="T19" fmla="*/ 0 60000 65536"/>
                  <a:gd name="T20" fmla="*/ 0 60000 65536"/>
                  <a:gd name="T21" fmla="*/ 0 60000 65536"/>
                  <a:gd name="T22" fmla="*/ 0 60000 65536"/>
                  <a:gd name="T23" fmla="*/ 0 60000 65536"/>
                  <a:gd name="T24" fmla="*/ 0 w 233"/>
                  <a:gd name="T25" fmla="*/ 0 h 223"/>
                  <a:gd name="T26" fmla="*/ 233 w 233"/>
                  <a:gd name="T27" fmla="*/ 223 h 2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 h="223">
                    <a:moveTo>
                      <a:pt x="123" y="168"/>
                    </a:moveTo>
                    <a:lnTo>
                      <a:pt x="31" y="100"/>
                    </a:lnTo>
                    <a:lnTo>
                      <a:pt x="0" y="4"/>
                    </a:lnTo>
                    <a:lnTo>
                      <a:pt x="100" y="0"/>
                    </a:lnTo>
                    <a:lnTo>
                      <a:pt x="185" y="58"/>
                    </a:lnTo>
                    <a:lnTo>
                      <a:pt x="228" y="131"/>
                    </a:lnTo>
                    <a:lnTo>
                      <a:pt x="233" y="223"/>
                    </a:lnTo>
                    <a:lnTo>
                      <a:pt x="123" y="16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62" name="Freeform 204">
                <a:extLst>
                  <a:ext uri="{FF2B5EF4-FFF2-40B4-BE49-F238E27FC236}">
                    <a16:creationId xmlns:a16="http://schemas.microsoft.com/office/drawing/2014/main" id="{F4F29414-ABC4-435F-9874-D5AED6E52CA0}"/>
                  </a:ext>
                </a:extLst>
              </p:cNvPr>
              <p:cNvSpPr>
                <a:spLocks/>
              </p:cNvSpPr>
              <p:nvPr/>
            </p:nvSpPr>
            <p:spPr bwMode="auto">
              <a:xfrm>
                <a:off x="25984" y="17213"/>
                <a:ext cx="272" cy="163"/>
              </a:xfrm>
              <a:custGeom>
                <a:avLst/>
                <a:gdLst>
                  <a:gd name="T0" fmla="*/ 161 w 272"/>
                  <a:gd name="T1" fmla="*/ 140 h 163"/>
                  <a:gd name="T2" fmla="*/ 48 w 272"/>
                  <a:gd name="T3" fmla="*/ 121 h 163"/>
                  <a:gd name="T4" fmla="*/ 0 w 272"/>
                  <a:gd name="T5" fmla="*/ 51 h 163"/>
                  <a:gd name="T6" fmla="*/ 65 w 272"/>
                  <a:gd name="T7" fmla="*/ 0 h 163"/>
                  <a:gd name="T8" fmla="*/ 167 w 272"/>
                  <a:gd name="T9" fmla="*/ 14 h 163"/>
                  <a:gd name="T10" fmla="*/ 238 w 272"/>
                  <a:gd name="T11" fmla="*/ 59 h 163"/>
                  <a:gd name="T12" fmla="*/ 272 w 272"/>
                  <a:gd name="T13" fmla="*/ 163 h 163"/>
                  <a:gd name="T14" fmla="*/ 161 w 272"/>
                  <a:gd name="T15" fmla="*/ 140 h 16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163"/>
                  <a:gd name="T26" fmla="*/ 272 w 272"/>
                  <a:gd name="T27" fmla="*/ 163 h 1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163">
                    <a:moveTo>
                      <a:pt x="161" y="140"/>
                    </a:moveTo>
                    <a:lnTo>
                      <a:pt x="48" y="121"/>
                    </a:lnTo>
                    <a:lnTo>
                      <a:pt x="0" y="51"/>
                    </a:lnTo>
                    <a:lnTo>
                      <a:pt x="65" y="0"/>
                    </a:lnTo>
                    <a:lnTo>
                      <a:pt x="167" y="14"/>
                    </a:lnTo>
                    <a:lnTo>
                      <a:pt x="238" y="59"/>
                    </a:lnTo>
                    <a:lnTo>
                      <a:pt x="272" y="163"/>
                    </a:lnTo>
                    <a:lnTo>
                      <a:pt x="161" y="14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grpSp>
        <p:sp>
          <p:nvSpPr>
            <p:cNvPr id="27" name="Freeform 205">
              <a:extLst>
                <a:ext uri="{FF2B5EF4-FFF2-40B4-BE49-F238E27FC236}">
                  <a16:creationId xmlns:a16="http://schemas.microsoft.com/office/drawing/2014/main" id="{45BB4369-0F11-4D82-AFDA-FA9F5B61FB20}"/>
                </a:ext>
              </a:extLst>
            </p:cNvPr>
            <p:cNvSpPr>
              <a:spLocks/>
            </p:cNvSpPr>
            <p:nvPr/>
          </p:nvSpPr>
          <p:spPr bwMode="auto">
            <a:xfrm>
              <a:off x="8416993" y="3923282"/>
              <a:ext cx="33702" cy="51354"/>
            </a:xfrm>
            <a:custGeom>
              <a:avLst/>
              <a:gdLst>
                <a:gd name="T0" fmla="*/ 7 w 195942"/>
                <a:gd name="T1" fmla="*/ 2 h 291848"/>
                <a:gd name="T2" fmla="*/ 19 w 195942"/>
                <a:gd name="T3" fmla="*/ 0 h 291848"/>
                <a:gd name="T4" fmla="*/ 28 w 195942"/>
                <a:gd name="T5" fmla="*/ 4 h 291848"/>
                <a:gd name="T6" fmla="*/ 23 w 195942"/>
                <a:gd name="T7" fmla="*/ 14 h 291848"/>
                <a:gd name="T8" fmla="*/ 21 w 195942"/>
                <a:gd name="T9" fmla="*/ 23 h 291848"/>
                <a:gd name="T10" fmla="*/ 19 w 195942"/>
                <a:gd name="T11" fmla="*/ 39 h 291848"/>
                <a:gd name="T12" fmla="*/ 8 w 195942"/>
                <a:gd name="T13" fmla="*/ 47 h 291848"/>
                <a:gd name="T14" fmla="*/ 6 w 195942"/>
                <a:gd name="T15" fmla="*/ 43 h 291848"/>
                <a:gd name="T16" fmla="*/ 3 w 195942"/>
                <a:gd name="T17" fmla="*/ 32 h 291848"/>
                <a:gd name="T18" fmla="*/ 3 w 195942"/>
                <a:gd name="T19" fmla="*/ 25 h 291848"/>
                <a:gd name="T20" fmla="*/ 4 w 195942"/>
                <a:gd name="T21" fmla="*/ 16 h 291848"/>
                <a:gd name="T22" fmla="*/ 0 w 195942"/>
                <a:gd name="T23" fmla="*/ 11 h 291848"/>
                <a:gd name="T24" fmla="*/ 7 w 195942"/>
                <a:gd name="T25" fmla="*/ 2 h 2918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5942"/>
                <a:gd name="T40" fmla="*/ 0 h 291848"/>
                <a:gd name="T41" fmla="*/ 195942 w 195942"/>
                <a:gd name="T42" fmla="*/ 291848 h 2918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5942" h="291848">
                  <a:moveTo>
                    <a:pt x="52371" y="13330"/>
                  </a:moveTo>
                  <a:lnTo>
                    <a:pt x="131648" y="0"/>
                  </a:lnTo>
                  <a:lnTo>
                    <a:pt x="195942" y="23812"/>
                  </a:lnTo>
                  <a:lnTo>
                    <a:pt x="162604" y="85725"/>
                  </a:lnTo>
                  <a:lnTo>
                    <a:pt x="150698" y="142875"/>
                  </a:lnTo>
                  <a:lnTo>
                    <a:pt x="133368" y="242728"/>
                  </a:lnTo>
                  <a:lnTo>
                    <a:pt x="55942" y="291848"/>
                  </a:lnTo>
                  <a:lnTo>
                    <a:pt x="41322" y="269128"/>
                  </a:lnTo>
                  <a:lnTo>
                    <a:pt x="23805" y="202088"/>
                  </a:lnTo>
                  <a:lnTo>
                    <a:pt x="21424" y="154569"/>
                  </a:lnTo>
                  <a:lnTo>
                    <a:pt x="27039" y="98409"/>
                  </a:lnTo>
                  <a:lnTo>
                    <a:pt x="0" y="71409"/>
                  </a:lnTo>
                  <a:lnTo>
                    <a:pt x="52371" y="1333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8" name="Freeform 206">
              <a:extLst>
                <a:ext uri="{FF2B5EF4-FFF2-40B4-BE49-F238E27FC236}">
                  <a16:creationId xmlns:a16="http://schemas.microsoft.com/office/drawing/2014/main" id="{5DDA7422-9AA6-4EA5-A48B-0E620D55A15E}"/>
                </a:ext>
              </a:extLst>
            </p:cNvPr>
            <p:cNvSpPr>
              <a:spLocks/>
            </p:cNvSpPr>
            <p:nvPr/>
          </p:nvSpPr>
          <p:spPr bwMode="auto">
            <a:xfrm>
              <a:off x="8404156" y="4005130"/>
              <a:ext cx="48145" cy="24073"/>
            </a:xfrm>
            <a:custGeom>
              <a:avLst/>
              <a:gdLst>
                <a:gd name="T0" fmla="*/ 35 w 287337"/>
                <a:gd name="T1" fmla="*/ 28 h 128588"/>
                <a:gd name="T2" fmla="*/ 27 w 287337"/>
                <a:gd name="T3" fmla="*/ 25 h 128588"/>
                <a:gd name="T4" fmla="*/ 16 w 287337"/>
                <a:gd name="T5" fmla="*/ 22 h 128588"/>
                <a:gd name="T6" fmla="*/ 3 w 287337"/>
                <a:gd name="T7" fmla="*/ 17 h 128588"/>
                <a:gd name="T8" fmla="*/ 0 w 287337"/>
                <a:gd name="T9" fmla="*/ 8 h 128588"/>
                <a:gd name="T10" fmla="*/ 5 w 287337"/>
                <a:gd name="T11" fmla="*/ 4 h 128588"/>
                <a:gd name="T12" fmla="*/ 11 w 287337"/>
                <a:gd name="T13" fmla="*/ 0 h 128588"/>
                <a:gd name="T14" fmla="*/ 19 w 287337"/>
                <a:gd name="T15" fmla="*/ 2 h 128588"/>
                <a:gd name="T16" fmla="*/ 26 w 287337"/>
                <a:gd name="T17" fmla="*/ 3 h 128588"/>
                <a:gd name="T18" fmla="*/ 32 w 287337"/>
                <a:gd name="T19" fmla="*/ 10 h 128588"/>
                <a:gd name="T20" fmla="*/ 35 w 287337"/>
                <a:gd name="T21" fmla="*/ 16 h 128588"/>
                <a:gd name="T22" fmla="*/ 36 w 287337"/>
                <a:gd name="T23" fmla="*/ 22 h 128588"/>
                <a:gd name="T24" fmla="*/ 35 w 287337"/>
                <a:gd name="T25" fmla="*/ 28 h 1285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7337"/>
                <a:gd name="T40" fmla="*/ 0 h 128588"/>
                <a:gd name="T41" fmla="*/ 287337 w 287337"/>
                <a:gd name="T42" fmla="*/ 128588 h 1285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7337" h="128588">
                  <a:moveTo>
                    <a:pt x="280987" y="128588"/>
                  </a:moveTo>
                  <a:lnTo>
                    <a:pt x="219075" y="112713"/>
                  </a:lnTo>
                  <a:lnTo>
                    <a:pt x="128587" y="103188"/>
                  </a:lnTo>
                  <a:lnTo>
                    <a:pt x="26987" y="76200"/>
                  </a:lnTo>
                  <a:lnTo>
                    <a:pt x="0" y="38100"/>
                  </a:lnTo>
                  <a:lnTo>
                    <a:pt x="42862" y="19050"/>
                  </a:lnTo>
                  <a:lnTo>
                    <a:pt x="85725" y="0"/>
                  </a:lnTo>
                  <a:lnTo>
                    <a:pt x="154325" y="11365"/>
                  </a:lnTo>
                  <a:lnTo>
                    <a:pt x="204787" y="12700"/>
                  </a:lnTo>
                  <a:lnTo>
                    <a:pt x="257175" y="46038"/>
                  </a:lnTo>
                  <a:lnTo>
                    <a:pt x="277812" y="71438"/>
                  </a:lnTo>
                  <a:lnTo>
                    <a:pt x="287337" y="103188"/>
                  </a:lnTo>
                  <a:lnTo>
                    <a:pt x="280987" y="12858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29" name="Freeform 207">
              <a:extLst>
                <a:ext uri="{FF2B5EF4-FFF2-40B4-BE49-F238E27FC236}">
                  <a16:creationId xmlns:a16="http://schemas.microsoft.com/office/drawing/2014/main" id="{5E5EF757-121F-4E1C-8688-91A4EE69D895}"/>
                </a:ext>
              </a:extLst>
            </p:cNvPr>
            <p:cNvSpPr>
              <a:spLocks/>
            </p:cNvSpPr>
            <p:nvPr/>
          </p:nvSpPr>
          <p:spPr bwMode="auto">
            <a:xfrm>
              <a:off x="8770055" y="4011549"/>
              <a:ext cx="6419" cy="8025"/>
            </a:xfrm>
            <a:custGeom>
              <a:avLst/>
              <a:gdLst>
                <a:gd name="T0" fmla="*/ 0 w 136"/>
                <a:gd name="T1" fmla="*/ 2147483647 h 157"/>
                <a:gd name="T2" fmla="*/ 2147483647 w 136"/>
                <a:gd name="T3" fmla="*/ 0 h 157"/>
                <a:gd name="T4" fmla="*/ 2147483647 w 136"/>
                <a:gd name="T5" fmla="*/ 2147483647 h 157"/>
                <a:gd name="T6" fmla="*/ 2147483647 w 136"/>
                <a:gd name="T7" fmla="*/ 2147483647 h 157"/>
                <a:gd name="T8" fmla="*/ 2147483647 w 136"/>
                <a:gd name="T9" fmla="*/ 2147483647 h 157"/>
                <a:gd name="T10" fmla="*/ 0 w 136"/>
                <a:gd name="T11" fmla="*/ 2147483647 h 157"/>
                <a:gd name="T12" fmla="*/ 2147483647 w 136"/>
                <a:gd name="T13" fmla="*/ 2147483647 h 157"/>
                <a:gd name="T14" fmla="*/ 0 w 136"/>
                <a:gd name="T15" fmla="*/ 2147483647 h 157"/>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57"/>
                <a:gd name="T26" fmla="*/ 136 w 13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57">
                  <a:moveTo>
                    <a:pt x="0" y="21"/>
                  </a:moveTo>
                  <a:lnTo>
                    <a:pt x="69" y="0"/>
                  </a:lnTo>
                  <a:lnTo>
                    <a:pt x="136" y="21"/>
                  </a:lnTo>
                  <a:lnTo>
                    <a:pt x="136" y="67"/>
                  </a:lnTo>
                  <a:lnTo>
                    <a:pt x="85" y="152"/>
                  </a:lnTo>
                  <a:lnTo>
                    <a:pt x="0" y="157"/>
                  </a:lnTo>
                  <a:lnTo>
                    <a:pt x="21" y="96"/>
                  </a:lnTo>
                  <a:lnTo>
                    <a:pt x="0" y="21"/>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0" name="Freeform 208">
              <a:extLst>
                <a:ext uri="{FF2B5EF4-FFF2-40B4-BE49-F238E27FC236}">
                  <a16:creationId xmlns:a16="http://schemas.microsoft.com/office/drawing/2014/main" id="{FE84B313-E6EA-4313-8297-96B61EF3351C}"/>
                </a:ext>
              </a:extLst>
            </p:cNvPr>
            <p:cNvSpPr>
              <a:spLocks/>
            </p:cNvSpPr>
            <p:nvPr/>
          </p:nvSpPr>
          <p:spPr bwMode="auto">
            <a:xfrm>
              <a:off x="8774868" y="4432012"/>
              <a:ext cx="234304" cy="263191"/>
            </a:xfrm>
            <a:custGeom>
              <a:avLst/>
              <a:gdLst>
                <a:gd name="T0" fmla="*/ 22 w 1354992"/>
                <a:gd name="T1" fmla="*/ 37 h 1525587"/>
                <a:gd name="T2" fmla="*/ 14 w 1354992"/>
                <a:gd name="T3" fmla="*/ 27 h 1525587"/>
                <a:gd name="T4" fmla="*/ 16 w 1354992"/>
                <a:gd name="T5" fmla="*/ 18 h 1525587"/>
                <a:gd name="T6" fmla="*/ 25 w 1354992"/>
                <a:gd name="T7" fmla="*/ 19 h 1525587"/>
                <a:gd name="T8" fmla="*/ 37 w 1354992"/>
                <a:gd name="T9" fmla="*/ 14 h 1525587"/>
                <a:gd name="T10" fmla="*/ 50 w 1354992"/>
                <a:gd name="T11" fmla="*/ 4 h 1525587"/>
                <a:gd name="T12" fmla="*/ 62 w 1354992"/>
                <a:gd name="T13" fmla="*/ 0 h 1525587"/>
                <a:gd name="T14" fmla="*/ 73 w 1354992"/>
                <a:gd name="T15" fmla="*/ 11 h 1525587"/>
                <a:gd name="T16" fmla="*/ 77 w 1354992"/>
                <a:gd name="T17" fmla="*/ 29 h 1525587"/>
                <a:gd name="T18" fmla="*/ 88 w 1354992"/>
                <a:gd name="T19" fmla="*/ 39 h 1525587"/>
                <a:gd name="T20" fmla="*/ 102 w 1354992"/>
                <a:gd name="T21" fmla="*/ 40 h 1525587"/>
                <a:gd name="T22" fmla="*/ 113 w 1354992"/>
                <a:gd name="T23" fmla="*/ 46 h 1525587"/>
                <a:gd name="T24" fmla="*/ 126 w 1354992"/>
                <a:gd name="T25" fmla="*/ 50 h 1525587"/>
                <a:gd name="T26" fmla="*/ 136 w 1354992"/>
                <a:gd name="T27" fmla="*/ 56 h 1525587"/>
                <a:gd name="T28" fmla="*/ 149 w 1354992"/>
                <a:gd name="T29" fmla="*/ 60 h 1525587"/>
                <a:gd name="T30" fmla="*/ 155 w 1354992"/>
                <a:gd name="T31" fmla="*/ 78 h 1525587"/>
                <a:gd name="T32" fmla="*/ 157 w 1354992"/>
                <a:gd name="T33" fmla="*/ 90 h 1525587"/>
                <a:gd name="T34" fmla="*/ 162 w 1354992"/>
                <a:gd name="T35" fmla="*/ 97 h 1525587"/>
                <a:gd name="T36" fmla="*/ 181 w 1354992"/>
                <a:gd name="T37" fmla="*/ 96 h 1525587"/>
                <a:gd name="T38" fmla="*/ 184 w 1354992"/>
                <a:gd name="T39" fmla="*/ 104 h 1525587"/>
                <a:gd name="T40" fmla="*/ 196 w 1354992"/>
                <a:gd name="T41" fmla="*/ 116 h 1525587"/>
                <a:gd name="T42" fmla="*/ 198 w 1354992"/>
                <a:gd name="T43" fmla="*/ 127 h 1525587"/>
                <a:gd name="T44" fmla="*/ 195 w 1354992"/>
                <a:gd name="T45" fmla="*/ 141 h 1525587"/>
                <a:gd name="T46" fmla="*/ 191 w 1354992"/>
                <a:gd name="T47" fmla="*/ 151 h 1525587"/>
                <a:gd name="T48" fmla="*/ 186 w 1354992"/>
                <a:gd name="T49" fmla="*/ 167 h 1525587"/>
                <a:gd name="T50" fmla="*/ 176 w 1354992"/>
                <a:gd name="T51" fmla="*/ 169 h 1525587"/>
                <a:gd name="T52" fmla="*/ 166 w 1354992"/>
                <a:gd name="T53" fmla="*/ 167 h 1525587"/>
                <a:gd name="T54" fmla="*/ 147 w 1354992"/>
                <a:gd name="T55" fmla="*/ 162 h 1525587"/>
                <a:gd name="T56" fmla="*/ 130 w 1354992"/>
                <a:gd name="T57" fmla="*/ 166 h 1525587"/>
                <a:gd name="T58" fmla="*/ 127 w 1354992"/>
                <a:gd name="T59" fmla="*/ 182 h 1525587"/>
                <a:gd name="T60" fmla="*/ 121 w 1354992"/>
                <a:gd name="T61" fmla="*/ 190 h 1525587"/>
                <a:gd name="T62" fmla="*/ 114 w 1354992"/>
                <a:gd name="T63" fmla="*/ 199 h 1525587"/>
                <a:gd name="T64" fmla="*/ 101 w 1354992"/>
                <a:gd name="T65" fmla="*/ 204 h 1525587"/>
                <a:gd name="T66" fmla="*/ 83 w 1354992"/>
                <a:gd name="T67" fmla="*/ 209 h 1525587"/>
                <a:gd name="T68" fmla="*/ 73 w 1354992"/>
                <a:gd name="T69" fmla="*/ 202 h 1525587"/>
                <a:gd name="T70" fmla="*/ 56 w 1354992"/>
                <a:gd name="T71" fmla="*/ 202 h 1525587"/>
                <a:gd name="T72" fmla="*/ 51 w 1354992"/>
                <a:gd name="T73" fmla="*/ 212 h 1525587"/>
                <a:gd name="T74" fmla="*/ 40 w 1354992"/>
                <a:gd name="T75" fmla="*/ 221 h 1525587"/>
                <a:gd name="T76" fmla="*/ 28 w 1354992"/>
                <a:gd name="T77" fmla="*/ 204 h 1525587"/>
                <a:gd name="T78" fmla="*/ 23 w 1354992"/>
                <a:gd name="T79" fmla="*/ 186 h 1525587"/>
                <a:gd name="T80" fmla="*/ 21 w 1354992"/>
                <a:gd name="T81" fmla="*/ 164 h 1525587"/>
                <a:gd name="T82" fmla="*/ 13 w 1354992"/>
                <a:gd name="T83" fmla="*/ 143 h 1525587"/>
                <a:gd name="T84" fmla="*/ 6 w 1354992"/>
                <a:gd name="T85" fmla="*/ 128 h 1525587"/>
                <a:gd name="T86" fmla="*/ 11 w 1354992"/>
                <a:gd name="T87" fmla="*/ 117 h 1525587"/>
                <a:gd name="T88" fmla="*/ 20 w 1354992"/>
                <a:gd name="T89" fmla="*/ 105 h 1525587"/>
                <a:gd name="T90" fmla="*/ 20 w 1354992"/>
                <a:gd name="T91" fmla="*/ 94 h 1525587"/>
                <a:gd name="T92" fmla="*/ 18 w 1354992"/>
                <a:gd name="T93" fmla="*/ 71 h 1525587"/>
                <a:gd name="T94" fmla="*/ 20 w 1354992"/>
                <a:gd name="T95" fmla="*/ 58 h 1525587"/>
                <a:gd name="T96" fmla="*/ 23 w 1354992"/>
                <a:gd name="T97" fmla="*/ 41 h 15255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4992"/>
                <a:gd name="T148" fmla="*/ 0 h 1525587"/>
                <a:gd name="T149" fmla="*/ 1354992 w 1354992"/>
                <a:gd name="T150" fmla="*/ 1525587 h 15255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4992" h="1525587">
                  <a:moveTo>
                    <a:pt x="159605" y="285750"/>
                  </a:moveTo>
                  <a:lnTo>
                    <a:pt x="151209" y="254249"/>
                  </a:lnTo>
                  <a:lnTo>
                    <a:pt x="128587" y="220912"/>
                  </a:lnTo>
                  <a:lnTo>
                    <a:pt x="95250" y="189955"/>
                  </a:lnTo>
                  <a:lnTo>
                    <a:pt x="77055" y="120650"/>
                  </a:lnTo>
                  <a:lnTo>
                    <a:pt x="107217" y="122237"/>
                  </a:lnTo>
                  <a:lnTo>
                    <a:pt x="138967" y="130175"/>
                  </a:lnTo>
                  <a:lnTo>
                    <a:pt x="170717" y="133350"/>
                  </a:lnTo>
                  <a:lnTo>
                    <a:pt x="211992" y="120650"/>
                  </a:lnTo>
                  <a:lnTo>
                    <a:pt x="251680" y="95250"/>
                  </a:lnTo>
                  <a:lnTo>
                    <a:pt x="294542" y="53975"/>
                  </a:lnTo>
                  <a:lnTo>
                    <a:pt x="342167" y="26987"/>
                  </a:lnTo>
                  <a:lnTo>
                    <a:pt x="386617" y="11112"/>
                  </a:lnTo>
                  <a:lnTo>
                    <a:pt x="426305" y="0"/>
                  </a:lnTo>
                  <a:lnTo>
                    <a:pt x="505680" y="7937"/>
                  </a:lnTo>
                  <a:lnTo>
                    <a:pt x="497742" y="73025"/>
                  </a:lnTo>
                  <a:lnTo>
                    <a:pt x="505680" y="165100"/>
                  </a:lnTo>
                  <a:lnTo>
                    <a:pt x="529492" y="203200"/>
                  </a:lnTo>
                  <a:lnTo>
                    <a:pt x="567592" y="244475"/>
                  </a:lnTo>
                  <a:lnTo>
                    <a:pt x="604105" y="269875"/>
                  </a:lnTo>
                  <a:lnTo>
                    <a:pt x="654905" y="284162"/>
                  </a:lnTo>
                  <a:lnTo>
                    <a:pt x="694592" y="277812"/>
                  </a:lnTo>
                  <a:lnTo>
                    <a:pt x="739042" y="292100"/>
                  </a:lnTo>
                  <a:lnTo>
                    <a:pt x="773967" y="317500"/>
                  </a:lnTo>
                  <a:lnTo>
                    <a:pt x="815242" y="339725"/>
                  </a:lnTo>
                  <a:lnTo>
                    <a:pt x="859692" y="342900"/>
                  </a:lnTo>
                  <a:lnTo>
                    <a:pt x="880330" y="371475"/>
                  </a:lnTo>
                  <a:lnTo>
                    <a:pt x="927955" y="387350"/>
                  </a:lnTo>
                  <a:lnTo>
                    <a:pt x="972405" y="384175"/>
                  </a:lnTo>
                  <a:lnTo>
                    <a:pt x="1016855" y="415925"/>
                  </a:lnTo>
                  <a:lnTo>
                    <a:pt x="1045430" y="487362"/>
                  </a:lnTo>
                  <a:lnTo>
                    <a:pt x="1061305" y="536575"/>
                  </a:lnTo>
                  <a:lnTo>
                    <a:pt x="1058130" y="590550"/>
                  </a:lnTo>
                  <a:lnTo>
                    <a:pt x="1069242" y="619125"/>
                  </a:lnTo>
                  <a:lnTo>
                    <a:pt x="1080355" y="658812"/>
                  </a:lnTo>
                  <a:lnTo>
                    <a:pt x="1105755" y="669925"/>
                  </a:lnTo>
                  <a:lnTo>
                    <a:pt x="1148617" y="671512"/>
                  </a:lnTo>
                  <a:lnTo>
                    <a:pt x="1237517" y="665162"/>
                  </a:lnTo>
                  <a:lnTo>
                    <a:pt x="1262917" y="673100"/>
                  </a:lnTo>
                  <a:lnTo>
                    <a:pt x="1259742" y="719137"/>
                  </a:lnTo>
                  <a:lnTo>
                    <a:pt x="1270855" y="755650"/>
                  </a:lnTo>
                  <a:lnTo>
                    <a:pt x="1337530" y="801687"/>
                  </a:lnTo>
                  <a:lnTo>
                    <a:pt x="1353405" y="841375"/>
                  </a:lnTo>
                  <a:lnTo>
                    <a:pt x="1354992" y="877887"/>
                  </a:lnTo>
                  <a:lnTo>
                    <a:pt x="1345467" y="920750"/>
                  </a:lnTo>
                  <a:lnTo>
                    <a:pt x="1331180" y="976312"/>
                  </a:lnTo>
                  <a:lnTo>
                    <a:pt x="1310542" y="1016000"/>
                  </a:lnTo>
                  <a:lnTo>
                    <a:pt x="1305780" y="1044575"/>
                  </a:lnTo>
                  <a:lnTo>
                    <a:pt x="1281967" y="1112837"/>
                  </a:lnTo>
                  <a:lnTo>
                    <a:pt x="1269267" y="1154112"/>
                  </a:lnTo>
                  <a:lnTo>
                    <a:pt x="1250217" y="1182687"/>
                  </a:lnTo>
                  <a:lnTo>
                    <a:pt x="1201005" y="1168400"/>
                  </a:lnTo>
                  <a:lnTo>
                    <a:pt x="1172430" y="1154112"/>
                  </a:lnTo>
                  <a:lnTo>
                    <a:pt x="1131155" y="1154112"/>
                  </a:lnTo>
                  <a:lnTo>
                    <a:pt x="1069242" y="1131887"/>
                  </a:lnTo>
                  <a:lnTo>
                    <a:pt x="1005742" y="1122362"/>
                  </a:lnTo>
                  <a:lnTo>
                    <a:pt x="950180" y="1125537"/>
                  </a:lnTo>
                  <a:lnTo>
                    <a:pt x="888267" y="1149350"/>
                  </a:lnTo>
                  <a:lnTo>
                    <a:pt x="872392" y="1220787"/>
                  </a:lnTo>
                  <a:lnTo>
                    <a:pt x="870805" y="1255712"/>
                  </a:lnTo>
                  <a:lnTo>
                    <a:pt x="872392" y="1287462"/>
                  </a:lnTo>
                  <a:lnTo>
                    <a:pt x="824767" y="1311275"/>
                  </a:lnTo>
                  <a:lnTo>
                    <a:pt x="805717" y="1331912"/>
                  </a:lnTo>
                  <a:lnTo>
                    <a:pt x="778730" y="1374775"/>
                  </a:lnTo>
                  <a:lnTo>
                    <a:pt x="750155" y="1417637"/>
                  </a:lnTo>
                  <a:lnTo>
                    <a:pt x="688242" y="1412875"/>
                  </a:lnTo>
                  <a:lnTo>
                    <a:pt x="634267" y="1412875"/>
                  </a:lnTo>
                  <a:lnTo>
                    <a:pt x="569180" y="1446212"/>
                  </a:lnTo>
                  <a:lnTo>
                    <a:pt x="531080" y="1422400"/>
                  </a:lnTo>
                  <a:lnTo>
                    <a:pt x="495300" y="1392487"/>
                  </a:lnTo>
                  <a:lnTo>
                    <a:pt x="433387" y="1384152"/>
                  </a:lnTo>
                  <a:lnTo>
                    <a:pt x="379809" y="1398440"/>
                  </a:lnTo>
                  <a:lnTo>
                    <a:pt x="358378" y="1425824"/>
                  </a:lnTo>
                  <a:lnTo>
                    <a:pt x="347662" y="1461543"/>
                  </a:lnTo>
                  <a:lnTo>
                    <a:pt x="321530" y="1479550"/>
                  </a:lnTo>
                  <a:lnTo>
                    <a:pt x="272317" y="1525587"/>
                  </a:lnTo>
                  <a:lnTo>
                    <a:pt x="224692" y="1468437"/>
                  </a:lnTo>
                  <a:lnTo>
                    <a:pt x="192942" y="1406525"/>
                  </a:lnTo>
                  <a:lnTo>
                    <a:pt x="181830" y="1339850"/>
                  </a:lnTo>
                  <a:lnTo>
                    <a:pt x="158017" y="1282700"/>
                  </a:lnTo>
                  <a:lnTo>
                    <a:pt x="131030" y="1208087"/>
                  </a:lnTo>
                  <a:lnTo>
                    <a:pt x="143730" y="1131887"/>
                  </a:lnTo>
                  <a:lnTo>
                    <a:pt x="145317" y="1036637"/>
                  </a:lnTo>
                  <a:lnTo>
                    <a:pt x="86580" y="987425"/>
                  </a:lnTo>
                  <a:lnTo>
                    <a:pt x="0" y="938858"/>
                  </a:lnTo>
                  <a:lnTo>
                    <a:pt x="40481" y="884090"/>
                  </a:lnTo>
                  <a:lnTo>
                    <a:pt x="73819" y="859087"/>
                  </a:lnTo>
                  <a:lnTo>
                    <a:pt x="73880" y="808037"/>
                  </a:lnTo>
                  <a:lnTo>
                    <a:pt x="104775" y="779315"/>
                  </a:lnTo>
                  <a:lnTo>
                    <a:pt x="137380" y="727075"/>
                  </a:lnTo>
                  <a:lnTo>
                    <a:pt x="172641" y="679302"/>
                  </a:lnTo>
                  <a:lnTo>
                    <a:pt x="139303" y="650727"/>
                  </a:lnTo>
                  <a:lnTo>
                    <a:pt x="92869" y="545952"/>
                  </a:lnTo>
                  <a:lnTo>
                    <a:pt x="125016" y="489993"/>
                  </a:lnTo>
                  <a:lnTo>
                    <a:pt x="151209" y="450702"/>
                  </a:lnTo>
                  <a:lnTo>
                    <a:pt x="132617" y="403225"/>
                  </a:lnTo>
                  <a:lnTo>
                    <a:pt x="134541" y="347118"/>
                  </a:lnTo>
                  <a:lnTo>
                    <a:pt x="159605" y="28575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1" name="Freeform 209">
              <a:extLst>
                <a:ext uri="{FF2B5EF4-FFF2-40B4-BE49-F238E27FC236}">
                  <a16:creationId xmlns:a16="http://schemas.microsoft.com/office/drawing/2014/main" id="{911D21E5-41B4-499E-9518-C6F69AA144F1}"/>
                </a:ext>
              </a:extLst>
            </p:cNvPr>
            <p:cNvSpPr>
              <a:spLocks/>
            </p:cNvSpPr>
            <p:nvPr/>
          </p:nvSpPr>
          <p:spPr bwMode="auto">
            <a:xfrm>
              <a:off x="8574265" y="4268318"/>
              <a:ext cx="231094" cy="332198"/>
            </a:xfrm>
            <a:custGeom>
              <a:avLst/>
              <a:gdLst>
                <a:gd name="T0" fmla="*/ 115 w 1341437"/>
                <a:gd name="T1" fmla="*/ 117 h 1921817"/>
                <a:gd name="T2" fmla="*/ 125 w 1341437"/>
                <a:gd name="T3" fmla="*/ 127 h 1921817"/>
                <a:gd name="T4" fmla="*/ 136 w 1341437"/>
                <a:gd name="T5" fmla="*/ 137 h 1921817"/>
                <a:gd name="T6" fmla="*/ 146 w 1341437"/>
                <a:gd name="T7" fmla="*/ 143 h 1921817"/>
                <a:gd name="T8" fmla="*/ 158 w 1341437"/>
                <a:gd name="T9" fmla="*/ 138 h 1921817"/>
                <a:gd name="T10" fmla="*/ 162 w 1341437"/>
                <a:gd name="T11" fmla="*/ 155 h 1921817"/>
                <a:gd name="T12" fmla="*/ 171 w 1341437"/>
                <a:gd name="T13" fmla="*/ 156 h 1921817"/>
                <a:gd name="T14" fmla="*/ 182 w 1341437"/>
                <a:gd name="T15" fmla="*/ 166 h 1921817"/>
                <a:gd name="T16" fmla="*/ 190 w 1341437"/>
                <a:gd name="T17" fmla="*/ 176 h 1921817"/>
                <a:gd name="T18" fmla="*/ 187 w 1341437"/>
                <a:gd name="T19" fmla="*/ 190 h 1921817"/>
                <a:gd name="T20" fmla="*/ 190 w 1341437"/>
                <a:gd name="T21" fmla="*/ 204 h 1921817"/>
                <a:gd name="T22" fmla="*/ 181 w 1341437"/>
                <a:gd name="T23" fmla="*/ 218 h 1921817"/>
                <a:gd name="T24" fmla="*/ 193 w 1341437"/>
                <a:gd name="T25" fmla="*/ 238 h 1921817"/>
                <a:gd name="T26" fmla="*/ 179 w 1341437"/>
                <a:gd name="T27" fmla="*/ 257 h 1921817"/>
                <a:gd name="T28" fmla="*/ 175 w 1341437"/>
                <a:gd name="T29" fmla="*/ 267 h 1921817"/>
                <a:gd name="T30" fmla="*/ 165 w 1341437"/>
                <a:gd name="T31" fmla="*/ 280 h 1921817"/>
                <a:gd name="T32" fmla="*/ 150 w 1341437"/>
                <a:gd name="T33" fmla="*/ 271 h 1921817"/>
                <a:gd name="T34" fmla="*/ 137 w 1341437"/>
                <a:gd name="T35" fmla="*/ 263 h 1921817"/>
                <a:gd name="T36" fmla="*/ 115 w 1341437"/>
                <a:gd name="T37" fmla="*/ 252 h 1921817"/>
                <a:gd name="T38" fmla="*/ 94 w 1341437"/>
                <a:gd name="T39" fmla="*/ 243 h 1921817"/>
                <a:gd name="T40" fmla="*/ 80 w 1341437"/>
                <a:gd name="T41" fmla="*/ 225 h 1921817"/>
                <a:gd name="T42" fmla="*/ 71 w 1341437"/>
                <a:gd name="T43" fmla="*/ 203 h 1921817"/>
                <a:gd name="T44" fmla="*/ 70 w 1341437"/>
                <a:gd name="T45" fmla="*/ 182 h 1921817"/>
                <a:gd name="T46" fmla="*/ 59 w 1341437"/>
                <a:gd name="T47" fmla="*/ 164 h 1921817"/>
                <a:gd name="T48" fmla="*/ 52 w 1341437"/>
                <a:gd name="T49" fmla="*/ 147 h 1921817"/>
                <a:gd name="T50" fmla="*/ 42 w 1341437"/>
                <a:gd name="T51" fmla="*/ 135 h 1921817"/>
                <a:gd name="T52" fmla="*/ 37 w 1341437"/>
                <a:gd name="T53" fmla="*/ 119 h 1921817"/>
                <a:gd name="T54" fmla="*/ 27 w 1341437"/>
                <a:gd name="T55" fmla="*/ 104 h 1921817"/>
                <a:gd name="T56" fmla="*/ 13 w 1341437"/>
                <a:gd name="T57" fmla="*/ 91 h 1921817"/>
                <a:gd name="T58" fmla="*/ 2 w 1341437"/>
                <a:gd name="T59" fmla="*/ 84 h 1921817"/>
                <a:gd name="T60" fmla="*/ 2 w 1341437"/>
                <a:gd name="T61" fmla="*/ 74 h 1921817"/>
                <a:gd name="T62" fmla="*/ 0 w 1341437"/>
                <a:gd name="T63" fmla="*/ 62 h 1921817"/>
                <a:gd name="T64" fmla="*/ 6 w 1341437"/>
                <a:gd name="T65" fmla="*/ 52 h 1921817"/>
                <a:gd name="T66" fmla="*/ 13 w 1341437"/>
                <a:gd name="T67" fmla="*/ 57 h 1921817"/>
                <a:gd name="T68" fmla="*/ 23 w 1341437"/>
                <a:gd name="T69" fmla="*/ 63 h 1921817"/>
                <a:gd name="T70" fmla="*/ 35 w 1341437"/>
                <a:gd name="T71" fmla="*/ 68 h 1921817"/>
                <a:gd name="T72" fmla="*/ 39 w 1341437"/>
                <a:gd name="T73" fmla="*/ 59 h 1921817"/>
                <a:gd name="T74" fmla="*/ 47 w 1341437"/>
                <a:gd name="T75" fmla="*/ 44 h 1921817"/>
                <a:gd name="T76" fmla="*/ 63 w 1341437"/>
                <a:gd name="T77" fmla="*/ 37 h 1921817"/>
                <a:gd name="T78" fmla="*/ 79 w 1341437"/>
                <a:gd name="T79" fmla="*/ 25 h 1921817"/>
                <a:gd name="T80" fmla="*/ 87 w 1341437"/>
                <a:gd name="T81" fmla="*/ 12 h 1921817"/>
                <a:gd name="T82" fmla="*/ 87 w 1341437"/>
                <a:gd name="T83" fmla="*/ 1 h 1921817"/>
                <a:gd name="T84" fmla="*/ 98 w 1341437"/>
                <a:gd name="T85" fmla="*/ 2 h 1921817"/>
                <a:gd name="T86" fmla="*/ 105 w 1341437"/>
                <a:gd name="T87" fmla="*/ 12 h 1921817"/>
                <a:gd name="T88" fmla="*/ 117 w 1341437"/>
                <a:gd name="T89" fmla="*/ 18 h 1921817"/>
                <a:gd name="T90" fmla="*/ 123 w 1341437"/>
                <a:gd name="T91" fmla="*/ 35 h 1921817"/>
                <a:gd name="T92" fmla="*/ 135 w 1341437"/>
                <a:gd name="T93" fmla="*/ 33 h 1921817"/>
                <a:gd name="T94" fmla="*/ 147 w 1341437"/>
                <a:gd name="T95" fmla="*/ 30 h 1921817"/>
                <a:gd name="T96" fmla="*/ 160 w 1341437"/>
                <a:gd name="T97" fmla="*/ 32 h 1921817"/>
                <a:gd name="T98" fmla="*/ 164 w 1341437"/>
                <a:gd name="T99" fmla="*/ 41 h 1921817"/>
                <a:gd name="T100" fmla="*/ 159 w 1341437"/>
                <a:gd name="T101" fmla="*/ 52 h 1921817"/>
                <a:gd name="T102" fmla="*/ 166 w 1341437"/>
                <a:gd name="T103" fmla="*/ 60 h 1921817"/>
                <a:gd name="T104" fmla="*/ 153 w 1341437"/>
                <a:gd name="T105" fmla="*/ 61 h 1921817"/>
                <a:gd name="T106" fmla="*/ 139 w 1341437"/>
                <a:gd name="T107" fmla="*/ 63 h 1921817"/>
                <a:gd name="T108" fmla="*/ 124 w 1341437"/>
                <a:gd name="T109" fmla="*/ 75 h 1921817"/>
                <a:gd name="T110" fmla="*/ 121 w 1341437"/>
                <a:gd name="T111" fmla="*/ 84 h 1921817"/>
                <a:gd name="T112" fmla="*/ 115 w 1341437"/>
                <a:gd name="T113" fmla="*/ 98 h 1921817"/>
                <a:gd name="T114" fmla="*/ 111 w 1341437"/>
                <a:gd name="T115" fmla="*/ 111 h 19218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1437"/>
                <a:gd name="T175" fmla="*/ 0 h 1921817"/>
                <a:gd name="T176" fmla="*/ 1341437 w 1341437"/>
                <a:gd name="T177" fmla="*/ 1921817 h 19218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1437" h="1921817">
                  <a:moveTo>
                    <a:pt x="771525" y="759767"/>
                  </a:moveTo>
                  <a:lnTo>
                    <a:pt x="796925" y="797867"/>
                  </a:lnTo>
                  <a:lnTo>
                    <a:pt x="828675" y="835967"/>
                  </a:lnTo>
                  <a:lnTo>
                    <a:pt x="873125" y="867717"/>
                  </a:lnTo>
                  <a:lnTo>
                    <a:pt x="884237" y="912167"/>
                  </a:lnTo>
                  <a:lnTo>
                    <a:pt x="944562" y="935979"/>
                  </a:lnTo>
                  <a:lnTo>
                    <a:pt x="971550" y="966142"/>
                  </a:lnTo>
                  <a:lnTo>
                    <a:pt x="1017587" y="980429"/>
                  </a:lnTo>
                  <a:lnTo>
                    <a:pt x="1065212" y="972492"/>
                  </a:lnTo>
                  <a:lnTo>
                    <a:pt x="1100137" y="945504"/>
                  </a:lnTo>
                  <a:lnTo>
                    <a:pt x="1123950" y="994717"/>
                  </a:lnTo>
                  <a:lnTo>
                    <a:pt x="1125537" y="1061392"/>
                  </a:lnTo>
                  <a:lnTo>
                    <a:pt x="1139825" y="1085204"/>
                  </a:lnTo>
                  <a:lnTo>
                    <a:pt x="1187450" y="1067742"/>
                  </a:lnTo>
                  <a:lnTo>
                    <a:pt x="1245333" y="1067991"/>
                  </a:lnTo>
                  <a:lnTo>
                    <a:pt x="1265237" y="1136004"/>
                  </a:lnTo>
                  <a:lnTo>
                    <a:pt x="1290637" y="1162992"/>
                  </a:lnTo>
                  <a:lnTo>
                    <a:pt x="1320800" y="1202679"/>
                  </a:lnTo>
                  <a:lnTo>
                    <a:pt x="1327150" y="1236017"/>
                  </a:lnTo>
                  <a:lnTo>
                    <a:pt x="1303337" y="1299517"/>
                  </a:lnTo>
                  <a:lnTo>
                    <a:pt x="1302483" y="1356122"/>
                  </a:lnTo>
                  <a:lnTo>
                    <a:pt x="1319212" y="1397942"/>
                  </a:lnTo>
                  <a:lnTo>
                    <a:pt x="1303337" y="1426517"/>
                  </a:lnTo>
                  <a:lnTo>
                    <a:pt x="1262062" y="1491604"/>
                  </a:lnTo>
                  <a:lnTo>
                    <a:pt x="1306512" y="1597967"/>
                  </a:lnTo>
                  <a:lnTo>
                    <a:pt x="1341437" y="1624954"/>
                  </a:lnTo>
                  <a:lnTo>
                    <a:pt x="1274762" y="1724967"/>
                  </a:lnTo>
                  <a:lnTo>
                    <a:pt x="1243012" y="1758304"/>
                  </a:lnTo>
                  <a:lnTo>
                    <a:pt x="1243012" y="1804342"/>
                  </a:lnTo>
                  <a:lnTo>
                    <a:pt x="1214437" y="1828154"/>
                  </a:lnTo>
                  <a:lnTo>
                    <a:pt x="1170324" y="1884760"/>
                  </a:lnTo>
                  <a:lnTo>
                    <a:pt x="1147762" y="1917054"/>
                  </a:lnTo>
                  <a:lnTo>
                    <a:pt x="1066800" y="1921817"/>
                  </a:lnTo>
                  <a:lnTo>
                    <a:pt x="1046162" y="1853554"/>
                  </a:lnTo>
                  <a:lnTo>
                    <a:pt x="1003300" y="1824979"/>
                  </a:lnTo>
                  <a:lnTo>
                    <a:pt x="950912" y="1796404"/>
                  </a:lnTo>
                  <a:lnTo>
                    <a:pt x="889000" y="1748779"/>
                  </a:lnTo>
                  <a:lnTo>
                    <a:pt x="803275" y="1721792"/>
                  </a:lnTo>
                  <a:lnTo>
                    <a:pt x="741362" y="1691629"/>
                  </a:lnTo>
                  <a:lnTo>
                    <a:pt x="652462" y="1663054"/>
                  </a:lnTo>
                  <a:lnTo>
                    <a:pt x="600075" y="1593204"/>
                  </a:lnTo>
                  <a:lnTo>
                    <a:pt x="557212" y="1539229"/>
                  </a:lnTo>
                  <a:lnTo>
                    <a:pt x="490537" y="1474142"/>
                  </a:lnTo>
                  <a:lnTo>
                    <a:pt x="490537" y="1391592"/>
                  </a:lnTo>
                  <a:lnTo>
                    <a:pt x="509587" y="1326504"/>
                  </a:lnTo>
                  <a:lnTo>
                    <a:pt x="485775" y="1245542"/>
                  </a:lnTo>
                  <a:lnTo>
                    <a:pt x="454025" y="1189979"/>
                  </a:lnTo>
                  <a:lnTo>
                    <a:pt x="411162" y="1120129"/>
                  </a:lnTo>
                  <a:lnTo>
                    <a:pt x="369887" y="1037579"/>
                  </a:lnTo>
                  <a:lnTo>
                    <a:pt x="361950" y="1002654"/>
                  </a:lnTo>
                  <a:lnTo>
                    <a:pt x="333375" y="945504"/>
                  </a:lnTo>
                  <a:lnTo>
                    <a:pt x="292100" y="920104"/>
                  </a:lnTo>
                  <a:lnTo>
                    <a:pt x="284162" y="859779"/>
                  </a:lnTo>
                  <a:lnTo>
                    <a:pt x="255587" y="815329"/>
                  </a:lnTo>
                  <a:lnTo>
                    <a:pt x="220662" y="756592"/>
                  </a:lnTo>
                  <a:lnTo>
                    <a:pt x="188912" y="710554"/>
                  </a:lnTo>
                  <a:lnTo>
                    <a:pt x="144462" y="662929"/>
                  </a:lnTo>
                  <a:lnTo>
                    <a:pt x="87312" y="624829"/>
                  </a:lnTo>
                  <a:lnTo>
                    <a:pt x="41275" y="612129"/>
                  </a:lnTo>
                  <a:lnTo>
                    <a:pt x="15875" y="574029"/>
                  </a:lnTo>
                  <a:lnTo>
                    <a:pt x="57150" y="554979"/>
                  </a:lnTo>
                  <a:lnTo>
                    <a:pt x="15875" y="504179"/>
                  </a:lnTo>
                  <a:lnTo>
                    <a:pt x="12700" y="467667"/>
                  </a:lnTo>
                  <a:lnTo>
                    <a:pt x="0" y="426392"/>
                  </a:lnTo>
                  <a:lnTo>
                    <a:pt x="15875" y="397817"/>
                  </a:lnTo>
                  <a:lnTo>
                    <a:pt x="41275" y="358129"/>
                  </a:lnTo>
                  <a:lnTo>
                    <a:pt x="87312" y="347017"/>
                  </a:lnTo>
                  <a:lnTo>
                    <a:pt x="87312" y="389879"/>
                  </a:lnTo>
                  <a:lnTo>
                    <a:pt x="100012" y="413692"/>
                  </a:lnTo>
                  <a:lnTo>
                    <a:pt x="157162" y="432742"/>
                  </a:lnTo>
                  <a:lnTo>
                    <a:pt x="204787" y="472429"/>
                  </a:lnTo>
                  <a:lnTo>
                    <a:pt x="242887" y="464492"/>
                  </a:lnTo>
                  <a:lnTo>
                    <a:pt x="263525" y="420042"/>
                  </a:lnTo>
                  <a:lnTo>
                    <a:pt x="273050" y="402579"/>
                  </a:lnTo>
                  <a:lnTo>
                    <a:pt x="288925" y="347017"/>
                  </a:lnTo>
                  <a:lnTo>
                    <a:pt x="330200" y="300979"/>
                  </a:lnTo>
                  <a:lnTo>
                    <a:pt x="369887" y="267642"/>
                  </a:lnTo>
                  <a:lnTo>
                    <a:pt x="436562" y="251767"/>
                  </a:lnTo>
                  <a:lnTo>
                    <a:pt x="511175" y="213667"/>
                  </a:lnTo>
                  <a:lnTo>
                    <a:pt x="547687" y="173979"/>
                  </a:lnTo>
                  <a:lnTo>
                    <a:pt x="598487" y="115242"/>
                  </a:lnTo>
                  <a:lnTo>
                    <a:pt x="606425" y="85079"/>
                  </a:lnTo>
                  <a:lnTo>
                    <a:pt x="609600" y="53329"/>
                  </a:lnTo>
                  <a:lnTo>
                    <a:pt x="607158" y="7144"/>
                  </a:lnTo>
                  <a:lnTo>
                    <a:pt x="645258" y="0"/>
                  </a:lnTo>
                  <a:lnTo>
                    <a:pt x="683358" y="16669"/>
                  </a:lnTo>
                  <a:lnTo>
                    <a:pt x="721458" y="35719"/>
                  </a:lnTo>
                  <a:lnTo>
                    <a:pt x="729792" y="83344"/>
                  </a:lnTo>
                  <a:lnTo>
                    <a:pt x="772655" y="96441"/>
                  </a:lnTo>
                  <a:lnTo>
                    <a:pt x="813136" y="121444"/>
                  </a:lnTo>
                  <a:lnTo>
                    <a:pt x="827087" y="188267"/>
                  </a:lnTo>
                  <a:lnTo>
                    <a:pt x="857189" y="236935"/>
                  </a:lnTo>
                  <a:lnTo>
                    <a:pt x="898861" y="217885"/>
                  </a:lnTo>
                  <a:lnTo>
                    <a:pt x="939800" y="224779"/>
                  </a:lnTo>
                  <a:lnTo>
                    <a:pt x="982205" y="191691"/>
                  </a:lnTo>
                  <a:lnTo>
                    <a:pt x="1023877" y="208360"/>
                  </a:lnTo>
                  <a:lnTo>
                    <a:pt x="1057214" y="203597"/>
                  </a:lnTo>
                  <a:lnTo>
                    <a:pt x="1114364" y="220266"/>
                  </a:lnTo>
                  <a:lnTo>
                    <a:pt x="1151274" y="245269"/>
                  </a:lnTo>
                  <a:lnTo>
                    <a:pt x="1144130" y="278607"/>
                  </a:lnTo>
                  <a:lnTo>
                    <a:pt x="1120775" y="307329"/>
                  </a:lnTo>
                  <a:lnTo>
                    <a:pt x="1108411" y="353616"/>
                  </a:lnTo>
                  <a:lnTo>
                    <a:pt x="1140558" y="367904"/>
                  </a:lnTo>
                  <a:lnTo>
                    <a:pt x="1156036" y="407194"/>
                  </a:lnTo>
                  <a:lnTo>
                    <a:pt x="1108075" y="394642"/>
                  </a:lnTo>
                  <a:lnTo>
                    <a:pt x="1065212" y="418454"/>
                  </a:lnTo>
                  <a:lnTo>
                    <a:pt x="1017587" y="427979"/>
                  </a:lnTo>
                  <a:lnTo>
                    <a:pt x="969962" y="429567"/>
                  </a:lnTo>
                  <a:lnTo>
                    <a:pt x="893762" y="488304"/>
                  </a:lnTo>
                  <a:lnTo>
                    <a:pt x="863600" y="515292"/>
                  </a:lnTo>
                  <a:lnTo>
                    <a:pt x="852487" y="542279"/>
                  </a:lnTo>
                  <a:lnTo>
                    <a:pt x="842962" y="577204"/>
                  </a:lnTo>
                  <a:lnTo>
                    <a:pt x="836612" y="629592"/>
                  </a:lnTo>
                  <a:lnTo>
                    <a:pt x="801687" y="667692"/>
                  </a:lnTo>
                  <a:lnTo>
                    <a:pt x="762000" y="707379"/>
                  </a:lnTo>
                  <a:lnTo>
                    <a:pt x="771525" y="759767"/>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2" name="Freeform 210">
              <a:extLst>
                <a:ext uri="{FF2B5EF4-FFF2-40B4-BE49-F238E27FC236}">
                  <a16:creationId xmlns:a16="http://schemas.microsoft.com/office/drawing/2014/main" id="{2A9122BB-D7FA-477D-98E5-48CE3773C187}"/>
                </a:ext>
              </a:extLst>
            </p:cNvPr>
            <p:cNvSpPr>
              <a:spLocks/>
            </p:cNvSpPr>
            <p:nvPr/>
          </p:nvSpPr>
          <p:spPr bwMode="auto">
            <a:xfrm>
              <a:off x="8580686" y="4244246"/>
              <a:ext cx="97895" cy="105918"/>
            </a:xfrm>
            <a:custGeom>
              <a:avLst/>
              <a:gdLst>
                <a:gd name="T0" fmla="*/ 30 w 571500"/>
                <a:gd name="T1" fmla="*/ 0 h 609600"/>
                <a:gd name="T2" fmla="*/ 37 w 571500"/>
                <a:gd name="T3" fmla="*/ 2 h 609600"/>
                <a:gd name="T4" fmla="*/ 41 w 571500"/>
                <a:gd name="T5" fmla="*/ 5 h 609600"/>
                <a:gd name="T6" fmla="*/ 46 w 571500"/>
                <a:gd name="T7" fmla="*/ 7 h 609600"/>
                <a:gd name="T8" fmla="*/ 50 w 571500"/>
                <a:gd name="T9" fmla="*/ 13 h 609600"/>
                <a:gd name="T10" fmla="*/ 57 w 571500"/>
                <a:gd name="T11" fmla="*/ 15 h 609600"/>
                <a:gd name="T12" fmla="*/ 62 w 571500"/>
                <a:gd name="T13" fmla="*/ 15 h 609600"/>
                <a:gd name="T14" fmla="*/ 75 w 571500"/>
                <a:gd name="T15" fmla="*/ 14 h 609600"/>
                <a:gd name="T16" fmla="*/ 79 w 571500"/>
                <a:gd name="T17" fmla="*/ 21 h 609600"/>
                <a:gd name="T18" fmla="*/ 80 w 571500"/>
                <a:gd name="T19" fmla="*/ 28 h 609600"/>
                <a:gd name="T20" fmla="*/ 79 w 571500"/>
                <a:gd name="T21" fmla="*/ 33 h 609600"/>
                <a:gd name="T22" fmla="*/ 77 w 571500"/>
                <a:gd name="T23" fmla="*/ 39 h 609600"/>
                <a:gd name="T24" fmla="*/ 71 w 571500"/>
                <a:gd name="T25" fmla="*/ 46 h 609600"/>
                <a:gd name="T26" fmla="*/ 67 w 571500"/>
                <a:gd name="T27" fmla="*/ 52 h 609600"/>
                <a:gd name="T28" fmla="*/ 56 w 571500"/>
                <a:gd name="T29" fmla="*/ 58 h 609600"/>
                <a:gd name="T30" fmla="*/ 46 w 571500"/>
                <a:gd name="T31" fmla="*/ 61 h 609600"/>
                <a:gd name="T32" fmla="*/ 41 w 571500"/>
                <a:gd name="T33" fmla="*/ 65 h 609600"/>
                <a:gd name="T34" fmla="*/ 35 w 571500"/>
                <a:gd name="T35" fmla="*/ 73 h 609600"/>
                <a:gd name="T36" fmla="*/ 33 w 571500"/>
                <a:gd name="T37" fmla="*/ 81 h 609600"/>
                <a:gd name="T38" fmla="*/ 29 w 571500"/>
                <a:gd name="T39" fmla="*/ 90 h 609600"/>
                <a:gd name="T40" fmla="*/ 23 w 571500"/>
                <a:gd name="T41" fmla="*/ 91 h 609600"/>
                <a:gd name="T42" fmla="*/ 16 w 571500"/>
                <a:gd name="T43" fmla="*/ 85 h 609600"/>
                <a:gd name="T44" fmla="*/ 8 w 571500"/>
                <a:gd name="T45" fmla="*/ 82 h 609600"/>
                <a:gd name="T46" fmla="*/ 6 w 571500"/>
                <a:gd name="T47" fmla="*/ 79 h 609600"/>
                <a:gd name="T48" fmla="*/ 7 w 571500"/>
                <a:gd name="T49" fmla="*/ 73 h 609600"/>
                <a:gd name="T50" fmla="*/ 12 w 571500"/>
                <a:gd name="T51" fmla="*/ 70 h 609600"/>
                <a:gd name="T52" fmla="*/ 16 w 571500"/>
                <a:gd name="T53" fmla="*/ 63 h 609600"/>
                <a:gd name="T54" fmla="*/ 18 w 571500"/>
                <a:gd name="T55" fmla="*/ 59 h 609600"/>
                <a:gd name="T56" fmla="*/ 18 w 571500"/>
                <a:gd name="T57" fmla="*/ 54 h 609600"/>
                <a:gd name="T58" fmla="*/ 10 w 571500"/>
                <a:gd name="T59" fmla="*/ 57 h 609600"/>
                <a:gd name="T60" fmla="*/ 4 w 571500"/>
                <a:gd name="T61" fmla="*/ 56 h 609600"/>
                <a:gd name="T62" fmla="*/ 0 w 571500"/>
                <a:gd name="T63" fmla="*/ 51 h 609600"/>
                <a:gd name="T64" fmla="*/ 2 w 571500"/>
                <a:gd name="T65" fmla="*/ 48 h 609600"/>
                <a:gd name="T66" fmla="*/ 5 w 571500"/>
                <a:gd name="T67" fmla="*/ 43 h 609600"/>
                <a:gd name="T68" fmla="*/ 4 w 571500"/>
                <a:gd name="T69" fmla="*/ 38 h 609600"/>
                <a:gd name="T70" fmla="*/ 0 w 571500"/>
                <a:gd name="T71" fmla="*/ 34 h 609600"/>
                <a:gd name="T72" fmla="*/ 4 w 571500"/>
                <a:gd name="T73" fmla="*/ 32 h 609600"/>
                <a:gd name="T74" fmla="*/ 6 w 571500"/>
                <a:gd name="T75" fmla="*/ 28 h 609600"/>
                <a:gd name="T76" fmla="*/ 6 w 571500"/>
                <a:gd name="T77" fmla="*/ 23 h 609600"/>
                <a:gd name="T78" fmla="*/ 11 w 571500"/>
                <a:gd name="T79" fmla="*/ 19 h 609600"/>
                <a:gd name="T80" fmla="*/ 12 w 571500"/>
                <a:gd name="T81" fmla="*/ 13 h 609600"/>
                <a:gd name="T82" fmla="*/ 12 w 571500"/>
                <a:gd name="T83" fmla="*/ 7 h 609600"/>
                <a:gd name="T84" fmla="*/ 17 w 571500"/>
                <a:gd name="T85" fmla="*/ 4 h 609600"/>
                <a:gd name="T86" fmla="*/ 25 w 571500"/>
                <a:gd name="T87" fmla="*/ 3 h 609600"/>
                <a:gd name="T88" fmla="*/ 30 w 571500"/>
                <a:gd name="T89" fmla="*/ 0 h 609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1500"/>
                <a:gd name="T136" fmla="*/ 0 h 609600"/>
                <a:gd name="T137" fmla="*/ 571500 w 571500"/>
                <a:gd name="T138" fmla="*/ 609600 h 6096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1500" h="609600">
                  <a:moveTo>
                    <a:pt x="213855" y="0"/>
                  </a:moveTo>
                  <a:lnTo>
                    <a:pt x="266243" y="11906"/>
                  </a:lnTo>
                  <a:lnTo>
                    <a:pt x="292437" y="35719"/>
                  </a:lnTo>
                  <a:lnTo>
                    <a:pt x="329346" y="46434"/>
                  </a:lnTo>
                  <a:lnTo>
                    <a:pt x="357921" y="89297"/>
                  </a:lnTo>
                  <a:lnTo>
                    <a:pt x="407927" y="101203"/>
                  </a:lnTo>
                  <a:lnTo>
                    <a:pt x="441265" y="97631"/>
                  </a:lnTo>
                  <a:lnTo>
                    <a:pt x="540087" y="96441"/>
                  </a:lnTo>
                  <a:lnTo>
                    <a:pt x="566670" y="140230"/>
                  </a:lnTo>
                  <a:lnTo>
                    <a:pt x="571500" y="188416"/>
                  </a:lnTo>
                  <a:lnTo>
                    <a:pt x="568280" y="222001"/>
                  </a:lnTo>
                  <a:lnTo>
                    <a:pt x="554374" y="259556"/>
                  </a:lnTo>
                  <a:lnTo>
                    <a:pt x="510325" y="306693"/>
                  </a:lnTo>
                  <a:lnTo>
                    <a:pt x="478128" y="346118"/>
                  </a:lnTo>
                  <a:lnTo>
                    <a:pt x="404075" y="387004"/>
                  </a:lnTo>
                  <a:lnTo>
                    <a:pt x="330537" y="406003"/>
                  </a:lnTo>
                  <a:lnTo>
                    <a:pt x="294604" y="433730"/>
                  </a:lnTo>
                  <a:lnTo>
                    <a:pt x="251138" y="483377"/>
                  </a:lnTo>
                  <a:lnTo>
                    <a:pt x="233430" y="541785"/>
                  </a:lnTo>
                  <a:lnTo>
                    <a:pt x="206062" y="601653"/>
                  </a:lnTo>
                  <a:lnTo>
                    <a:pt x="163849" y="609600"/>
                  </a:lnTo>
                  <a:lnTo>
                    <a:pt x="115910" y="569529"/>
                  </a:lnTo>
                  <a:lnTo>
                    <a:pt x="59565" y="549086"/>
                  </a:lnTo>
                  <a:lnTo>
                    <a:pt x="46686" y="525723"/>
                  </a:lnTo>
                  <a:lnTo>
                    <a:pt x="47168" y="486966"/>
                  </a:lnTo>
                  <a:lnTo>
                    <a:pt x="83713" y="465854"/>
                  </a:lnTo>
                  <a:lnTo>
                    <a:pt x="117520" y="422048"/>
                  </a:lnTo>
                  <a:lnTo>
                    <a:pt x="130399" y="394305"/>
                  </a:lnTo>
                  <a:lnTo>
                    <a:pt x="130399" y="363640"/>
                  </a:lnTo>
                  <a:lnTo>
                    <a:pt x="70834" y="382623"/>
                  </a:lnTo>
                  <a:lnTo>
                    <a:pt x="28977" y="370941"/>
                  </a:lnTo>
                  <a:lnTo>
                    <a:pt x="0" y="343198"/>
                  </a:lnTo>
                  <a:lnTo>
                    <a:pt x="12879" y="322755"/>
                  </a:lnTo>
                  <a:lnTo>
                    <a:pt x="33807" y="287710"/>
                  </a:lnTo>
                  <a:lnTo>
                    <a:pt x="25758" y="255585"/>
                  </a:lnTo>
                  <a:lnTo>
                    <a:pt x="0" y="227842"/>
                  </a:lnTo>
                  <a:lnTo>
                    <a:pt x="25758" y="216160"/>
                  </a:lnTo>
                  <a:lnTo>
                    <a:pt x="46686" y="188416"/>
                  </a:lnTo>
                  <a:lnTo>
                    <a:pt x="43466" y="156292"/>
                  </a:lnTo>
                  <a:lnTo>
                    <a:pt x="75663" y="128548"/>
                  </a:lnTo>
                  <a:lnTo>
                    <a:pt x="83713" y="89123"/>
                  </a:lnTo>
                  <a:lnTo>
                    <a:pt x="83713" y="48237"/>
                  </a:lnTo>
                  <a:lnTo>
                    <a:pt x="122349" y="24874"/>
                  </a:lnTo>
                  <a:lnTo>
                    <a:pt x="180304" y="17573"/>
                  </a:lnTo>
                  <a:lnTo>
                    <a:pt x="213855" y="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3" name="Freeform 211">
              <a:extLst>
                <a:ext uri="{FF2B5EF4-FFF2-40B4-BE49-F238E27FC236}">
                  <a16:creationId xmlns:a16="http://schemas.microsoft.com/office/drawing/2014/main" id="{BC428B00-8918-498C-9A93-5FF307FC3C08}"/>
                </a:ext>
              </a:extLst>
            </p:cNvPr>
            <p:cNvSpPr>
              <a:spLocks/>
            </p:cNvSpPr>
            <p:nvPr/>
          </p:nvSpPr>
          <p:spPr bwMode="auto">
            <a:xfrm>
              <a:off x="8614386" y="4053272"/>
              <a:ext cx="215046" cy="285658"/>
            </a:xfrm>
            <a:custGeom>
              <a:avLst/>
              <a:gdLst>
                <a:gd name="T0" fmla="*/ 2147483647 w 2433"/>
                <a:gd name="T1" fmla="*/ 2147483647 h 3386"/>
                <a:gd name="T2" fmla="*/ 2147483647 w 2433"/>
                <a:gd name="T3" fmla="*/ 2147483647 h 3386"/>
                <a:gd name="T4" fmla="*/ 2147483647 w 2433"/>
                <a:gd name="T5" fmla="*/ 2147483647 h 3386"/>
                <a:gd name="T6" fmla="*/ 2147483647 w 2433"/>
                <a:gd name="T7" fmla="*/ 2147483647 h 3386"/>
                <a:gd name="T8" fmla="*/ 2147483647 w 2433"/>
                <a:gd name="T9" fmla="*/ 2147483647 h 3386"/>
                <a:gd name="T10" fmla="*/ 2147483647 w 2433"/>
                <a:gd name="T11" fmla="*/ 2147483647 h 3386"/>
                <a:gd name="T12" fmla="*/ 2147483647 w 2433"/>
                <a:gd name="T13" fmla="*/ 2147483647 h 3386"/>
                <a:gd name="T14" fmla="*/ 2147483647 w 2433"/>
                <a:gd name="T15" fmla="*/ 2147483647 h 3386"/>
                <a:gd name="T16" fmla="*/ 2147483647 w 2433"/>
                <a:gd name="T17" fmla="*/ 2147483647 h 3386"/>
                <a:gd name="T18" fmla="*/ 2147483647 w 2433"/>
                <a:gd name="T19" fmla="*/ 2147483647 h 3386"/>
                <a:gd name="T20" fmla="*/ 2147483647 w 2433"/>
                <a:gd name="T21" fmla="*/ 2147483647 h 3386"/>
                <a:gd name="T22" fmla="*/ 2147483647 w 2433"/>
                <a:gd name="T23" fmla="*/ 2147483647 h 3386"/>
                <a:gd name="T24" fmla="*/ 2147483647 w 2433"/>
                <a:gd name="T25" fmla="*/ 2147483647 h 3386"/>
                <a:gd name="T26" fmla="*/ 2147483647 w 2433"/>
                <a:gd name="T27" fmla="*/ 2147483647 h 3386"/>
                <a:gd name="T28" fmla="*/ 2147483647 w 2433"/>
                <a:gd name="T29" fmla="*/ 2147483647 h 3386"/>
                <a:gd name="T30" fmla="*/ 2147483647 w 2433"/>
                <a:gd name="T31" fmla="*/ 2147483647 h 3386"/>
                <a:gd name="T32" fmla="*/ 2147483647 w 2433"/>
                <a:gd name="T33" fmla="*/ 2147483647 h 3386"/>
                <a:gd name="T34" fmla="*/ 2147483647 w 2433"/>
                <a:gd name="T35" fmla="*/ 2147483647 h 3386"/>
                <a:gd name="T36" fmla="*/ 2147483647 w 2433"/>
                <a:gd name="T37" fmla="*/ 2147483647 h 3386"/>
                <a:gd name="T38" fmla="*/ 2147483647 w 2433"/>
                <a:gd name="T39" fmla="*/ 2147483647 h 3386"/>
                <a:gd name="T40" fmla="*/ 2147483647 w 2433"/>
                <a:gd name="T41" fmla="*/ 2147483647 h 3386"/>
                <a:gd name="T42" fmla="*/ 2147483647 w 2433"/>
                <a:gd name="T43" fmla="*/ 2147483647 h 3386"/>
                <a:gd name="T44" fmla="*/ 2147483647 w 2433"/>
                <a:gd name="T45" fmla="*/ 2147483647 h 3386"/>
                <a:gd name="T46" fmla="*/ 2147483647 w 2433"/>
                <a:gd name="T47" fmla="*/ 2147483647 h 3386"/>
                <a:gd name="T48" fmla="*/ 2147483647 w 2433"/>
                <a:gd name="T49" fmla="*/ 2147483647 h 3386"/>
                <a:gd name="T50" fmla="*/ 2147483647 w 2433"/>
                <a:gd name="T51" fmla="*/ 2147483647 h 3386"/>
                <a:gd name="T52" fmla="*/ 2147483647 w 2433"/>
                <a:gd name="T53" fmla="*/ 2147483647 h 3386"/>
                <a:gd name="T54" fmla="*/ 2147483647 w 2433"/>
                <a:gd name="T55" fmla="*/ 2147483647 h 3386"/>
                <a:gd name="T56" fmla="*/ 2147483647 w 2433"/>
                <a:gd name="T57" fmla="*/ 2147483647 h 3386"/>
                <a:gd name="T58" fmla="*/ 2147483647 w 2433"/>
                <a:gd name="T59" fmla="*/ 2147483647 h 3386"/>
                <a:gd name="T60" fmla="*/ 2147483647 w 2433"/>
                <a:gd name="T61" fmla="*/ 2147483647 h 3386"/>
                <a:gd name="T62" fmla="*/ 2147483647 w 2433"/>
                <a:gd name="T63" fmla="*/ 2147483647 h 3386"/>
                <a:gd name="T64" fmla="*/ 2147483647 w 2433"/>
                <a:gd name="T65" fmla="*/ 2147483647 h 3386"/>
                <a:gd name="T66" fmla="*/ 2147483647 w 2433"/>
                <a:gd name="T67" fmla="*/ 2147483647 h 3386"/>
                <a:gd name="T68" fmla="*/ 2147483647 w 2433"/>
                <a:gd name="T69" fmla="*/ 2147483647 h 3386"/>
                <a:gd name="T70" fmla="*/ 2147483647 w 2433"/>
                <a:gd name="T71" fmla="*/ 2147483647 h 3386"/>
                <a:gd name="T72" fmla="*/ 2147483647 w 2433"/>
                <a:gd name="T73" fmla="*/ 2147483647 h 3386"/>
                <a:gd name="T74" fmla="*/ 2147483647 w 2433"/>
                <a:gd name="T75" fmla="*/ 2147483647 h 3386"/>
                <a:gd name="T76" fmla="*/ 2147483647 w 2433"/>
                <a:gd name="T77" fmla="*/ 2147483647 h 3386"/>
                <a:gd name="T78" fmla="*/ 2147483647 w 2433"/>
                <a:gd name="T79" fmla="*/ 2147483647 h 3386"/>
                <a:gd name="T80" fmla="*/ 2147483647 w 2433"/>
                <a:gd name="T81" fmla="*/ 2147483647 h 3386"/>
                <a:gd name="T82" fmla="*/ 2147483647 w 2433"/>
                <a:gd name="T83" fmla="*/ 2147483647 h 3386"/>
                <a:gd name="T84" fmla="*/ 2147483647 w 2433"/>
                <a:gd name="T85" fmla="*/ 2147483647 h 3386"/>
                <a:gd name="T86" fmla="*/ 2147483647 w 2433"/>
                <a:gd name="T87" fmla="*/ 2147483647 h 3386"/>
                <a:gd name="T88" fmla="*/ 2147483647 w 2433"/>
                <a:gd name="T89" fmla="*/ 2147483647 h 3386"/>
                <a:gd name="T90" fmla="*/ 2147483647 w 2433"/>
                <a:gd name="T91" fmla="*/ 2147483647 h 3386"/>
                <a:gd name="T92" fmla="*/ 2147483647 w 2433"/>
                <a:gd name="T93" fmla="*/ 2147483647 h 3386"/>
                <a:gd name="T94" fmla="*/ 2147483647 w 2433"/>
                <a:gd name="T95" fmla="*/ 2147483647 h 3386"/>
                <a:gd name="T96" fmla="*/ 2147483647 w 2433"/>
                <a:gd name="T97" fmla="*/ 2147483647 h 3386"/>
                <a:gd name="T98" fmla="*/ 2147483647 w 2433"/>
                <a:gd name="T99" fmla="*/ 2147483647 h 3386"/>
                <a:gd name="T100" fmla="*/ 2147483647 w 2433"/>
                <a:gd name="T101" fmla="*/ 2147483647 h 3386"/>
                <a:gd name="T102" fmla="*/ 2147483647 w 2433"/>
                <a:gd name="T103" fmla="*/ 2147483647 h 3386"/>
                <a:gd name="T104" fmla="*/ 0 w 2433"/>
                <a:gd name="T105" fmla="*/ 2147483647 h 3386"/>
                <a:gd name="T106" fmla="*/ 2147483647 w 2433"/>
                <a:gd name="T107" fmla="*/ 2147483647 h 3386"/>
                <a:gd name="T108" fmla="*/ 2147483647 w 2433"/>
                <a:gd name="T109" fmla="*/ 2147483647 h 3386"/>
                <a:gd name="T110" fmla="*/ 2147483647 w 2433"/>
                <a:gd name="T111" fmla="*/ 2147483647 h 3386"/>
                <a:gd name="T112" fmla="*/ 2147483647 w 2433"/>
                <a:gd name="T113" fmla="*/ 2147483647 h 3386"/>
                <a:gd name="T114" fmla="*/ 2147483647 w 2433"/>
                <a:gd name="T115" fmla="*/ 2147483647 h 3386"/>
                <a:gd name="T116" fmla="*/ 2147483647 w 2433"/>
                <a:gd name="T117" fmla="*/ 2147483647 h 3386"/>
                <a:gd name="T118" fmla="*/ 2147483647 w 2433"/>
                <a:gd name="T119" fmla="*/ 2147483647 h 3386"/>
                <a:gd name="T120" fmla="*/ 2147483647 w 2433"/>
                <a:gd name="T121" fmla="*/ 2147483647 h 3386"/>
                <a:gd name="T122" fmla="*/ 2147483647 w 2433"/>
                <a:gd name="T123" fmla="*/ 2147483647 h 33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3"/>
                <a:gd name="T187" fmla="*/ 0 h 3386"/>
                <a:gd name="T188" fmla="*/ 2433 w 2433"/>
                <a:gd name="T189" fmla="*/ 3386 h 33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3" h="3386">
                  <a:moveTo>
                    <a:pt x="273" y="1059"/>
                  </a:moveTo>
                  <a:lnTo>
                    <a:pt x="264" y="984"/>
                  </a:lnTo>
                  <a:lnTo>
                    <a:pt x="312" y="976"/>
                  </a:lnTo>
                  <a:lnTo>
                    <a:pt x="360" y="912"/>
                  </a:lnTo>
                  <a:lnTo>
                    <a:pt x="376" y="824"/>
                  </a:lnTo>
                  <a:lnTo>
                    <a:pt x="488" y="912"/>
                  </a:lnTo>
                  <a:lnTo>
                    <a:pt x="536" y="848"/>
                  </a:lnTo>
                  <a:lnTo>
                    <a:pt x="496" y="776"/>
                  </a:lnTo>
                  <a:lnTo>
                    <a:pt x="600" y="720"/>
                  </a:lnTo>
                  <a:lnTo>
                    <a:pt x="648" y="656"/>
                  </a:lnTo>
                  <a:lnTo>
                    <a:pt x="736" y="592"/>
                  </a:lnTo>
                  <a:lnTo>
                    <a:pt x="744" y="472"/>
                  </a:lnTo>
                  <a:lnTo>
                    <a:pt x="818" y="364"/>
                  </a:lnTo>
                  <a:lnTo>
                    <a:pt x="872" y="304"/>
                  </a:lnTo>
                  <a:lnTo>
                    <a:pt x="1008" y="304"/>
                  </a:lnTo>
                  <a:lnTo>
                    <a:pt x="1136" y="272"/>
                  </a:lnTo>
                  <a:lnTo>
                    <a:pt x="1232" y="208"/>
                  </a:lnTo>
                  <a:lnTo>
                    <a:pt x="1360" y="144"/>
                  </a:lnTo>
                  <a:lnTo>
                    <a:pt x="1448" y="112"/>
                  </a:lnTo>
                  <a:lnTo>
                    <a:pt x="1496" y="56"/>
                  </a:lnTo>
                  <a:lnTo>
                    <a:pt x="1592" y="0"/>
                  </a:lnTo>
                  <a:lnTo>
                    <a:pt x="1657" y="51"/>
                  </a:lnTo>
                  <a:lnTo>
                    <a:pt x="1362" y="275"/>
                  </a:lnTo>
                  <a:lnTo>
                    <a:pt x="1248" y="472"/>
                  </a:lnTo>
                  <a:lnTo>
                    <a:pt x="1204" y="588"/>
                  </a:lnTo>
                  <a:lnTo>
                    <a:pt x="1208" y="688"/>
                  </a:lnTo>
                  <a:lnTo>
                    <a:pt x="1296" y="768"/>
                  </a:lnTo>
                  <a:lnTo>
                    <a:pt x="1360" y="880"/>
                  </a:lnTo>
                  <a:lnTo>
                    <a:pt x="1320" y="952"/>
                  </a:lnTo>
                  <a:lnTo>
                    <a:pt x="1352" y="1040"/>
                  </a:lnTo>
                  <a:lnTo>
                    <a:pt x="1400" y="1104"/>
                  </a:lnTo>
                  <a:lnTo>
                    <a:pt x="1488" y="1104"/>
                  </a:lnTo>
                  <a:lnTo>
                    <a:pt x="1616" y="1104"/>
                  </a:lnTo>
                  <a:lnTo>
                    <a:pt x="1720" y="1096"/>
                  </a:lnTo>
                  <a:lnTo>
                    <a:pt x="1816" y="1128"/>
                  </a:lnTo>
                  <a:lnTo>
                    <a:pt x="1896" y="1240"/>
                  </a:lnTo>
                  <a:lnTo>
                    <a:pt x="1960" y="1304"/>
                  </a:lnTo>
                  <a:lnTo>
                    <a:pt x="2048" y="1296"/>
                  </a:lnTo>
                  <a:lnTo>
                    <a:pt x="2176" y="1280"/>
                  </a:lnTo>
                  <a:lnTo>
                    <a:pt x="2264" y="1280"/>
                  </a:lnTo>
                  <a:lnTo>
                    <a:pt x="2315" y="1305"/>
                  </a:lnTo>
                  <a:lnTo>
                    <a:pt x="2264" y="1416"/>
                  </a:lnTo>
                  <a:lnTo>
                    <a:pt x="2248" y="1536"/>
                  </a:lnTo>
                  <a:lnTo>
                    <a:pt x="2264" y="1640"/>
                  </a:lnTo>
                  <a:lnTo>
                    <a:pt x="2256" y="1720"/>
                  </a:lnTo>
                  <a:lnTo>
                    <a:pt x="2320" y="1776"/>
                  </a:lnTo>
                  <a:lnTo>
                    <a:pt x="2336" y="1832"/>
                  </a:lnTo>
                  <a:lnTo>
                    <a:pt x="2293" y="1887"/>
                  </a:lnTo>
                  <a:lnTo>
                    <a:pt x="2280" y="1952"/>
                  </a:lnTo>
                  <a:lnTo>
                    <a:pt x="2336" y="2016"/>
                  </a:lnTo>
                  <a:lnTo>
                    <a:pt x="2376" y="2088"/>
                  </a:lnTo>
                  <a:lnTo>
                    <a:pt x="2432" y="2144"/>
                  </a:lnTo>
                  <a:lnTo>
                    <a:pt x="2433" y="2210"/>
                  </a:lnTo>
                  <a:lnTo>
                    <a:pt x="2368" y="2146"/>
                  </a:lnTo>
                  <a:lnTo>
                    <a:pt x="2313" y="2111"/>
                  </a:lnTo>
                  <a:lnTo>
                    <a:pt x="2197" y="2153"/>
                  </a:lnTo>
                  <a:lnTo>
                    <a:pt x="2128" y="2191"/>
                  </a:lnTo>
                  <a:lnTo>
                    <a:pt x="2061" y="2168"/>
                  </a:lnTo>
                  <a:lnTo>
                    <a:pt x="1962" y="2200"/>
                  </a:lnTo>
                  <a:lnTo>
                    <a:pt x="1855" y="2185"/>
                  </a:lnTo>
                  <a:lnTo>
                    <a:pt x="1857" y="2242"/>
                  </a:lnTo>
                  <a:lnTo>
                    <a:pt x="1873" y="2288"/>
                  </a:lnTo>
                  <a:lnTo>
                    <a:pt x="1906" y="2321"/>
                  </a:lnTo>
                  <a:lnTo>
                    <a:pt x="1953" y="2336"/>
                  </a:lnTo>
                  <a:lnTo>
                    <a:pt x="2007" y="2329"/>
                  </a:lnTo>
                  <a:lnTo>
                    <a:pt x="1986" y="2408"/>
                  </a:lnTo>
                  <a:lnTo>
                    <a:pt x="1897" y="2399"/>
                  </a:lnTo>
                  <a:lnTo>
                    <a:pt x="1816" y="2417"/>
                  </a:lnTo>
                  <a:lnTo>
                    <a:pt x="1785" y="2483"/>
                  </a:lnTo>
                  <a:lnTo>
                    <a:pt x="1785" y="2551"/>
                  </a:lnTo>
                  <a:lnTo>
                    <a:pt x="1888" y="2624"/>
                  </a:lnTo>
                  <a:lnTo>
                    <a:pt x="1920" y="2719"/>
                  </a:lnTo>
                  <a:lnTo>
                    <a:pt x="1936" y="2791"/>
                  </a:lnTo>
                  <a:lnTo>
                    <a:pt x="1896" y="2885"/>
                  </a:lnTo>
                  <a:lnTo>
                    <a:pt x="1897" y="3019"/>
                  </a:lnTo>
                  <a:lnTo>
                    <a:pt x="1854" y="3229"/>
                  </a:lnTo>
                  <a:lnTo>
                    <a:pt x="1864" y="3319"/>
                  </a:lnTo>
                  <a:lnTo>
                    <a:pt x="1794" y="3386"/>
                  </a:lnTo>
                  <a:lnTo>
                    <a:pt x="1762" y="3307"/>
                  </a:lnTo>
                  <a:lnTo>
                    <a:pt x="1698" y="3280"/>
                  </a:lnTo>
                  <a:lnTo>
                    <a:pt x="1726" y="3175"/>
                  </a:lnTo>
                  <a:lnTo>
                    <a:pt x="1770" y="3118"/>
                  </a:lnTo>
                  <a:lnTo>
                    <a:pt x="1783" y="3058"/>
                  </a:lnTo>
                  <a:lnTo>
                    <a:pt x="1710" y="3002"/>
                  </a:lnTo>
                  <a:lnTo>
                    <a:pt x="1606" y="2969"/>
                  </a:lnTo>
                  <a:lnTo>
                    <a:pt x="1530" y="2975"/>
                  </a:lnTo>
                  <a:lnTo>
                    <a:pt x="1449" y="2944"/>
                  </a:lnTo>
                  <a:lnTo>
                    <a:pt x="1375" y="3008"/>
                  </a:lnTo>
                  <a:lnTo>
                    <a:pt x="1288" y="2999"/>
                  </a:lnTo>
                  <a:lnTo>
                    <a:pt x="1209" y="3041"/>
                  </a:lnTo>
                  <a:lnTo>
                    <a:pt x="1152" y="2933"/>
                  </a:lnTo>
                  <a:lnTo>
                    <a:pt x="1122" y="2803"/>
                  </a:lnTo>
                  <a:lnTo>
                    <a:pt x="1048" y="2752"/>
                  </a:lnTo>
                  <a:lnTo>
                    <a:pt x="958" y="2720"/>
                  </a:lnTo>
                  <a:lnTo>
                    <a:pt x="943" y="2624"/>
                  </a:lnTo>
                  <a:lnTo>
                    <a:pt x="801" y="2552"/>
                  </a:lnTo>
                  <a:lnTo>
                    <a:pt x="720" y="2561"/>
                  </a:lnTo>
                  <a:lnTo>
                    <a:pt x="664" y="2465"/>
                  </a:lnTo>
                  <a:lnTo>
                    <a:pt x="532" y="2464"/>
                  </a:lnTo>
                  <a:lnTo>
                    <a:pt x="408" y="2473"/>
                  </a:lnTo>
                  <a:lnTo>
                    <a:pt x="306" y="2444"/>
                  </a:lnTo>
                  <a:lnTo>
                    <a:pt x="250" y="2362"/>
                  </a:lnTo>
                  <a:lnTo>
                    <a:pt x="190" y="2344"/>
                  </a:lnTo>
                  <a:lnTo>
                    <a:pt x="130" y="2290"/>
                  </a:lnTo>
                  <a:lnTo>
                    <a:pt x="33" y="2264"/>
                  </a:lnTo>
                  <a:lnTo>
                    <a:pt x="0" y="2192"/>
                  </a:lnTo>
                  <a:lnTo>
                    <a:pt x="96" y="2184"/>
                  </a:lnTo>
                  <a:lnTo>
                    <a:pt x="64" y="2096"/>
                  </a:lnTo>
                  <a:lnTo>
                    <a:pt x="112" y="2040"/>
                  </a:lnTo>
                  <a:lnTo>
                    <a:pt x="205" y="1999"/>
                  </a:lnTo>
                  <a:lnTo>
                    <a:pt x="256" y="1984"/>
                  </a:lnTo>
                  <a:lnTo>
                    <a:pt x="312" y="1912"/>
                  </a:lnTo>
                  <a:lnTo>
                    <a:pt x="352" y="1848"/>
                  </a:lnTo>
                  <a:lnTo>
                    <a:pt x="364" y="1753"/>
                  </a:lnTo>
                  <a:lnTo>
                    <a:pt x="424" y="1736"/>
                  </a:lnTo>
                  <a:lnTo>
                    <a:pt x="320" y="1704"/>
                  </a:lnTo>
                  <a:lnTo>
                    <a:pt x="360" y="1632"/>
                  </a:lnTo>
                  <a:lnTo>
                    <a:pt x="364" y="1529"/>
                  </a:lnTo>
                  <a:lnTo>
                    <a:pt x="328" y="1464"/>
                  </a:lnTo>
                  <a:lnTo>
                    <a:pt x="376" y="1392"/>
                  </a:lnTo>
                  <a:lnTo>
                    <a:pt x="328" y="1304"/>
                  </a:lnTo>
                  <a:lnTo>
                    <a:pt x="360" y="1248"/>
                  </a:lnTo>
                  <a:lnTo>
                    <a:pt x="360" y="1184"/>
                  </a:lnTo>
                  <a:lnTo>
                    <a:pt x="272" y="1152"/>
                  </a:lnTo>
                  <a:lnTo>
                    <a:pt x="273" y="1059"/>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4" name="Freeform 212">
              <a:extLst>
                <a:ext uri="{FF2B5EF4-FFF2-40B4-BE49-F238E27FC236}">
                  <a16:creationId xmlns:a16="http://schemas.microsoft.com/office/drawing/2014/main" id="{2FA716BF-0298-4292-BAA3-20300511C2D9}"/>
                </a:ext>
              </a:extLst>
            </p:cNvPr>
            <p:cNvSpPr>
              <a:spLocks/>
            </p:cNvSpPr>
            <p:nvPr/>
          </p:nvSpPr>
          <p:spPr bwMode="auto">
            <a:xfrm>
              <a:off x="8721910" y="4070928"/>
              <a:ext cx="237513" cy="186159"/>
            </a:xfrm>
            <a:custGeom>
              <a:avLst/>
              <a:gdLst>
                <a:gd name="T0" fmla="*/ 35 w 1383567"/>
                <a:gd name="T1" fmla="*/ 6 h 1079500"/>
                <a:gd name="T2" fmla="*/ 49 w 1383567"/>
                <a:gd name="T3" fmla="*/ 2 h 1079500"/>
                <a:gd name="T4" fmla="*/ 65 w 1383567"/>
                <a:gd name="T5" fmla="*/ 2 h 1079500"/>
                <a:gd name="T6" fmla="*/ 72 w 1383567"/>
                <a:gd name="T7" fmla="*/ 16 h 1079500"/>
                <a:gd name="T8" fmla="*/ 88 w 1383567"/>
                <a:gd name="T9" fmla="*/ 15 h 1079500"/>
                <a:gd name="T10" fmla="*/ 102 w 1383567"/>
                <a:gd name="T11" fmla="*/ 14 h 1079500"/>
                <a:gd name="T12" fmla="*/ 112 w 1383567"/>
                <a:gd name="T13" fmla="*/ 21 h 1079500"/>
                <a:gd name="T14" fmla="*/ 124 w 1383567"/>
                <a:gd name="T15" fmla="*/ 24 h 1079500"/>
                <a:gd name="T16" fmla="*/ 136 w 1383567"/>
                <a:gd name="T17" fmla="*/ 15 h 1079500"/>
                <a:gd name="T18" fmla="*/ 153 w 1383567"/>
                <a:gd name="T19" fmla="*/ 14 h 1079500"/>
                <a:gd name="T20" fmla="*/ 160 w 1383567"/>
                <a:gd name="T21" fmla="*/ 26 h 1079500"/>
                <a:gd name="T22" fmla="*/ 173 w 1383567"/>
                <a:gd name="T23" fmla="*/ 26 h 1079500"/>
                <a:gd name="T24" fmla="*/ 182 w 1383567"/>
                <a:gd name="T25" fmla="*/ 36 h 1079500"/>
                <a:gd name="T26" fmla="*/ 185 w 1383567"/>
                <a:gd name="T27" fmla="*/ 46 h 1079500"/>
                <a:gd name="T28" fmla="*/ 195 w 1383567"/>
                <a:gd name="T29" fmla="*/ 48 h 1079500"/>
                <a:gd name="T30" fmla="*/ 184 w 1383567"/>
                <a:gd name="T31" fmla="*/ 62 h 1079500"/>
                <a:gd name="T32" fmla="*/ 180 w 1383567"/>
                <a:gd name="T33" fmla="*/ 70 h 1079500"/>
                <a:gd name="T34" fmla="*/ 176 w 1383567"/>
                <a:gd name="T35" fmla="*/ 75 h 1079500"/>
                <a:gd name="T36" fmla="*/ 174 w 1383567"/>
                <a:gd name="T37" fmla="*/ 85 h 1079500"/>
                <a:gd name="T38" fmla="*/ 181 w 1383567"/>
                <a:gd name="T39" fmla="*/ 91 h 1079500"/>
                <a:gd name="T40" fmla="*/ 176 w 1383567"/>
                <a:gd name="T41" fmla="*/ 98 h 1079500"/>
                <a:gd name="T42" fmla="*/ 161 w 1383567"/>
                <a:gd name="T43" fmla="*/ 106 h 1079500"/>
                <a:gd name="T44" fmla="*/ 149 w 1383567"/>
                <a:gd name="T45" fmla="*/ 110 h 1079500"/>
                <a:gd name="T46" fmla="*/ 141 w 1383567"/>
                <a:gd name="T47" fmla="*/ 108 h 1079500"/>
                <a:gd name="T48" fmla="*/ 131 w 1383567"/>
                <a:gd name="T49" fmla="*/ 106 h 1079500"/>
                <a:gd name="T50" fmla="*/ 125 w 1383567"/>
                <a:gd name="T51" fmla="*/ 110 h 1079500"/>
                <a:gd name="T52" fmla="*/ 129 w 1383567"/>
                <a:gd name="T53" fmla="*/ 120 h 1079500"/>
                <a:gd name="T54" fmla="*/ 132 w 1383567"/>
                <a:gd name="T55" fmla="*/ 129 h 1079500"/>
                <a:gd name="T56" fmla="*/ 137 w 1383567"/>
                <a:gd name="T57" fmla="*/ 134 h 1079500"/>
                <a:gd name="T58" fmla="*/ 129 w 1383567"/>
                <a:gd name="T59" fmla="*/ 143 h 1079500"/>
                <a:gd name="T60" fmla="*/ 115 w 1383567"/>
                <a:gd name="T61" fmla="*/ 150 h 1079500"/>
                <a:gd name="T62" fmla="*/ 110 w 1383567"/>
                <a:gd name="T63" fmla="*/ 153 h 1079500"/>
                <a:gd name="T64" fmla="*/ 102 w 1383567"/>
                <a:gd name="T65" fmla="*/ 154 h 1079500"/>
                <a:gd name="T66" fmla="*/ 89 w 1383567"/>
                <a:gd name="T67" fmla="*/ 142 h 1079500"/>
                <a:gd name="T68" fmla="*/ 85 w 1383567"/>
                <a:gd name="T69" fmla="*/ 134 h 1079500"/>
                <a:gd name="T70" fmla="*/ 78 w 1383567"/>
                <a:gd name="T71" fmla="*/ 124 h 1079500"/>
                <a:gd name="T72" fmla="*/ 82 w 1383567"/>
                <a:gd name="T73" fmla="*/ 115 h 1079500"/>
                <a:gd name="T74" fmla="*/ 76 w 1383567"/>
                <a:gd name="T75" fmla="*/ 107 h 1079500"/>
                <a:gd name="T76" fmla="*/ 76 w 1383567"/>
                <a:gd name="T77" fmla="*/ 95 h 1079500"/>
                <a:gd name="T78" fmla="*/ 80 w 1383567"/>
                <a:gd name="T79" fmla="*/ 78 h 1079500"/>
                <a:gd name="T80" fmla="*/ 69 w 1383567"/>
                <a:gd name="T81" fmla="*/ 77 h 1079500"/>
                <a:gd name="T82" fmla="*/ 49 w 1383567"/>
                <a:gd name="T83" fmla="*/ 73 h 1079500"/>
                <a:gd name="T84" fmla="*/ 38 w 1383567"/>
                <a:gd name="T85" fmla="*/ 63 h 1079500"/>
                <a:gd name="T86" fmla="*/ 14 w 1383567"/>
                <a:gd name="T87" fmla="*/ 64 h 1079500"/>
                <a:gd name="T88" fmla="*/ 8 w 1383567"/>
                <a:gd name="T89" fmla="*/ 53 h 1079500"/>
                <a:gd name="T90" fmla="*/ 6 w 1383567"/>
                <a:gd name="T91" fmla="*/ 40 h 1079500"/>
                <a:gd name="T92" fmla="*/ 0 w 1383567"/>
                <a:gd name="T93" fmla="*/ 27 h 1079500"/>
                <a:gd name="T94" fmla="*/ 11 w 1383567"/>
                <a:gd name="T95" fmla="*/ 6 h 1079500"/>
                <a:gd name="T96" fmla="*/ 20 w 1383567"/>
                <a:gd name="T97" fmla="*/ 8 h 1079500"/>
                <a:gd name="T98" fmla="*/ 20 w 1383567"/>
                <a:gd name="T99" fmla="*/ 18 h 1079500"/>
                <a:gd name="T100" fmla="*/ 19 w 1383567"/>
                <a:gd name="T101" fmla="*/ 32 h 1079500"/>
                <a:gd name="T102" fmla="*/ 31 w 1383567"/>
                <a:gd name="T103" fmla="*/ 35 h 1079500"/>
                <a:gd name="T104" fmla="*/ 33 w 1383567"/>
                <a:gd name="T105" fmla="*/ 26 h 1079500"/>
                <a:gd name="T106" fmla="*/ 25 w 1383567"/>
                <a:gd name="T107" fmla="*/ 15 h 10795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83567"/>
                <a:gd name="T163" fmla="*/ 0 h 1079500"/>
                <a:gd name="T164" fmla="*/ 1383567 w 1383567"/>
                <a:gd name="T165" fmla="*/ 1079500 h 10795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83567" h="1079500">
                  <a:moveTo>
                    <a:pt x="207216" y="61574"/>
                  </a:moveTo>
                  <a:lnTo>
                    <a:pt x="249449" y="39095"/>
                  </a:lnTo>
                  <a:lnTo>
                    <a:pt x="296833" y="30298"/>
                  </a:lnTo>
                  <a:lnTo>
                    <a:pt x="343701" y="16615"/>
                  </a:lnTo>
                  <a:lnTo>
                    <a:pt x="395720" y="7819"/>
                  </a:lnTo>
                  <a:lnTo>
                    <a:pt x="457010" y="16615"/>
                  </a:lnTo>
                  <a:lnTo>
                    <a:pt x="513149" y="52778"/>
                  </a:lnTo>
                  <a:lnTo>
                    <a:pt x="508514" y="110442"/>
                  </a:lnTo>
                  <a:lnTo>
                    <a:pt x="569804" y="115329"/>
                  </a:lnTo>
                  <a:lnTo>
                    <a:pt x="626458" y="101646"/>
                  </a:lnTo>
                  <a:lnTo>
                    <a:pt x="664056" y="88452"/>
                  </a:lnTo>
                  <a:lnTo>
                    <a:pt x="725346" y="97248"/>
                  </a:lnTo>
                  <a:lnTo>
                    <a:pt x="753673" y="128524"/>
                  </a:lnTo>
                  <a:lnTo>
                    <a:pt x="795906" y="146605"/>
                  </a:lnTo>
                  <a:lnTo>
                    <a:pt x="838140" y="151003"/>
                  </a:lnTo>
                  <a:lnTo>
                    <a:pt x="875738" y="164197"/>
                  </a:lnTo>
                  <a:lnTo>
                    <a:pt x="927757" y="137320"/>
                  </a:lnTo>
                  <a:lnTo>
                    <a:pt x="965354" y="106044"/>
                  </a:lnTo>
                  <a:lnTo>
                    <a:pt x="1026644" y="92850"/>
                  </a:lnTo>
                  <a:lnTo>
                    <a:pt x="1083299" y="97248"/>
                  </a:lnTo>
                  <a:lnTo>
                    <a:pt x="1111626" y="132922"/>
                  </a:lnTo>
                  <a:lnTo>
                    <a:pt x="1134803" y="182279"/>
                  </a:lnTo>
                  <a:lnTo>
                    <a:pt x="1177551" y="177880"/>
                  </a:lnTo>
                  <a:lnTo>
                    <a:pt x="1224420" y="182279"/>
                  </a:lnTo>
                  <a:lnTo>
                    <a:pt x="1278499" y="203292"/>
                  </a:lnTo>
                  <a:lnTo>
                    <a:pt x="1290345" y="249228"/>
                  </a:lnTo>
                  <a:lnTo>
                    <a:pt x="1285709" y="280504"/>
                  </a:lnTo>
                  <a:lnTo>
                    <a:pt x="1309401" y="316178"/>
                  </a:lnTo>
                  <a:lnTo>
                    <a:pt x="1346999" y="298096"/>
                  </a:lnTo>
                  <a:lnTo>
                    <a:pt x="1383567" y="334748"/>
                  </a:lnTo>
                  <a:lnTo>
                    <a:pt x="1290345" y="378729"/>
                  </a:lnTo>
                  <a:lnTo>
                    <a:pt x="1299615" y="428086"/>
                  </a:lnTo>
                  <a:lnTo>
                    <a:pt x="1301676" y="454964"/>
                  </a:lnTo>
                  <a:lnTo>
                    <a:pt x="1276439" y="481352"/>
                  </a:lnTo>
                  <a:lnTo>
                    <a:pt x="1243476" y="490637"/>
                  </a:lnTo>
                  <a:lnTo>
                    <a:pt x="1243476" y="520936"/>
                  </a:lnTo>
                  <a:lnTo>
                    <a:pt x="1229055" y="561985"/>
                  </a:lnTo>
                  <a:lnTo>
                    <a:pt x="1233690" y="588863"/>
                  </a:lnTo>
                  <a:lnTo>
                    <a:pt x="1257382" y="606455"/>
                  </a:lnTo>
                  <a:lnTo>
                    <a:pt x="1281074" y="633333"/>
                  </a:lnTo>
                  <a:lnTo>
                    <a:pt x="1291890" y="648482"/>
                  </a:lnTo>
                  <a:lnTo>
                    <a:pt x="1242961" y="681712"/>
                  </a:lnTo>
                  <a:lnTo>
                    <a:pt x="1208968" y="715431"/>
                  </a:lnTo>
                  <a:lnTo>
                    <a:pt x="1140468" y="731558"/>
                  </a:lnTo>
                  <a:lnTo>
                    <a:pt x="1083814" y="734979"/>
                  </a:lnTo>
                  <a:lnTo>
                    <a:pt x="1057032" y="762345"/>
                  </a:lnTo>
                  <a:lnTo>
                    <a:pt x="1046731" y="789222"/>
                  </a:lnTo>
                  <a:lnTo>
                    <a:pt x="1001922" y="746218"/>
                  </a:lnTo>
                  <a:lnTo>
                    <a:pt x="955569" y="750617"/>
                  </a:lnTo>
                  <a:lnTo>
                    <a:pt x="929302" y="730581"/>
                  </a:lnTo>
                  <a:lnTo>
                    <a:pt x="868527" y="721784"/>
                  </a:lnTo>
                  <a:lnTo>
                    <a:pt x="882948" y="760879"/>
                  </a:lnTo>
                  <a:lnTo>
                    <a:pt x="907670" y="782870"/>
                  </a:lnTo>
                  <a:lnTo>
                    <a:pt x="910760" y="831249"/>
                  </a:lnTo>
                  <a:lnTo>
                    <a:pt x="935482" y="863502"/>
                  </a:lnTo>
                  <a:lnTo>
                    <a:pt x="937027" y="895755"/>
                  </a:lnTo>
                  <a:lnTo>
                    <a:pt x="984411" y="903086"/>
                  </a:lnTo>
                  <a:lnTo>
                    <a:pt x="970505" y="928497"/>
                  </a:lnTo>
                  <a:lnTo>
                    <a:pt x="939602" y="952931"/>
                  </a:lnTo>
                  <a:lnTo>
                    <a:pt x="911790" y="993003"/>
                  </a:lnTo>
                  <a:lnTo>
                    <a:pt x="848955" y="1012062"/>
                  </a:lnTo>
                  <a:lnTo>
                    <a:pt x="815993" y="1039917"/>
                  </a:lnTo>
                  <a:lnTo>
                    <a:pt x="788181" y="1079500"/>
                  </a:lnTo>
                  <a:lnTo>
                    <a:pt x="778910" y="1056043"/>
                  </a:lnTo>
                  <a:lnTo>
                    <a:pt x="755733" y="1039428"/>
                  </a:lnTo>
                  <a:lnTo>
                    <a:pt x="718650" y="1067283"/>
                  </a:lnTo>
                  <a:lnTo>
                    <a:pt x="615642" y="1026722"/>
                  </a:lnTo>
                  <a:lnTo>
                    <a:pt x="629841" y="981721"/>
                  </a:lnTo>
                  <a:lnTo>
                    <a:pt x="629841" y="949574"/>
                  </a:lnTo>
                  <a:lnTo>
                    <a:pt x="601266" y="924571"/>
                  </a:lnTo>
                  <a:lnTo>
                    <a:pt x="579834" y="891233"/>
                  </a:lnTo>
                  <a:lnTo>
                    <a:pt x="550069" y="855515"/>
                  </a:lnTo>
                  <a:lnTo>
                    <a:pt x="554868" y="826851"/>
                  </a:lnTo>
                  <a:lnTo>
                    <a:pt x="579834" y="799555"/>
                  </a:lnTo>
                  <a:lnTo>
                    <a:pt x="570309" y="770980"/>
                  </a:lnTo>
                  <a:lnTo>
                    <a:pt x="538162" y="741215"/>
                  </a:lnTo>
                  <a:lnTo>
                    <a:pt x="540961" y="705658"/>
                  </a:lnTo>
                  <a:lnTo>
                    <a:pt x="535781" y="655490"/>
                  </a:lnTo>
                  <a:lnTo>
                    <a:pt x="540961" y="597170"/>
                  </a:lnTo>
                  <a:lnTo>
                    <a:pt x="569119" y="541190"/>
                  </a:lnTo>
                  <a:lnTo>
                    <a:pt x="541734" y="529283"/>
                  </a:lnTo>
                  <a:lnTo>
                    <a:pt x="492033" y="531198"/>
                  </a:lnTo>
                  <a:lnTo>
                    <a:pt x="390525" y="542380"/>
                  </a:lnTo>
                  <a:lnTo>
                    <a:pt x="350044" y="504280"/>
                  </a:lnTo>
                  <a:lnTo>
                    <a:pt x="314325" y="456655"/>
                  </a:lnTo>
                  <a:lnTo>
                    <a:pt x="265509" y="437605"/>
                  </a:lnTo>
                  <a:lnTo>
                    <a:pt x="205978" y="445940"/>
                  </a:lnTo>
                  <a:lnTo>
                    <a:pt x="102394" y="443558"/>
                  </a:lnTo>
                  <a:lnTo>
                    <a:pt x="76200" y="412602"/>
                  </a:lnTo>
                  <a:lnTo>
                    <a:pt x="58341" y="368549"/>
                  </a:lnTo>
                  <a:lnTo>
                    <a:pt x="78581" y="334021"/>
                  </a:lnTo>
                  <a:lnTo>
                    <a:pt x="45244" y="275680"/>
                  </a:lnTo>
                  <a:lnTo>
                    <a:pt x="0" y="237580"/>
                  </a:lnTo>
                  <a:lnTo>
                    <a:pt x="1191" y="186383"/>
                  </a:lnTo>
                  <a:lnTo>
                    <a:pt x="28575" y="122090"/>
                  </a:lnTo>
                  <a:lnTo>
                    <a:pt x="80962" y="38746"/>
                  </a:lnTo>
                  <a:lnTo>
                    <a:pt x="132020" y="0"/>
                  </a:lnTo>
                  <a:lnTo>
                    <a:pt x="141290" y="57176"/>
                  </a:lnTo>
                  <a:lnTo>
                    <a:pt x="164982" y="84053"/>
                  </a:lnTo>
                  <a:lnTo>
                    <a:pt x="141290" y="124125"/>
                  </a:lnTo>
                  <a:lnTo>
                    <a:pt x="109873" y="170550"/>
                  </a:lnTo>
                  <a:lnTo>
                    <a:pt x="136655" y="222351"/>
                  </a:lnTo>
                  <a:lnTo>
                    <a:pt x="169618" y="240432"/>
                  </a:lnTo>
                  <a:lnTo>
                    <a:pt x="216486" y="240432"/>
                  </a:lnTo>
                  <a:lnTo>
                    <a:pt x="226272" y="204269"/>
                  </a:lnTo>
                  <a:lnTo>
                    <a:pt x="230907" y="177880"/>
                  </a:lnTo>
                  <a:lnTo>
                    <a:pt x="211851" y="146605"/>
                  </a:lnTo>
                  <a:lnTo>
                    <a:pt x="179918" y="105067"/>
                  </a:lnTo>
                  <a:lnTo>
                    <a:pt x="207216" y="61574"/>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5" name="Freeform 213">
              <a:extLst>
                <a:ext uri="{FF2B5EF4-FFF2-40B4-BE49-F238E27FC236}">
                  <a16:creationId xmlns:a16="http://schemas.microsoft.com/office/drawing/2014/main" id="{85D6B88B-9D88-44DC-9D20-C68923B33751}"/>
                </a:ext>
              </a:extLst>
            </p:cNvPr>
            <p:cNvSpPr>
              <a:spLocks/>
            </p:cNvSpPr>
            <p:nvPr/>
          </p:nvSpPr>
          <p:spPr bwMode="auto">
            <a:xfrm>
              <a:off x="8704256" y="4180054"/>
              <a:ext cx="704516" cy="733402"/>
            </a:xfrm>
            <a:custGeom>
              <a:avLst/>
              <a:gdLst>
                <a:gd name="T0" fmla="*/ 445 w 4081463"/>
                <a:gd name="T1" fmla="*/ 104 h 4249737"/>
                <a:gd name="T2" fmla="*/ 468 w 4081463"/>
                <a:gd name="T3" fmla="*/ 108 h 4249737"/>
                <a:gd name="T4" fmla="*/ 517 w 4081463"/>
                <a:gd name="T5" fmla="*/ 116 h 4249737"/>
                <a:gd name="T6" fmla="*/ 583 w 4081463"/>
                <a:gd name="T7" fmla="*/ 146 h 4249737"/>
                <a:gd name="T8" fmla="*/ 588 w 4081463"/>
                <a:gd name="T9" fmla="*/ 199 h 4249737"/>
                <a:gd name="T10" fmla="*/ 564 w 4081463"/>
                <a:gd name="T11" fmla="*/ 225 h 4249737"/>
                <a:gd name="T12" fmla="*/ 536 w 4081463"/>
                <a:gd name="T13" fmla="*/ 255 h 4249737"/>
                <a:gd name="T14" fmla="*/ 535 w 4081463"/>
                <a:gd name="T15" fmla="*/ 301 h 4249737"/>
                <a:gd name="T16" fmla="*/ 525 w 4081463"/>
                <a:gd name="T17" fmla="*/ 338 h 4249737"/>
                <a:gd name="T18" fmla="*/ 519 w 4081463"/>
                <a:gd name="T19" fmla="*/ 367 h 4249737"/>
                <a:gd name="T20" fmla="*/ 510 w 4081463"/>
                <a:gd name="T21" fmla="*/ 400 h 4249737"/>
                <a:gd name="T22" fmla="*/ 491 w 4081463"/>
                <a:gd name="T23" fmla="*/ 423 h 4249737"/>
                <a:gd name="T24" fmla="*/ 451 w 4081463"/>
                <a:gd name="T25" fmla="*/ 432 h 4249737"/>
                <a:gd name="T26" fmla="*/ 413 w 4081463"/>
                <a:gd name="T27" fmla="*/ 454 h 4249737"/>
                <a:gd name="T28" fmla="*/ 388 w 4081463"/>
                <a:gd name="T29" fmla="*/ 490 h 4249737"/>
                <a:gd name="T30" fmla="*/ 385 w 4081463"/>
                <a:gd name="T31" fmla="*/ 521 h 4249737"/>
                <a:gd name="T32" fmla="*/ 366 w 4081463"/>
                <a:gd name="T33" fmla="*/ 547 h 4249737"/>
                <a:gd name="T34" fmla="*/ 352 w 4081463"/>
                <a:gd name="T35" fmla="*/ 572 h 4249737"/>
                <a:gd name="T36" fmla="*/ 316 w 4081463"/>
                <a:gd name="T37" fmla="*/ 610 h 4249737"/>
                <a:gd name="T38" fmla="*/ 276 w 4081463"/>
                <a:gd name="T39" fmla="*/ 571 h 4249737"/>
                <a:gd name="T40" fmla="*/ 260 w 4081463"/>
                <a:gd name="T41" fmla="*/ 540 h 4249737"/>
                <a:gd name="T42" fmla="*/ 301 w 4081463"/>
                <a:gd name="T43" fmla="*/ 501 h 4249737"/>
                <a:gd name="T44" fmla="*/ 296 w 4081463"/>
                <a:gd name="T45" fmla="*/ 466 h 4249737"/>
                <a:gd name="T46" fmla="*/ 278 w 4081463"/>
                <a:gd name="T47" fmla="*/ 444 h 4249737"/>
                <a:gd name="T48" fmla="*/ 240 w 4081463"/>
                <a:gd name="T49" fmla="*/ 395 h 4249737"/>
                <a:gd name="T50" fmla="*/ 252 w 4081463"/>
                <a:gd name="T51" fmla="*/ 354 h 4249737"/>
                <a:gd name="T52" fmla="*/ 242 w 4081463"/>
                <a:gd name="T53" fmla="*/ 317 h 4249737"/>
                <a:gd name="T54" fmla="*/ 215 w 4081463"/>
                <a:gd name="T55" fmla="*/ 303 h 4249737"/>
                <a:gd name="T56" fmla="*/ 193 w 4081463"/>
                <a:gd name="T57" fmla="*/ 268 h 4249737"/>
                <a:gd name="T58" fmla="*/ 160 w 4081463"/>
                <a:gd name="T59" fmla="*/ 252 h 4249737"/>
                <a:gd name="T60" fmla="*/ 132 w 4081463"/>
                <a:gd name="T61" fmla="*/ 230 h 4249737"/>
                <a:gd name="T62" fmla="*/ 108 w 4081463"/>
                <a:gd name="T63" fmla="*/ 216 h 4249737"/>
                <a:gd name="T64" fmla="*/ 75 w 4081463"/>
                <a:gd name="T65" fmla="*/ 229 h 4249737"/>
                <a:gd name="T66" fmla="*/ 49 w 4081463"/>
                <a:gd name="T67" fmla="*/ 212 h 4249737"/>
                <a:gd name="T68" fmla="*/ 16 w 4081463"/>
                <a:gd name="T69" fmla="*/ 200 h 4249737"/>
                <a:gd name="T70" fmla="*/ 11 w 4081463"/>
                <a:gd name="T71" fmla="*/ 166 h 4249737"/>
                <a:gd name="T72" fmla="*/ 30 w 4081463"/>
                <a:gd name="T73" fmla="*/ 137 h 4249737"/>
                <a:gd name="T74" fmla="*/ 62 w 4081463"/>
                <a:gd name="T75" fmla="*/ 122 h 4249737"/>
                <a:gd name="T76" fmla="*/ 64 w 4081463"/>
                <a:gd name="T77" fmla="*/ 80 h 4249737"/>
                <a:gd name="T78" fmla="*/ 73 w 4081463"/>
                <a:gd name="T79" fmla="*/ 59 h 4249737"/>
                <a:gd name="T80" fmla="*/ 69 w 4081463"/>
                <a:gd name="T81" fmla="*/ 50 h 4249737"/>
                <a:gd name="T82" fmla="*/ 105 w 4081463"/>
                <a:gd name="T83" fmla="*/ 51 h 4249737"/>
                <a:gd name="T84" fmla="*/ 128 w 4081463"/>
                <a:gd name="T85" fmla="*/ 64 h 4249737"/>
                <a:gd name="T86" fmla="*/ 157 w 4081463"/>
                <a:gd name="T87" fmla="*/ 39 h 4249737"/>
                <a:gd name="T88" fmla="*/ 140 w 4081463"/>
                <a:gd name="T89" fmla="*/ 13 h 4249737"/>
                <a:gd name="T90" fmla="*/ 171 w 4081463"/>
                <a:gd name="T91" fmla="*/ 14 h 4249737"/>
                <a:gd name="T92" fmla="*/ 210 w 4081463"/>
                <a:gd name="T93" fmla="*/ 8 h 4249737"/>
                <a:gd name="T94" fmla="*/ 214 w 4081463"/>
                <a:gd name="T95" fmla="*/ 43 h 4249737"/>
                <a:gd name="T96" fmla="*/ 244 w 4081463"/>
                <a:gd name="T97" fmla="*/ 50 h 4249737"/>
                <a:gd name="T98" fmla="*/ 271 w 4081463"/>
                <a:gd name="T99" fmla="*/ 43 h 4249737"/>
                <a:gd name="T100" fmla="*/ 296 w 4081463"/>
                <a:gd name="T101" fmla="*/ 42 h 4249737"/>
                <a:gd name="T102" fmla="*/ 327 w 4081463"/>
                <a:gd name="T103" fmla="*/ 30 h 4249737"/>
                <a:gd name="T104" fmla="*/ 346 w 4081463"/>
                <a:gd name="T105" fmla="*/ 29 h 4249737"/>
                <a:gd name="T106" fmla="*/ 354 w 4081463"/>
                <a:gd name="T107" fmla="*/ 64 h 4249737"/>
                <a:gd name="T108" fmla="*/ 355 w 4081463"/>
                <a:gd name="T109" fmla="*/ 82 h 4249737"/>
                <a:gd name="T110" fmla="*/ 386 w 4081463"/>
                <a:gd name="T111" fmla="*/ 82 h 4249737"/>
                <a:gd name="T112" fmla="*/ 357 w 4081463"/>
                <a:gd name="T113" fmla="*/ 99 h 4249737"/>
                <a:gd name="T114" fmla="*/ 386 w 4081463"/>
                <a:gd name="T115" fmla="*/ 95 h 42497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81463"/>
                <a:gd name="T175" fmla="*/ 0 h 4249737"/>
                <a:gd name="T176" fmla="*/ 4081463 w 4081463"/>
                <a:gd name="T177" fmla="*/ 4249737 h 424973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81463" h="4249737">
                  <a:moveTo>
                    <a:pt x="2779713" y="577850"/>
                  </a:moveTo>
                  <a:lnTo>
                    <a:pt x="2844800" y="598487"/>
                  </a:lnTo>
                  <a:lnTo>
                    <a:pt x="2906713" y="611187"/>
                  </a:lnTo>
                  <a:lnTo>
                    <a:pt x="2952750" y="638175"/>
                  </a:lnTo>
                  <a:lnTo>
                    <a:pt x="3022600" y="681037"/>
                  </a:lnTo>
                  <a:lnTo>
                    <a:pt x="3068638" y="719137"/>
                  </a:lnTo>
                  <a:lnTo>
                    <a:pt x="3049588" y="766762"/>
                  </a:lnTo>
                  <a:lnTo>
                    <a:pt x="3046413" y="801687"/>
                  </a:lnTo>
                  <a:lnTo>
                    <a:pt x="3076575" y="817562"/>
                  </a:lnTo>
                  <a:lnTo>
                    <a:pt x="3116263" y="779462"/>
                  </a:lnTo>
                  <a:lnTo>
                    <a:pt x="3170238" y="742950"/>
                  </a:lnTo>
                  <a:lnTo>
                    <a:pt x="3221038" y="747712"/>
                  </a:lnTo>
                  <a:lnTo>
                    <a:pt x="3270250" y="769937"/>
                  </a:lnTo>
                  <a:lnTo>
                    <a:pt x="3309938" y="790575"/>
                  </a:lnTo>
                  <a:lnTo>
                    <a:pt x="3338513" y="766762"/>
                  </a:lnTo>
                  <a:lnTo>
                    <a:pt x="3376613" y="798512"/>
                  </a:lnTo>
                  <a:lnTo>
                    <a:pt x="3513138" y="792162"/>
                  </a:lnTo>
                  <a:lnTo>
                    <a:pt x="3559175" y="798512"/>
                  </a:lnTo>
                  <a:lnTo>
                    <a:pt x="3627438" y="830262"/>
                  </a:lnTo>
                  <a:lnTo>
                    <a:pt x="3690938" y="876300"/>
                  </a:lnTo>
                  <a:lnTo>
                    <a:pt x="3851275" y="996950"/>
                  </a:lnTo>
                  <a:lnTo>
                    <a:pt x="3908425" y="1008062"/>
                  </a:lnTo>
                  <a:lnTo>
                    <a:pt x="3973513" y="993775"/>
                  </a:lnTo>
                  <a:lnTo>
                    <a:pt x="4017963" y="1009650"/>
                  </a:lnTo>
                  <a:lnTo>
                    <a:pt x="4037013" y="1057275"/>
                  </a:lnTo>
                  <a:lnTo>
                    <a:pt x="4073525" y="1114425"/>
                  </a:lnTo>
                  <a:lnTo>
                    <a:pt x="4081463" y="1184275"/>
                  </a:lnTo>
                  <a:lnTo>
                    <a:pt x="4075113" y="1306512"/>
                  </a:lnTo>
                  <a:lnTo>
                    <a:pt x="4068763" y="1346200"/>
                  </a:lnTo>
                  <a:lnTo>
                    <a:pt x="4052888" y="1373187"/>
                  </a:lnTo>
                  <a:lnTo>
                    <a:pt x="4037013" y="1416050"/>
                  </a:lnTo>
                  <a:lnTo>
                    <a:pt x="3998913" y="1447800"/>
                  </a:lnTo>
                  <a:lnTo>
                    <a:pt x="3970338" y="1482725"/>
                  </a:lnTo>
                  <a:lnTo>
                    <a:pt x="3941763" y="1528762"/>
                  </a:lnTo>
                  <a:lnTo>
                    <a:pt x="3900488" y="1533525"/>
                  </a:lnTo>
                  <a:lnTo>
                    <a:pt x="3884613" y="1552575"/>
                  </a:lnTo>
                  <a:lnTo>
                    <a:pt x="3844925" y="1608137"/>
                  </a:lnTo>
                  <a:lnTo>
                    <a:pt x="3821113" y="1662112"/>
                  </a:lnTo>
                  <a:lnTo>
                    <a:pt x="3776663" y="1709737"/>
                  </a:lnTo>
                  <a:lnTo>
                    <a:pt x="3763963" y="1752600"/>
                  </a:lnTo>
                  <a:lnTo>
                    <a:pt x="3722688" y="1741487"/>
                  </a:lnTo>
                  <a:lnTo>
                    <a:pt x="3690938" y="1760537"/>
                  </a:lnTo>
                  <a:lnTo>
                    <a:pt x="3681413" y="1817687"/>
                  </a:lnTo>
                  <a:lnTo>
                    <a:pt x="3668713" y="1862137"/>
                  </a:lnTo>
                  <a:lnTo>
                    <a:pt x="3663950" y="1901825"/>
                  </a:lnTo>
                  <a:lnTo>
                    <a:pt x="3663950" y="1968500"/>
                  </a:lnTo>
                  <a:lnTo>
                    <a:pt x="3673475" y="2022475"/>
                  </a:lnTo>
                  <a:lnTo>
                    <a:pt x="3684588" y="2076450"/>
                  </a:lnTo>
                  <a:lnTo>
                    <a:pt x="3676650" y="2127250"/>
                  </a:lnTo>
                  <a:lnTo>
                    <a:pt x="3663950" y="2174875"/>
                  </a:lnTo>
                  <a:lnTo>
                    <a:pt x="3656013" y="2222500"/>
                  </a:lnTo>
                  <a:lnTo>
                    <a:pt x="3668713" y="2268537"/>
                  </a:lnTo>
                  <a:lnTo>
                    <a:pt x="3635375" y="2287587"/>
                  </a:lnTo>
                  <a:lnTo>
                    <a:pt x="3616325" y="2327275"/>
                  </a:lnTo>
                  <a:lnTo>
                    <a:pt x="3619500" y="2370137"/>
                  </a:lnTo>
                  <a:lnTo>
                    <a:pt x="3627438" y="2405062"/>
                  </a:lnTo>
                  <a:lnTo>
                    <a:pt x="3632200" y="2433637"/>
                  </a:lnTo>
                  <a:lnTo>
                    <a:pt x="3603625" y="2463800"/>
                  </a:lnTo>
                  <a:lnTo>
                    <a:pt x="3587750" y="2490787"/>
                  </a:lnTo>
                  <a:lnTo>
                    <a:pt x="3573463" y="2532062"/>
                  </a:lnTo>
                  <a:lnTo>
                    <a:pt x="3584575" y="2571750"/>
                  </a:lnTo>
                  <a:lnTo>
                    <a:pt x="3571875" y="2611437"/>
                  </a:lnTo>
                  <a:lnTo>
                    <a:pt x="3562350" y="2647950"/>
                  </a:lnTo>
                  <a:lnTo>
                    <a:pt x="3556000" y="2681287"/>
                  </a:lnTo>
                  <a:lnTo>
                    <a:pt x="3536950" y="2714625"/>
                  </a:lnTo>
                  <a:lnTo>
                    <a:pt x="3513138" y="2759075"/>
                  </a:lnTo>
                  <a:lnTo>
                    <a:pt x="3455988" y="2768600"/>
                  </a:lnTo>
                  <a:lnTo>
                    <a:pt x="3462338" y="2800350"/>
                  </a:lnTo>
                  <a:lnTo>
                    <a:pt x="3479800" y="2835275"/>
                  </a:lnTo>
                  <a:lnTo>
                    <a:pt x="3462338" y="2871787"/>
                  </a:lnTo>
                  <a:lnTo>
                    <a:pt x="3419475" y="2901950"/>
                  </a:lnTo>
                  <a:lnTo>
                    <a:pt x="3381375" y="2916237"/>
                  </a:lnTo>
                  <a:lnTo>
                    <a:pt x="3371850" y="2944812"/>
                  </a:lnTo>
                  <a:lnTo>
                    <a:pt x="3348038" y="2976562"/>
                  </a:lnTo>
                  <a:lnTo>
                    <a:pt x="3314700" y="2995612"/>
                  </a:lnTo>
                  <a:lnTo>
                    <a:pt x="3246438" y="2990850"/>
                  </a:lnTo>
                  <a:lnTo>
                    <a:pt x="3190875" y="2997200"/>
                  </a:lnTo>
                  <a:lnTo>
                    <a:pt x="3109913" y="2982912"/>
                  </a:lnTo>
                  <a:lnTo>
                    <a:pt x="3060700" y="3019425"/>
                  </a:lnTo>
                  <a:lnTo>
                    <a:pt x="3024188" y="3040062"/>
                  </a:lnTo>
                  <a:lnTo>
                    <a:pt x="2979738" y="3063875"/>
                  </a:lnTo>
                  <a:lnTo>
                    <a:pt x="2936875" y="3082925"/>
                  </a:lnTo>
                  <a:lnTo>
                    <a:pt x="2889250" y="3105150"/>
                  </a:lnTo>
                  <a:lnTo>
                    <a:pt x="2847975" y="3130550"/>
                  </a:lnTo>
                  <a:lnTo>
                    <a:pt x="2813050" y="3163887"/>
                  </a:lnTo>
                  <a:lnTo>
                    <a:pt x="2779713" y="3209925"/>
                  </a:lnTo>
                  <a:lnTo>
                    <a:pt x="2767013" y="3243262"/>
                  </a:lnTo>
                  <a:lnTo>
                    <a:pt x="2724150" y="3262312"/>
                  </a:lnTo>
                  <a:lnTo>
                    <a:pt x="2684463" y="3306762"/>
                  </a:lnTo>
                  <a:lnTo>
                    <a:pt x="2670175" y="3378200"/>
                  </a:lnTo>
                  <a:lnTo>
                    <a:pt x="2681288" y="3424237"/>
                  </a:lnTo>
                  <a:lnTo>
                    <a:pt x="2720975" y="3446462"/>
                  </a:lnTo>
                  <a:lnTo>
                    <a:pt x="2703513" y="3481387"/>
                  </a:lnTo>
                  <a:lnTo>
                    <a:pt x="2687638" y="3516312"/>
                  </a:lnTo>
                  <a:lnTo>
                    <a:pt x="2667000" y="3559175"/>
                  </a:lnTo>
                  <a:lnTo>
                    <a:pt x="2651125" y="3594100"/>
                  </a:lnTo>
                  <a:lnTo>
                    <a:pt x="2638425" y="3633787"/>
                  </a:lnTo>
                  <a:lnTo>
                    <a:pt x="2614613" y="3603625"/>
                  </a:lnTo>
                  <a:lnTo>
                    <a:pt x="2576513" y="3606800"/>
                  </a:lnTo>
                  <a:lnTo>
                    <a:pt x="2593975" y="3683000"/>
                  </a:lnTo>
                  <a:lnTo>
                    <a:pt x="2557463" y="3719512"/>
                  </a:lnTo>
                  <a:lnTo>
                    <a:pt x="2519363" y="3773487"/>
                  </a:lnTo>
                  <a:lnTo>
                    <a:pt x="2473325" y="3770312"/>
                  </a:lnTo>
                  <a:lnTo>
                    <a:pt x="2470150" y="3810000"/>
                  </a:lnTo>
                  <a:lnTo>
                    <a:pt x="2457450" y="3846512"/>
                  </a:lnTo>
                  <a:lnTo>
                    <a:pt x="2460625" y="3878262"/>
                  </a:lnTo>
                  <a:lnTo>
                    <a:pt x="2443163" y="3916362"/>
                  </a:lnTo>
                  <a:lnTo>
                    <a:pt x="2425700" y="3946525"/>
                  </a:lnTo>
                  <a:lnTo>
                    <a:pt x="2400300" y="3975100"/>
                  </a:lnTo>
                  <a:lnTo>
                    <a:pt x="2366963" y="3994150"/>
                  </a:lnTo>
                  <a:lnTo>
                    <a:pt x="2308225" y="4081462"/>
                  </a:lnTo>
                  <a:lnTo>
                    <a:pt x="2257425" y="4216400"/>
                  </a:lnTo>
                  <a:lnTo>
                    <a:pt x="2209800" y="4249737"/>
                  </a:lnTo>
                  <a:lnTo>
                    <a:pt x="2179638" y="4205287"/>
                  </a:lnTo>
                  <a:lnTo>
                    <a:pt x="2209800" y="4116387"/>
                  </a:lnTo>
                  <a:lnTo>
                    <a:pt x="2151063" y="4064000"/>
                  </a:lnTo>
                  <a:lnTo>
                    <a:pt x="2105025" y="4029075"/>
                  </a:lnTo>
                  <a:lnTo>
                    <a:pt x="2032000" y="4005262"/>
                  </a:lnTo>
                  <a:lnTo>
                    <a:pt x="1960563" y="3938587"/>
                  </a:lnTo>
                  <a:lnTo>
                    <a:pt x="1900238" y="3935412"/>
                  </a:lnTo>
                  <a:lnTo>
                    <a:pt x="1884363" y="3910012"/>
                  </a:lnTo>
                  <a:lnTo>
                    <a:pt x="1828800" y="3876675"/>
                  </a:lnTo>
                  <a:lnTo>
                    <a:pt x="1808163" y="3833812"/>
                  </a:lnTo>
                  <a:lnTo>
                    <a:pt x="1743075" y="3805237"/>
                  </a:lnTo>
                  <a:lnTo>
                    <a:pt x="1755775" y="3762375"/>
                  </a:lnTo>
                  <a:lnTo>
                    <a:pt x="1789113" y="3725862"/>
                  </a:lnTo>
                  <a:lnTo>
                    <a:pt x="1814513" y="3683000"/>
                  </a:lnTo>
                  <a:lnTo>
                    <a:pt x="1884363" y="3625850"/>
                  </a:lnTo>
                  <a:lnTo>
                    <a:pt x="1890652" y="3581649"/>
                  </a:lnTo>
                  <a:lnTo>
                    <a:pt x="1971614" y="3517355"/>
                  </a:lnTo>
                  <a:lnTo>
                    <a:pt x="2036763" y="3463925"/>
                  </a:lnTo>
                  <a:lnTo>
                    <a:pt x="2074008" y="3455443"/>
                  </a:lnTo>
                  <a:lnTo>
                    <a:pt x="2105025" y="3425825"/>
                  </a:lnTo>
                  <a:lnTo>
                    <a:pt x="2083533" y="3338762"/>
                  </a:lnTo>
                  <a:lnTo>
                    <a:pt x="2065674" y="3289946"/>
                  </a:lnTo>
                  <a:lnTo>
                    <a:pt x="2034717" y="3278040"/>
                  </a:lnTo>
                  <a:lnTo>
                    <a:pt x="2007333" y="3279230"/>
                  </a:lnTo>
                  <a:lnTo>
                    <a:pt x="2036763" y="3214687"/>
                  </a:lnTo>
                  <a:lnTo>
                    <a:pt x="2028825" y="3167062"/>
                  </a:lnTo>
                  <a:lnTo>
                    <a:pt x="2038350" y="3121025"/>
                  </a:lnTo>
                  <a:lnTo>
                    <a:pt x="2027238" y="3081337"/>
                  </a:lnTo>
                  <a:lnTo>
                    <a:pt x="1981200" y="3068637"/>
                  </a:lnTo>
                  <a:lnTo>
                    <a:pt x="1936750" y="3082925"/>
                  </a:lnTo>
                  <a:lnTo>
                    <a:pt x="1912938" y="3059112"/>
                  </a:lnTo>
                  <a:lnTo>
                    <a:pt x="1893033" y="2966096"/>
                  </a:lnTo>
                  <a:lnTo>
                    <a:pt x="1843088" y="2897187"/>
                  </a:lnTo>
                  <a:lnTo>
                    <a:pt x="1715630" y="2876799"/>
                  </a:lnTo>
                  <a:lnTo>
                    <a:pt x="1674813" y="2887662"/>
                  </a:lnTo>
                  <a:lnTo>
                    <a:pt x="1662113" y="2792412"/>
                  </a:lnTo>
                  <a:lnTo>
                    <a:pt x="1655763" y="2724150"/>
                  </a:lnTo>
                  <a:lnTo>
                    <a:pt x="1657350" y="2643187"/>
                  </a:lnTo>
                  <a:lnTo>
                    <a:pt x="1677530" y="2614862"/>
                  </a:lnTo>
                  <a:lnTo>
                    <a:pt x="1685925" y="2578100"/>
                  </a:lnTo>
                  <a:lnTo>
                    <a:pt x="1711325" y="2511425"/>
                  </a:lnTo>
                  <a:lnTo>
                    <a:pt x="1714500" y="2484437"/>
                  </a:lnTo>
                  <a:lnTo>
                    <a:pt x="1735138" y="2439987"/>
                  </a:lnTo>
                  <a:lnTo>
                    <a:pt x="1752600" y="2382837"/>
                  </a:lnTo>
                  <a:lnTo>
                    <a:pt x="1760538" y="2335212"/>
                  </a:lnTo>
                  <a:lnTo>
                    <a:pt x="1762064" y="2302918"/>
                  </a:lnTo>
                  <a:lnTo>
                    <a:pt x="1745395" y="2262437"/>
                  </a:lnTo>
                  <a:lnTo>
                    <a:pt x="1677530" y="2216002"/>
                  </a:lnTo>
                  <a:lnTo>
                    <a:pt x="1666875" y="2185987"/>
                  </a:lnTo>
                  <a:lnTo>
                    <a:pt x="1671577" y="2133849"/>
                  </a:lnTo>
                  <a:lnTo>
                    <a:pt x="1643063" y="2127250"/>
                  </a:lnTo>
                  <a:lnTo>
                    <a:pt x="1594186" y="2130277"/>
                  </a:lnTo>
                  <a:lnTo>
                    <a:pt x="1513224" y="2130277"/>
                  </a:lnTo>
                  <a:lnTo>
                    <a:pt x="1485839" y="2117180"/>
                  </a:lnTo>
                  <a:lnTo>
                    <a:pt x="1479886" y="2088605"/>
                  </a:lnTo>
                  <a:lnTo>
                    <a:pt x="1463217" y="2049315"/>
                  </a:lnTo>
                  <a:lnTo>
                    <a:pt x="1466789" y="1995737"/>
                  </a:lnTo>
                  <a:lnTo>
                    <a:pt x="1451311" y="1945730"/>
                  </a:lnTo>
                  <a:lnTo>
                    <a:pt x="1422736" y="1876674"/>
                  </a:lnTo>
                  <a:lnTo>
                    <a:pt x="1381064" y="1844527"/>
                  </a:lnTo>
                  <a:lnTo>
                    <a:pt x="1332249" y="1846908"/>
                  </a:lnTo>
                  <a:lnTo>
                    <a:pt x="1287005" y="1831430"/>
                  </a:lnTo>
                  <a:lnTo>
                    <a:pt x="1265238" y="1803400"/>
                  </a:lnTo>
                  <a:lnTo>
                    <a:pt x="1216758" y="1798093"/>
                  </a:lnTo>
                  <a:lnTo>
                    <a:pt x="1179849" y="1774280"/>
                  </a:lnTo>
                  <a:lnTo>
                    <a:pt x="1145320" y="1751658"/>
                  </a:lnTo>
                  <a:lnTo>
                    <a:pt x="1100077" y="1737371"/>
                  </a:lnTo>
                  <a:lnTo>
                    <a:pt x="1058405" y="1744515"/>
                  </a:lnTo>
                  <a:lnTo>
                    <a:pt x="1009589" y="1730227"/>
                  </a:lnTo>
                  <a:lnTo>
                    <a:pt x="976252" y="1706415"/>
                  </a:lnTo>
                  <a:lnTo>
                    <a:pt x="941724" y="1670696"/>
                  </a:lnTo>
                  <a:lnTo>
                    <a:pt x="910767" y="1621880"/>
                  </a:lnTo>
                  <a:lnTo>
                    <a:pt x="908050" y="1589087"/>
                  </a:lnTo>
                  <a:lnTo>
                    <a:pt x="903288" y="1538287"/>
                  </a:lnTo>
                  <a:lnTo>
                    <a:pt x="914339" y="1467099"/>
                  </a:lnTo>
                  <a:lnTo>
                    <a:pt x="883383" y="1465908"/>
                  </a:lnTo>
                  <a:lnTo>
                    <a:pt x="829805" y="1458765"/>
                  </a:lnTo>
                  <a:lnTo>
                    <a:pt x="786942" y="1474243"/>
                  </a:lnTo>
                  <a:lnTo>
                    <a:pt x="744538" y="1490662"/>
                  </a:lnTo>
                  <a:lnTo>
                    <a:pt x="698836" y="1514724"/>
                  </a:lnTo>
                  <a:lnTo>
                    <a:pt x="657164" y="1556396"/>
                  </a:lnTo>
                  <a:lnTo>
                    <a:pt x="619064" y="1580208"/>
                  </a:lnTo>
                  <a:lnTo>
                    <a:pt x="578583" y="1594496"/>
                  </a:lnTo>
                  <a:lnTo>
                    <a:pt x="554770" y="1590924"/>
                  </a:lnTo>
                  <a:lnTo>
                    <a:pt x="514289" y="1582590"/>
                  </a:lnTo>
                  <a:lnTo>
                    <a:pt x="480952" y="1581399"/>
                  </a:lnTo>
                  <a:lnTo>
                    <a:pt x="425450" y="1579562"/>
                  </a:lnTo>
                  <a:lnTo>
                    <a:pt x="379413" y="1600200"/>
                  </a:lnTo>
                  <a:lnTo>
                    <a:pt x="361950" y="1573212"/>
                  </a:lnTo>
                  <a:lnTo>
                    <a:pt x="361950" y="1509712"/>
                  </a:lnTo>
                  <a:lnTo>
                    <a:pt x="338138" y="1458912"/>
                  </a:lnTo>
                  <a:lnTo>
                    <a:pt x="304800" y="1487487"/>
                  </a:lnTo>
                  <a:lnTo>
                    <a:pt x="255588" y="1493837"/>
                  </a:lnTo>
                  <a:lnTo>
                    <a:pt x="207108" y="1479005"/>
                  </a:lnTo>
                  <a:lnTo>
                    <a:pt x="180975" y="1450975"/>
                  </a:lnTo>
                  <a:lnTo>
                    <a:pt x="123825" y="1427162"/>
                  </a:lnTo>
                  <a:lnTo>
                    <a:pt x="111125" y="1381125"/>
                  </a:lnTo>
                  <a:lnTo>
                    <a:pt x="65088" y="1349375"/>
                  </a:lnTo>
                  <a:lnTo>
                    <a:pt x="33338" y="1311275"/>
                  </a:lnTo>
                  <a:lnTo>
                    <a:pt x="7938" y="1271587"/>
                  </a:lnTo>
                  <a:lnTo>
                    <a:pt x="0" y="1220787"/>
                  </a:lnTo>
                  <a:lnTo>
                    <a:pt x="36513" y="1184275"/>
                  </a:lnTo>
                  <a:lnTo>
                    <a:pt x="73025" y="1143000"/>
                  </a:lnTo>
                  <a:lnTo>
                    <a:pt x="82550" y="1092200"/>
                  </a:lnTo>
                  <a:lnTo>
                    <a:pt x="92075" y="1058862"/>
                  </a:lnTo>
                  <a:lnTo>
                    <a:pt x="103188" y="1028700"/>
                  </a:lnTo>
                  <a:lnTo>
                    <a:pt x="131763" y="1001712"/>
                  </a:lnTo>
                  <a:lnTo>
                    <a:pt x="173038" y="969962"/>
                  </a:lnTo>
                  <a:lnTo>
                    <a:pt x="209550" y="942975"/>
                  </a:lnTo>
                  <a:lnTo>
                    <a:pt x="255588" y="942975"/>
                  </a:lnTo>
                  <a:lnTo>
                    <a:pt x="304800" y="930275"/>
                  </a:lnTo>
                  <a:lnTo>
                    <a:pt x="346075" y="906462"/>
                  </a:lnTo>
                  <a:lnTo>
                    <a:pt x="396417" y="919412"/>
                  </a:lnTo>
                  <a:lnTo>
                    <a:pt x="432136" y="888455"/>
                  </a:lnTo>
                  <a:lnTo>
                    <a:pt x="425450" y="844550"/>
                  </a:lnTo>
                  <a:lnTo>
                    <a:pt x="436563" y="790575"/>
                  </a:lnTo>
                  <a:lnTo>
                    <a:pt x="446088" y="742950"/>
                  </a:lnTo>
                  <a:lnTo>
                    <a:pt x="446088" y="679450"/>
                  </a:lnTo>
                  <a:lnTo>
                    <a:pt x="467855" y="632471"/>
                  </a:lnTo>
                  <a:lnTo>
                    <a:pt x="457200" y="593725"/>
                  </a:lnTo>
                  <a:lnTo>
                    <a:pt x="441325" y="550862"/>
                  </a:lnTo>
                  <a:lnTo>
                    <a:pt x="390464" y="514599"/>
                  </a:lnTo>
                  <a:lnTo>
                    <a:pt x="389274" y="482452"/>
                  </a:lnTo>
                  <a:lnTo>
                    <a:pt x="404813" y="449262"/>
                  </a:lnTo>
                  <a:lnTo>
                    <a:pt x="446088" y="441325"/>
                  </a:lnTo>
                  <a:lnTo>
                    <a:pt x="492858" y="443162"/>
                  </a:lnTo>
                  <a:lnTo>
                    <a:pt x="503238" y="406400"/>
                  </a:lnTo>
                  <a:lnTo>
                    <a:pt x="474663" y="411162"/>
                  </a:lnTo>
                  <a:lnTo>
                    <a:pt x="449995" y="402680"/>
                  </a:lnTo>
                  <a:lnTo>
                    <a:pt x="436899" y="388393"/>
                  </a:lnTo>
                  <a:lnTo>
                    <a:pt x="425450" y="363537"/>
                  </a:lnTo>
                  <a:lnTo>
                    <a:pt x="425450" y="334962"/>
                  </a:lnTo>
                  <a:lnTo>
                    <a:pt x="477838" y="344487"/>
                  </a:lnTo>
                  <a:lnTo>
                    <a:pt x="529767" y="326480"/>
                  </a:lnTo>
                  <a:lnTo>
                    <a:pt x="565150" y="339725"/>
                  </a:lnTo>
                  <a:lnTo>
                    <a:pt x="600014" y="320527"/>
                  </a:lnTo>
                  <a:lnTo>
                    <a:pt x="661927" y="299096"/>
                  </a:lnTo>
                  <a:lnTo>
                    <a:pt x="687388" y="317500"/>
                  </a:lnTo>
                  <a:lnTo>
                    <a:pt x="722313" y="349250"/>
                  </a:lnTo>
                  <a:lnTo>
                    <a:pt x="709613" y="390525"/>
                  </a:lnTo>
                  <a:lnTo>
                    <a:pt x="753605" y="409824"/>
                  </a:lnTo>
                  <a:lnTo>
                    <a:pt x="809564" y="430065"/>
                  </a:lnTo>
                  <a:lnTo>
                    <a:pt x="849313" y="403225"/>
                  </a:lnTo>
                  <a:lnTo>
                    <a:pt x="871477" y="419349"/>
                  </a:lnTo>
                  <a:lnTo>
                    <a:pt x="881002" y="444352"/>
                  </a:lnTo>
                  <a:lnTo>
                    <a:pt x="911225" y="403225"/>
                  </a:lnTo>
                  <a:lnTo>
                    <a:pt x="944563" y="374650"/>
                  </a:lnTo>
                  <a:lnTo>
                    <a:pt x="1004888" y="355600"/>
                  </a:lnTo>
                  <a:lnTo>
                    <a:pt x="1035050" y="317500"/>
                  </a:lnTo>
                  <a:lnTo>
                    <a:pt x="1063625" y="293687"/>
                  </a:lnTo>
                  <a:lnTo>
                    <a:pt x="1081088" y="266700"/>
                  </a:lnTo>
                  <a:lnTo>
                    <a:pt x="1031875" y="258762"/>
                  </a:lnTo>
                  <a:lnTo>
                    <a:pt x="1027449" y="227658"/>
                  </a:lnTo>
                  <a:lnTo>
                    <a:pt x="1004888" y="196850"/>
                  </a:lnTo>
                  <a:lnTo>
                    <a:pt x="1001713" y="146050"/>
                  </a:lnTo>
                  <a:lnTo>
                    <a:pt x="976313" y="123825"/>
                  </a:lnTo>
                  <a:lnTo>
                    <a:pt x="964345" y="88355"/>
                  </a:lnTo>
                  <a:lnTo>
                    <a:pt x="1023938" y="95250"/>
                  </a:lnTo>
                  <a:lnTo>
                    <a:pt x="1048880" y="113358"/>
                  </a:lnTo>
                  <a:lnTo>
                    <a:pt x="1094124" y="110977"/>
                  </a:lnTo>
                  <a:lnTo>
                    <a:pt x="1139367" y="153840"/>
                  </a:lnTo>
                  <a:lnTo>
                    <a:pt x="1152525" y="123825"/>
                  </a:lnTo>
                  <a:lnTo>
                    <a:pt x="1179513" y="96837"/>
                  </a:lnTo>
                  <a:lnTo>
                    <a:pt x="1236663" y="95250"/>
                  </a:lnTo>
                  <a:lnTo>
                    <a:pt x="1301750" y="77787"/>
                  </a:lnTo>
                  <a:lnTo>
                    <a:pt x="1339850" y="42862"/>
                  </a:lnTo>
                  <a:lnTo>
                    <a:pt x="1385888" y="11112"/>
                  </a:lnTo>
                  <a:lnTo>
                    <a:pt x="1430338" y="0"/>
                  </a:lnTo>
                  <a:lnTo>
                    <a:pt x="1443038" y="55562"/>
                  </a:lnTo>
                  <a:lnTo>
                    <a:pt x="1512888" y="77787"/>
                  </a:lnTo>
                  <a:lnTo>
                    <a:pt x="1482725" y="128587"/>
                  </a:lnTo>
                  <a:lnTo>
                    <a:pt x="1458913" y="160337"/>
                  </a:lnTo>
                  <a:lnTo>
                    <a:pt x="1450975" y="231775"/>
                  </a:lnTo>
                  <a:lnTo>
                    <a:pt x="1450975" y="273050"/>
                  </a:lnTo>
                  <a:lnTo>
                    <a:pt x="1471613" y="293687"/>
                  </a:lnTo>
                  <a:lnTo>
                    <a:pt x="1474788" y="328612"/>
                  </a:lnTo>
                  <a:lnTo>
                    <a:pt x="1509713" y="355600"/>
                  </a:lnTo>
                  <a:lnTo>
                    <a:pt x="1550988" y="379412"/>
                  </a:lnTo>
                  <a:lnTo>
                    <a:pt x="1595438" y="371475"/>
                  </a:lnTo>
                  <a:lnTo>
                    <a:pt x="1627524" y="338387"/>
                  </a:lnTo>
                  <a:lnTo>
                    <a:pt x="1678720" y="341958"/>
                  </a:lnTo>
                  <a:lnTo>
                    <a:pt x="1723964" y="325290"/>
                  </a:lnTo>
                  <a:lnTo>
                    <a:pt x="1762064" y="314574"/>
                  </a:lnTo>
                  <a:lnTo>
                    <a:pt x="1806575" y="312737"/>
                  </a:lnTo>
                  <a:lnTo>
                    <a:pt x="1858963" y="323850"/>
                  </a:lnTo>
                  <a:lnTo>
                    <a:pt x="1897063" y="312737"/>
                  </a:lnTo>
                  <a:lnTo>
                    <a:pt x="1868488" y="298450"/>
                  </a:lnTo>
                  <a:lnTo>
                    <a:pt x="1858963" y="273050"/>
                  </a:lnTo>
                  <a:lnTo>
                    <a:pt x="1905000" y="254000"/>
                  </a:lnTo>
                  <a:lnTo>
                    <a:pt x="1944688" y="258762"/>
                  </a:lnTo>
                  <a:lnTo>
                    <a:pt x="1974850" y="254000"/>
                  </a:lnTo>
                  <a:lnTo>
                    <a:pt x="2000250" y="269875"/>
                  </a:lnTo>
                  <a:lnTo>
                    <a:pt x="2041525" y="288925"/>
                  </a:lnTo>
                  <a:lnTo>
                    <a:pt x="2097088" y="277812"/>
                  </a:lnTo>
                  <a:lnTo>
                    <a:pt x="2124075" y="287337"/>
                  </a:lnTo>
                  <a:lnTo>
                    <a:pt x="2160588" y="277812"/>
                  </a:lnTo>
                  <a:lnTo>
                    <a:pt x="2189163" y="277812"/>
                  </a:lnTo>
                  <a:lnTo>
                    <a:pt x="2222500" y="249237"/>
                  </a:lnTo>
                  <a:lnTo>
                    <a:pt x="2251075" y="203200"/>
                  </a:lnTo>
                  <a:lnTo>
                    <a:pt x="2274888" y="168275"/>
                  </a:lnTo>
                  <a:lnTo>
                    <a:pt x="2300288" y="136525"/>
                  </a:lnTo>
                  <a:lnTo>
                    <a:pt x="2325688" y="106362"/>
                  </a:lnTo>
                  <a:lnTo>
                    <a:pt x="2362200" y="82550"/>
                  </a:lnTo>
                  <a:lnTo>
                    <a:pt x="2378075" y="131762"/>
                  </a:lnTo>
                  <a:lnTo>
                    <a:pt x="2382838" y="196850"/>
                  </a:lnTo>
                  <a:lnTo>
                    <a:pt x="2411413" y="249237"/>
                  </a:lnTo>
                  <a:lnTo>
                    <a:pt x="2439988" y="320675"/>
                  </a:lnTo>
                  <a:lnTo>
                    <a:pt x="2482850" y="334962"/>
                  </a:lnTo>
                  <a:lnTo>
                    <a:pt x="2501900" y="368300"/>
                  </a:lnTo>
                  <a:lnTo>
                    <a:pt x="2470150" y="414337"/>
                  </a:lnTo>
                  <a:lnTo>
                    <a:pt x="2436813" y="438150"/>
                  </a:lnTo>
                  <a:lnTo>
                    <a:pt x="2406650" y="461962"/>
                  </a:lnTo>
                  <a:lnTo>
                    <a:pt x="2382838" y="500062"/>
                  </a:lnTo>
                  <a:lnTo>
                    <a:pt x="2354263" y="539750"/>
                  </a:lnTo>
                  <a:lnTo>
                    <a:pt x="2374900" y="555625"/>
                  </a:lnTo>
                  <a:lnTo>
                    <a:pt x="2406650" y="563562"/>
                  </a:lnTo>
                  <a:lnTo>
                    <a:pt x="2444750" y="566737"/>
                  </a:lnTo>
                  <a:lnTo>
                    <a:pt x="2454275" y="527050"/>
                  </a:lnTo>
                  <a:lnTo>
                    <a:pt x="2493963" y="520700"/>
                  </a:lnTo>
                  <a:lnTo>
                    <a:pt x="2547938" y="531812"/>
                  </a:lnTo>
                  <a:lnTo>
                    <a:pt x="2601913" y="528637"/>
                  </a:lnTo>
                  <a:lnTo>
                    <a:pt x="2646363" y="536575"/>
                  </a:lnTo>
                  <a:lnTo>
                    <a:pt x="2659063" y="566737"/>
                  </a:lnTo>
                  <a:lnTo>
                    <a:pt x="2638425" y="587375"/>
                  </a:lnTo>
                  <a:lnTo>
                    <a:pt x="2622550" y="614362"/>
                  </a:lnTo>
                  <a:lnTo>
                    <a:pt x="2587625" y="638175"/>
                  </a:lnTo>
                  <a:lnTo>
                    <a:pt x="2555875" y="661987"/>
                  </a:lnTo>
                  <a:lnTo>
                    <a:pt x="2506663" y="661987"/>
                  </a:lnTo>
                  <a:lnTo>
                    <a:pt x="2457450" y="684212"/>
                  </a:lnTo>
                  <a:lnTo>
                    <a:pt x="2486025" y="708025"/>
                  </a:lnTo>
                  <a:lnTo>
                    <a:pt x="2543175" y="688975"/>
                  </a:lnTo>
                  <a:lnTo>
                    <a:pt x="2568575" y="719137"/>
                  </a:lnTo>
                  <a:lnTo>
                    <a:pt x="2598738" y="692150"/>
                  </a:lnTo>
                  <a:lnTo>
                    <a:pt x="2638425" y="668337"/>
                  </a:lnTo>
                  <a:lnTo>
                    <a:pt x="2659063" y="652462"/>
                  </a:lnTo>
                  <a:lnTo>
                    <a:pt x="2684463" y="617537"/>
                  </a:lnTo>
                  <a:lnTo>
                    <a:pt x="2708275" y="582612"/>
                  </a:lnTo>
                  <a:lnTo>
                    <a:pt x="2741613" y="563562"/>
                  </a:lnTo>
                  <a:lnTo>
                    <a:pt x="2779713" y="577850"/>
                  </a:lnTo>
                  <a:close/>
                </a:path>
              </a:pathLst>
            </a:custGeom>
            <a:solidFill>
              <a:schemeClr val="bg1">
                <a:lumMod val="6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sz="1200" b="1" kern="0">
                <a:solidFill>
                  <a:srgbClr val="000000"/>
                </a:solidFill>
                <a:latin typeface="Open Sans" panose="020B0606030504020204" pitchFamily="34" charset="0"/>
                <a:cs typeface="Open Sans" panose="020B0606030504020204" pitchFamily="34" charset="0"/>
              </a:endParaRPr>
            </a:p>
          </p:txBody>
        </p:sp>
        <p:sp>
          <p:nvSpPr>
            <p:cNvPr id="36" name="Freeform 214">
              <a:extLst>
                <a:ext uri="{FF2B5EF4-FFF2-40B4-BE49-F238E27FC236}">
                  <a16:creationId xmlns:a16="http://schemas.microsoft.com/office/drawing/2014/main" id="{09A3EAF5-5FD1-4D9D-A3D3-DD2AE4B6A307}"/>
                </a:ext>
              </a:extLst>
            </p:cNvPr>
            <p:cNvSpPr>
              <a:spLocks/>
            </p:cNvSpPr>
            <p:nvPr/>
          </p:nvSpPr>
          <p:spPr bwMode="auto">
            <a:xfrm>
              <a:off x="8933747" y="4127096"/>
              <a:ext cx="75427" cy="118757"/>
            </a:xfrm>
            <a:custGeom>
              <a:avLst/>
              <a:gdLst>
                <a:gd name="T0" fmla="*/ 10 w 440592"/>
                <a:gd name="T1" fmla="*/ 18 h 680493"/>
                <a:gd name="T2" fmla="*/ 10 w 440592"/>
                <a:gd name="T3" fmla="*/ 13 h 680493"/>
                <a:gd name="T4" fmla="*/ 8 w 440592"/>
                <a:gd name="T5" fmla="*/ 7 h 680493"/>
                <a:gd name="T6" fmla="*/ 22 w 440592"/>
                <a:gd name="T7" fmla="*/ 1 h 680493"/>
                <a:gd name="T8" fmla="*/ 25 w 440592"/>
                <a:gd name="T9" fmla="*/ 0 h 680493"/>
                <a:gd name="T10" fmla="*/ 30 w 440592"/>
                <a:gd name="T11" fmla="*/ 1 h 680493"/>
                <a:gd name="T12" fmla="*/ 35 w 440592"/>
                <a:gd name="T13" fmla="*/ 5 h 680493"/>
                <a:gd name="T14" fmla="*/ 38 w 440592"/>
                <a:gd name="T15" fmla="*/ 9 h 680493"/>
                <a:gd name="T16" fmla="*/ 42 w 440592"/>
                <a:gd name="T17" fmla="*/ 12 h 680493"/>
                <a:gd name="T18" fmla="*/ 42 w 440592"/>
                <a:gd name="T19" fmla="*/ 20 h 680493"/>
                <a:gd name="T20" fmla="*/ 47 w 440592"/>
                <a:gd name="T21" fmla="*/ 22 h 680493"/>
                <a:gd name="T22" fmla="*/ 51 w 440592"/>
                <a:gd name="T23" fmla="*/ 25 h 680493"/>
                <a:gd name="T24" fmla="*/ 55 w 440592"/>
                <a:gd name="T25" fmla="*/ 28 h 680493"/>
                <a:gd name="T26" fmla="*/ 58 w 440592"/>
                <a:gd name="T27" fmla="*/ 31 h 680493"/>
                <a:gd name="T28" fmla="*/ 61 w 440592"/>
                <a:gd name="T29" fmla="*/ 36 h 680493"/>
                <a:gd name="T30" fmla="*/ 59 w 440592"/>
                <a:gd name="T31" fmla="*/ 39 h 680493"/>
                <a:gd name="T32" fmla="*/ 58 w 440592"/>
                <a:gd name="T33" fmla="*/ 43 h 680493"/>
                <a:gd name="T34" fmla="*/ 57 w 440592"/>
                <a:gd name="T35" fmla="*/ 46 h 680493"/>
                <a:gd name="T36" fmla="*/ 53 w 440592"/>
                <a:gd name="T37" fmla="*/ 48 h 680493"/>
                <a:gd name="T38" fmla="*/ 49 w 440592"/>
                <a:gd name="T39" fmla="*/ 48 h 680493"/>
                <a:gd name="T40" fmla="*/ 48 w 440592"/>
                <a:gd name="T41" fmla="*/ 57 h 680493"/>
                <a:gd name="T42" fmla="*/ 49 w 440592"/>
                <a:gd name="T43" fmla="*/ 65 h 680493"/>
                <a:gd name="T44" fmla="*/ 53 w 440592"/>
                <a:gd name="T45" fmla="*/ 71 h 680493"/>
                <a:gd name="T46" fmla="*/ 56 w 440592"/>
                <a:gd name="T47" fmla="*/ 73 h 680493"/>
                <a:gd name="T48" fmla="*/ 58 w 440592"/>
                <a:gd name="T49" fmla="*/ 81 h 680493"/>
                <a:gd name="T50" fmla="*/ 61 w 440592"/>
                <a:gd name="T51" fmla="*/ 87 h 680493"/>
                <a:gd name="T52" fmla="*/ 61 w 440592"/>
                <a:gd name="T53" fmla="*/ 94 h 680493"/>
                <a:gd name="T54" fmla="*/ 56 w 440592"/>
                <a:gd name="T55" fmla="*/ 96 h 680493"/>
                <a:gd name="T56" fmla="*/ 50 w 440592"/>
                <a:gd name="T57" fmla="*/ 99 h 680493"/>
                <a:gd name="T58" fmla="*/ 43 w 440592"/>
                <a:gd name="T59" fmla="*/ 98 h 680493"/>
                <a:gd name="T60" fmla="*/ 38 w 440592"/>
                <a:gd name="T61" fmla="*/ 103 h 680493"/>
                <a:gd name="T62" fmla="*/ 32 w 440592"/>
                <a:gd name="T63" fmla="*/ 104 h 680493"/>
                <a:gd name="T64" fmla="*/ 26 w 440592"/>
                <a:gd name="T65" fmla="*/ 101 h 680493"/>
                <a:gd name="T66" fmla="*/ 21 w 440592"/>
                <a:gd name="T67" fmla="*/ 97 h 680493"/>
                <a:gd name="T68" fmla="*/ 21 w 440592"/>
                <a:gd name="T69" fmla="*/ 91 h 680493"/>
                <a:gd name="T70" fmla="*/ 18 w 440592"/>
                <a:gd name="T71" fmla="*/ 88 h 680493"/>
                <a:gd name="T72" fmla="*/ 18 w 440592"/>
                <a:gd name="T73" fmla="*/ 80 h 680493"/>
                <a:gd name="T74" fmla="*/ 19 w 440592"/>
                <a:gd name="T75" fmla="*/ 70 h 680493"/>
                <a:gd name="T76" fmla="*/ 23 w 440592"/>
                <a:gd name="T77" fmla="*/ 65 h 680493"/>
                <a:gd name="T78" fmla="*/ 27 w 440592"/>
                <a:gd name="T79" fmla="*/ 58 h 680493"/>
                <a:gd name="T80" fmla="*/ 17 w 440592"/>
                <a:gd name="T81" fmla="*/ 55 h 680493"/>
                <a:gd name="T82" fmla="*/ 15 w 440592"/>
                <a:gd name="T83" fmla="*/ 46 h 680493"/>
                <a:gd name="T84" fmla="*/ 9 w 440592"/>
                <a:gd name="T85" fmla="*/ 48 h 680493"/>
                <a:gd name="T86" fmla="*/ 4 w 440592"/>
                <a:gd name="T87" fmla="*/ 43 h 680493"/>
                <a:gd name="T88" fmla="*/ 1 w 440592"/>
                <a:gd name="T89" fmla="*/ 39 h 680493"/>
                <a:gd name="T90" fmla="*/ 0 w 440592"/>
                <a:gd name="T91" fmla="*/ 35 h 680493"/>
                <a:gd name="T92" fmla="*/ 2 w 440592"/>
                <a:gd name="T93" fmla="*/ 30 h 680493"/>
                <a:gd name="T94" fmla="*/ 2 w 440592"/>
                <a:gd name="T95" fmla="*/ 24 h 680493"/>
                <a:gd name="T96" fmla="*/ 7 w 440592"/>
                <a:gd name="T97" fmla="*/ 22 h 680493"/>
                <a:gd name="T98" fmla="*/ 10 w 440592"/>
                <a:gd name="T99" fmla="*/ 18 h 6804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0592"/>
                <a:gd name="T151" fmla="*/ 0 h 680493"/>
                <a:gd name="T152" fmla="*/ 440592 w 440592"/>
                <a:gd name="T153" fmla="*/ 680493 h 6804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0592" h="680493">
                  <a:moveTo>
                    <a:pt x="72628" y="120899"/>
                  </a:moveTo>
                  <a:lnTo>
                    <a:pt x="69056" y="86371"/>
                  </a:lnTo>
                  <a:lnTo>
                    <a:pt x="60722" y="44699"/>
                  </a:lnTo>
                  <a:lnTo>
                    <a:pt x="157068" y="2877"/>
                  </a:lnTo>
                  <a:lnTo>
                    <a:pt x="181232" y="0"/>
                  </a:lnTo>
                  <a:lnTo>
                    <a:pt x="215061" y="8631"/>
                  </a:lnTo>
                  <a:lnTo>
                    <a:pt x="248891" y="34526"/>
                  </a:lnTo>
                  <a:lnTo>
                    <a:pt x="276277" y="57543"/>
                  </a:lnTo>
                  <a:lnTo>
                    <a:pt x="300441" y="80560"/>
                  </a:lnTo>
                  <a:lnTo>
                    <a:pt x="300441" y="132348"/>
                  </a:lnTo>
                  <a:lnTo>
                    <a:pt x="337492" y="146734"/>
                  </a:lnTo>
                  <a:lnTo>
                    <a:pt x="368100" y="163996"/>
                  </a:lnTo>
                  <a:lnTo>
                    <a:pt x="393875" y="182698"/>
                  </a:lnTo>
                  <a:lnTo>
                    <a:pt x="414817" y="202838"/>
                  </a:lnTo>
                  <a:lnTo>
                    <a:pt x="435759" y="231609"/>
                  </a:lnTo>
                  <a:lnTo>
                    <a:pt x="421261" y="254626"/>
                  </a:lnTo>
                  <a:lnTo>
                    <a:pt x="414817" y="277643"/>
                  </a:lnTo>
                  <a:lnTo>
                    <a:pt x="408373" y="300660"/>
                  </a:lnTo>
                  <a:lnTo>
                    <a:pt x="380987" y="315046"/>
                  </a:lnTo>
                  <a:lnTo>
                    <a:pt x="350380" y="315046"/>
                  </a:lnTo>
                  <a:lnTo>
                    <a:pt x="343936" y="372588"/>
                  </a:lnTo>
                  <a:lnTo>
                    <a:pt x="350380" y="421500"/>
                  </a:lnTo>
                  <a:lnTo>
                    <a:pt x="379377" y="461779"/>
                  </a:lnTo>
                  <a:lnTo>
                    <a:pt x="401930" y="479042"/>
                  </a:lnTo>
                  <a:lnTo>
                    <a:pt x="414817" y="526515"/>
                  </a:lnTo>
                  <a:lnTo>
                    <a:pt x="438981" y="569672"/>
                  </a:lnTo>
                  <a:lnTo>
                    <a:pt x="440592" y="615706"/>
                  </a:lnTo>
                  <a:lnTo>
                    <a:pt x="405151" y="624337"/>
                  </a:lnTo>
                  <a:lnTo>
                    <a:pt x="356823" y="645916"/>
                  </a:lnTo>
                  <a:lnTo>
                    <a:pt x="306885" y="640161"/>
                  </a:lnTo>
                  <a:lnTo>
                    <a:pt x="276225" y="672158"/>
                  </a:lnTo>
                  <a:lnTo>
                    <a:pt x="230981" y="680493"/>
                  </a:lnTo>
                  <a:lnTo>
                    <a:pt x="187675" y="658863"/>
                  </a:lnTo>
                  <a:lnTo>
                    <a:pt x="153591" y="632868"/>
                  </a:lnTo>
                  <a:lnTo>
                    <a:pt x="150019" y="595958"/>
                  </a:lnTo>
                  <a:lnTo>
                    <a:pt x="130969" y="574527"/>
                  </a:lnTo>
                  <a:lnTo>
                    <a:pt x="131293" y="520761"/>
                  </a:lnTo>
                  <a:lnTo>
                    <a:pt x="139347" y="457464"/>
                  </a:lnTo>
                  <a:lnTo>
                    <a:pt x="165122" y="425815"/>
                  </a:lnTo>
                  <a:lnTo>
                    <a:pt x="192508" y="378343"/>
                  </a:lnTo>
                  <a:lnTo>
                    <a:pt x="122634" y="357833"/>
                  </a:lnTo>
                  <a:lnTo>
                    <a:pt x="110351" y="300660"/>
                  </a:lnTo>
                  <a:lnTo>
                    <a:pt x="63103" y="312590"/>
                  </a:lnTo>
                  <a:lnTo>
                    <a:pt x="32147" y="279252"/>
                  </a:lnTo>
                  <a:lnTo>
                    <a:pt x="4029" y="254626"/>
                  </a:lnTo>
                  <a:lnTo>
                    <a:pt x="0" y="229246"/>
                  </a:lnTo>
                  <a:lnTo>
                    <a:pt x="13695" y="192768"/>
                  </a:lnTo>
                  <a:lnTo>
                    <a:pt x="14287" y="157808"/>
                  </a:lnTo>
                  <a:lnTo>
                    <a:pt x="52357" y="146734"/>
                  </a:lnTo>
                  <a:lnTo>
                    <a:pt x="72628" y="120899"/>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7" name="Freeform 215">
              <a:extLst>
                <a:ext uri="{FF2B5EF4-FFF2-40B4-BE49-F238E27FC236}">
                  <a16:creationId xmlns:a16="http://schemas.microsoft.com/office/drawing/2014/main" id="{CBD033A4-3A04-4159-A3BB-D417B621E7AD}"/>
                </a:ext>
              </a:extLst>
            </p:cNvPr>
            <p:cNvSpPr>
              <a:spLocks/>
            </p:cNvSpPr>
            <p:nvPr/>
          </p:nvSpPr>
          <p:spPr bwMode="auto">
            <a:xfrm>
              <a:off x="8993126" y="4164005"/>
              <a:ext cx="69007" cy="72216"/>
            </a:xfrm>
            <a:custGeom>
              <a:avLst/>
              <a:gdLst>
                <a:gd name="T0" fmla="*/ 33 w 404812"/>
                <a:gd name="T1" fmla="*/ 3 h 412750"/>
                <a:gd name="T2" fmla="*/ 37 w 404812"/>
                <a:gd name="T3" fmla="*/ 1 h 412750"/>
                <a:gd name="T4" fmla="*/ 43 w 404812"/>
                <a:gd name="T5" fmla="*/ 0 h 412750"/>
                <a:gd name="T6" fmla="*/ 50 w 404812"/>
                <a:gd name="T7" fmla="*/ 1 h 412750"/>
                <a:gd name="T8" fmla="*/ 55 w 404812"/>
                <a:gd name="T9" fmla="*/ 3 h 412750"/>
                <a:gd name="T10" fmla="*/ 53 w 404812"/>
                <a:gd name="T11" fmla="*/ 11 h 412750"/>
                <a:gd name="T12" fmla="*/ 48 w 404812"/>
                <a:gd name="T13" fmla="*/ 15 h 412750"/>
                <a:gd name="T14" fmla="*/ 49 w 404812"/>
                <a:gd name="T15" fmla="*/ 24 h 412750"/>
                <a:gd name="T16" fmla="*/ 51 w 404812"/>
                <a:gd name="T17" fmla="*/ 27 h 412750"/>
                <a:gd name="T18" fmla="*/ 52 w 404812"/>
                <a:gd name="T19" fmla="*/ 35 h 412750"/>
                <a:gd name="T20" fmla="*/ 54 w 404812"/>
                <a:gd name="T21" fmla="*/ 41 h 412750"/>
                <a:gd name="T22" fmla="*/ 52 w 404812"/>
                <a:gd name="T23" fmla="*/ 51 h 412750"/>
                <a:gd name="T24" fmla="*/ 51 w 404812"/>
                <a:gd name="T25" fmla="*/ 58 h 412750"/>
                <a:gd name="T26" fmla="*/ 46 w 404812"/>
                <a:gd name="T27" fmla="*/ 56 h 412750"/>
                <a:gd name="T28" fmla="*/ 42 w 404812"/>
                <a:gd name="T29" fmla="*/ 53 h 412750"/>
                <a:gd name="T30" fmla="*/ 38 w 404812"/>
                <a:gd name="T31" fmla="*/ 54 h 412750"/>
                <a:gd name="T32" fmla="*/ 33 w 404812"/>
                <a:gd name="T33" fmla="*/ 53 h 412750"/>
                <a:gd name="T34" fmla="*/ 26 w 404812"/>
                <a:gd name="T35" fmla="*/ 56 h 412750"/>
                <a:gd name="T36" fmla="*/ 27 w 404812"/>
                <a:gd name="T37" fmla="*/ 60 h 412750"/>
                <a:gd name="T38" fmla="*/ 32 w 404812"/>
                <a:gd name="T39" fmla="*/ 62 h 412750"/>
                <a:gd name="T40" fmla="*/ 26 w 404812"/>
                <a:gd name="T41" fmla="*/ 64 h 412750"/>
                <a:gd name="T42" fmla="*/ 19 w 404812"/>
                <a:gd name="T43" fmla="*/ 62 h 412750"/>
                <a:gd name="T44" fmla="*/ 13 w 404812"/>
                <a:gd name="T45" fmla="*/ 62 h 412750"/>
                <a:gd name="T46" fmla="*/ 13 w 404812"/>
                <a:gd name="T47" fmla="*/ 56 h 412750"/>
                <a:gd name="T48" fmla="*/ 10 w 404812"/>
                <a:gd name="T49" fmla="*/ 49 h 412750"/>
                <a:gd name="T50" fmla="*/ 8 w 404812"/>
                <a:gd name="T51" fmla="*/ 42 h 412750"/>
                <a:gd name="T52" fmla="*/ 5 w 404812"/>
                <a:gd name="T53" fmla="*/ 39 h 412750"/>
                <a:gd name="T54" fmla="*/ 1 w 404812"/>
                <a:gd name="T55" fmla="*/ 33 h 412750"/>
                <a:gd name="T56" fmla="*/ 0 w 404812"/>
                <a:gd name="T57" fmla="*/ 25 h 412750"/>
                <a:gd name="T58" fmla="*/ 1 w 404812"/>
                <a:gd name="T59" fmla="*/ 16 h 412750"/>
                <a:gd name="T60" fmla="*/ 5 w 404812"/>
                <a:gd name="T61" fmla="*/ 16 h 412750"/>
                <a:gd name="T62" fmla="*/ 9 w 404812"/>
                <a:gd name="T63" fmla="*/ 13 h 412750"/>
                <a:gd name="T64" fmla="*/ 11 w 404812"/>
                <a:gd name="T65" fmla="*/ 6 h 412750"/>
                <a:gd name="T66" fmla="*/ 13 w 404812"/>
                <a:gd name="T67" fmla="*/ 2 h 412750"/>
                <a:gd name="T68" fmla="*/ 16 w 404812"/>
                <a:gd name="T69" fmla="*/ 1 h 412750"/>
                <a:gd name="T70" fmla="*/ 24 w 404812"/>
                <a:gd name="T71" fmla="*/ 2 h 412750"/>
                <a:gd name="T72" fmla="*/ 28 w 404812"/>
                <a:gd name="T73" fmla="*/ 5 h 412750"/>
                <a:gd name="T74" fmla="*/ 33 w 404812"/>
                <a:gd name="T75" fmla="*/ 3 h 4127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812"/>
                <a:gd name="T115" fmla="*/ 0 h 412750"/>
                <a:gd name="T116" fmla="*/ 404812 w 404812"/>
                <a:gd name="T117" fmla="*/ 412750 h 4127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812" h="412750">
                  <a:moveTo>
                    <a:pt x="239583" y="19608"/>
                  </a:moveTo>
                  <a:lnTo>
                    <a:pt x="268498" y="3922"/>
                  </a:lnTo>
                  <a:lnTo>
                    <a:pt x="318067" y="0"/>
                  </a:lnTo>
                  <a:lnTo>
                    <a:pt x="363505" y="7843"/>
                  </a:lnTo>
                  <a:lnTo>
                    <a:pt x="404812" y="19608"/>
                  </a:lnTo>
                  <a:lnTo>
                    <a:pt x="392420" y="70589"/>
                  </a:lnTo>
                  <a:lnTo>
                    <a:pt x="355243" y="94119"/>
                  </a:lnTo>
                  <a:lnTo>
                    <a:pt x="359374" y="152943"/>
                  </a:lnTo>
                  <a:lnTo>
                    <a:pt x="375381" y="175982"/>
                  </a:lnTo>
                  <a:lnTo>
                    <a:pt x="384158" y="227454"/>
                  </a:lnTo>
                  <a:lnTo>
                    <a:pt x="398616" y="263729"/>
                  </a:lnTo>
                  <a:lnTo>
                    <a:pt x="384158" y="325494"/>
                  </a:lnTo>
                  <a:lnTo>
                    <a:pt x="376413" y="376965"/>
                  </a:lnTo>
                  <a:lnTo>
                    <a:pt x="336139" y="357847"/>
                  </a:lnTo>
                  <a:lnTo>
                    <a:pt x="309805" y="342161"/>
                  </a:lnTo>
                  <a:lnTo>
                    <a:pt x="279857" y="346083"/>
                  </a:lnTo>
                  <a:lnTo>
                    <a:pt x="242681" y="340690"/>
                  </a:lnTo>
                  <a:lnTo>
                    <a:pt x="194661" y="361279"/>
                  </a:lnTo>
                  <a:lnTo>
                    <a:pt x="201373" y="384808"/>
                  </a:lnTo>
                  <a:lnTo>
                    <a:pt x="230805" y="400495"/>
                  </a:lnTo>
                  <a:lnTo>
                    <a:pt x="194661" y="412750"/>
                  </a:lnTo>
                  <a:lnTo>
                    <a:pt x="141994" y="399515"/>
                  </a:lnTo>
                  <a:lnTo>
                    <a:pt x="93999" y="400696"/>
                  </a:lnTo>
                  <a:lnTo>
                    <a:pt x="95523" y="359808"/>
                  </a:lnTo>
                  <a:lnTo>
                    <a:pt x="70739" y="315690"/>
                  </a:lnTo>
                  <a:lnTo>
                    <a:pt x="58863" y="268140"/>
                  </a:lnTo>
                  <a:lnTo>
                    <a:pt x="35111" y="250983"/>
                  </a:lnTo>
                  <a:lnTo>
                    <a:pt x="6196" y="210787"/>
                  </a:lnTo>
                  <a:lnTo>
                    <a:pt x="0" y="161276"/>
                  </a:lnTo>
                  <a:lnTo>
                    <a:pt x="6196" y="100491"/>
                  </a:lnTo>
                  <a:lnTo>
                    <a:pt x="38209" y="100982"/>
                  </a:lnTo>
                  <a:lnTo>
                    <a:pt x="64543" y="86276"/>
                  </a:lnTo>
                  <a:lnTo>
                    <a:pt x="77451" y="40197"/>
                  </a:lnTo>
                  <a:lnTo>
                    <a:pt x="92942" y="15686"/>
                  </a:lnTo>
                  <a:lnTo>
                    <a:pt x="119791" y="7843"/>
                  </a:lnTo>
                  <a:lnTo>
                    <a:pt x="176073" y="11275"/>
                  </a:lnTo>
                  <a:lnTo>
                    <a:pt x="202406" y="31373"/>
                  </a:lnTo>
                  <a:lnTo>
                    <a:pt x="239583" y="1960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8" name="Freeform 216">
              <a:extLst>
                <a:ext uri="{FF2B5EF4-FFF2-40B4-BE49-F238E27FC236}">
                  <a16:creationId xmlns:a16="http://schemas.microsoft.com/office/drawing/2014/main" id="{CB821C96-3D1A-47B1-B749-C29EB4B76AC6}"/>
                </a:ext>
              </a:extLst>
            </p:cNvPr>
            <p:cNvSpPr>
              <a:spLocks/>
            </p:cNvSpPr>
            <p:nvPr/>
          </p:nvSpPr>
          <p:spPr bwMode="auto">
            <a:xfrm>
              <a:off x="9054107" y="4168821"/>
              <a:ext cx="59378" cy="60983"/>
            </a:xfrm>
            <a:custGeom>
              <a:avLst/>
              <a:gdLst>
                <a:gd name="T0" fmla="*/ 26 w 340458"/>
                <a:gd name="T1" fmla="*/ 7 h 351880"/>
                <a:gd name="T2" fmla="*/ 31 w 340458"/>
                <a:gd name="T3" fmla="*/ 9 h 351880"/>
                <a:gd name="T4" fmla="*/ 35 w 340458"/>
                <a:gd name="T5" fmla="*/ 12 h 351880"/>
                <a:gd name="T6" fmla="*/ 38 w 340458"/>
                <a:gd name="T7" fmla="*/ 16 h 351880"/>
                <a:gd name="T8" fmla="*/ 41 w 340458"/>
                <a:gd name="T9" fmla="*/ 18 h 351880"/>
                <a:gd name="T10" fmla="*/ 44 w 340458"/>
                <a:gd name="T11" fmla="*/ 20 h 351880"/>
                <a:gd name="T12" fmla="*/ 46 w 340458"/>
                <a:gd name="T13" fmla="*/ 22 h 351880"/>
                <a:gd name="T14" fmla="*/ 52 w 340458"/>
                <a:gd name="T15" fmla="*/ 21 h 351880"/>
                <a:gd name="T16" fmla="*/ 46 w 340458"/>
                <a:gd name="T17" fmla="*/ 26 h 351880"/>
                <a:gd name="T18" fmla="*/ 38 w 340458"/>
                <a:gd name="T19" fmla="*/ 34 h 351880"/>
                <a:gd name="T20" fmla="*/ 34 w 340458"/>
                <a:gd name="T21" fmla="*/ 40 h 351880"/>
                <a:gd name="T22" fmla="*/ 30 w 340458"/>
                <a:gd name="T23" fmla="*/ 46 h 351880"/>
                <a:gd name="T24" fmla="*/ 26 w 340458"/>
                <a:gd name="T25" fmla="*/ 51 h 351880"/>
                <a:gd name="T26" fmla="*/ 21 w 340458"/>
                <a:gd name="T27" fmla="*/ 51 h 351880"/>
                <a:gd name="T28" fmla="*/ 15 w 340458"/>
                <a:gd name="T29" fmla="*/ 52 h 351880"/>
                <a:gd name="T30" fmla="*/ 11 w 340458"/>
                <a:gd name="T31" fmla="*/ 50 h 351880"/>
                <a:gd name="T32" fmla="*/ 3 w 340458"/>
                <a:gd name="T33" fmla="*/ 52 h 351880"/>
                <a:gd name="T34" fmla="*/ 4 w 340458"/>
                <a:gd name="T35" fmla="*/ 44 h 351880"/>
                <a:gd name="T36" fmla="*/ 6 w 340458"/>
                <a:gd name="T37" fmla="*/ 35 h 351880"/>
                <a:gd name="T38" fmla="*/ 4 w 340458"/>
                <a:gd name="T39" fmla="*/ 30 h 351880"/>
                <a:gd name="T40" fmla="*/ 3 w 340458"/>
                <a:gd name="T41" fmla="*/ 22 h 351880"/>
                <a:gd name="T42" fmla="*/ 1 w 340458"/>
                <a:gd name="T43" fmla="*/ 19 h 351880"/>
                <a:gd name="T44" fmla="*/ 0 w 340458"/>
                <a:gd name="T45" fmla="*/ 11 h 351880"/>
                <a:gd name="T46" fmla="*/ 5 w 340458"/>
                <a:gd name="T47" fmla="*/ 7 h 351880"/>
                <a:gd name="T48" fmla="*/ 7 w 340458"/>
                <a:gd name="T49" fmla="*/ 0 h 351880"/>
                <a:gd name="T50" fmla="*/ 11 w 340458"/>
                <a:gd name="T51" fmla="*/ 4 h 351880"/>
                <a:gd name="T52" fmla="*/ 14 w 340458"/>
                <a:gd name="T53" fmla="*/ 3 h 351880"/>
                <a:gd name="T54" fmla="*/ 17 w 340458"/>
                <a:gd name="T55" fmla="*/ 5 h 351880"/>
                <a:gd name="T56" fmla="*/ 20 w 340458"/>
                <a:gd name="T57" fmla="*/ 6 h 351880"/>
                <a:gd name="T58" fmla="*/ 24 w 340458"/>
                <a:gd name="T59" fmla="*/ 7 h 351880"/>
                <a:gd name="T60" fmla="*/ 26 w 340458"/>
                <a:gd name="T61" fmla="*/ 7 h 3518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0458"/>
                <a:gd name="T94" fmla="*/ 0 h 351880"/>
                <a:gd name="T95" fmla="*/ 340458 w 340458"/>
                <a:gd name="T96" fmla="*/ 351880 h 3518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0458" h="351880">
                  <a:moveTo>
                    <a:pt x="171693" y="47494"/>
                  </a:moveTo>
                  <a:lnTo>
                    <a:pt x="199725" y="60927"/>
                  </a:lnTo>
                  <a:lnTo>
                    <a:pt x="227756" y="80116"/>
                  </a:lnTo>
                  <a:lnTo>
                    <a:pt x="247779" y="106982"/>
                  </a:lnTo>
                  <a:lnTo>
                    <a:pt x="269803" y="124252"/>
                  </a:lnTo>
                  <a:lnTo>
                    <a:pt x="287824" y="133847"/>
                  </a:lnTo>
                  <a:lnTo>
                    <a:pt x="303842" y="146320"/>
                  </a:lnTo>
                  <a:lnTo>
                    <a:pt x="340458" y="144712"/>
                  </a:lnTo>
                  <a:lnTo>
                    <a:pt x="298787" y="172096"/>
                  </a:lnTo>
                  <a:lnTo>
                    <a:pt x="251162" y="231627"/>
                  </a:lnTo>
                  <a:lnTo>
                    <a:pt x="223777" y="269727"/>
                  </a:lnTo>
                  <a:lnTo>
                    <a:pt x="196393" y="313780"/>
                  </a:lnTo>
                  <a:lnTo>
                    <a:pt x="166627" y="343546"/>
                  </a:lnTo>
                  <a:lnTo>
                    <a:pt x="134480" y="343546"/>
                  </a:lnTo>
                  <a:lnTo>
                    <a:pt x="98762" y="350690"/>
                  </a:lnTo>
                  <a:lnTo>
                    <a:pt x="71377" y="339974"/>
                  </a:lnTo>
                  <a:lnTo>
                    <a:pt x="20180" y="351880"/>
                  </a:lnTo>
                  <a:lnTo>
                    <a:pt x="28532" y="297918"/>
                  </a:lnTo>
                  <a:lnTo>
                    <a:pt x="41046" y="236991"/>
                  </a:lnTo>
                  <a:lnTo>
                    <a:pt x="27531" y="202450"/>
                  </a:lnTo>
                  <a:lnTo>
                    <a:pt x="18521" y="152077"/>
                  </a:lnTo>
                  <a:lnTo>
                    <a:pt x="3504" y="130489"/>
                  </a:lnTo>
                  <a:lnTo>
                    <a:pt x="0" y="71961"/>
                  </a:lnTo>
                  <a:lnTo>
                    <a:pt x="35039" y="48933"/>
                  </a:lnTo>
                  <a:lnTo>
                    <a:pt x="46552" y="0"/>
                  </a:lnTo>
                  <a:lnTo>
                    <a:pt x="71581" y="24467"/>
                  </a:lnTo>
                  <a:lnTo>
                    <a:pt x="93605" y="22548"/>
                  </a:lnTo>
                  <a:lnTo>
                    <a:pt x="113628" y="34061"/>
                  </a:lnTo>
                  <a:lnTo>
                    <a:pt x="131648" y="39818"/>
                  </a:lnTo>
                  <a:lnTo>
                    <a:pt x="159680" y="49413"/>
                  </a:lnTo>
                  <a:lnTo>
                    <a:pt x="171693" y="47494"/>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39" name="Freeform 217">
              <a:extLst>
                <a:ext uri="{FF2B5EF4-FFF2-40B4-BE49-F238E27FC236}">
                  <a16:creationId xmlns:a16="http://schemas.microsoft.com/office/drawing/2014/main" id="{64808412-44F4-4740-9521-D6224AF880C2}"/>
                </a:ext>
              </a:extLst>
            </p:cNvPr>
            <p:cNvSpPr>
              <a:spLocks/>
            </p:cNvSpPr>
            <p:nvPr/>
          </p:nvSpPr>
          <p:spPr bwMode="auto">
            <a:xfrm>
              <a:off x="8717096" y="4669525"/>
              <a:ext cx="351455" cy="720565"/>
            </a:xfrm>
            <a:custGeom>
              <a:avLst/>
              <a:gdLst>
                <a:gd name="T0" fmla="*/ 121 w 2035175"/>
                <a:gd name="T1" fmla="*/ 2 h 4171950"/>
                <a:gd name="T2" fmla="*/ 141 w 2035175"/>
                <a:gd name="T3" fmla="*/ 4 h 4171950"/>
                <a:gd name="T4" fmla="*/ 164 w 2035175"/>
                <a:gd name="T5" fmla="*/ 12 h 4171950"/>
                <a:gd name="T6" fmla="*/ 184 w 2035175"/>
                <a:gd name="T7" fmla="*/ 33 h 4171950"/>
                <a:gd name="T8" fmla="*/ 212 w 2035175"/>
                <a:gd name="T9" fmla="*/ 48 h 4171950"/>
                <a:gd name="T10" fmla="*/ 236 w 2035175"/>
                <a:gd name="T11" fmla="*/ 63 h 4171950"/>
                <a:gd name="T12" fmla="*/ 225 w 2035175"/>
                <a:gd name="T13" fmla="*/ 83 h 4171950"/>
                <a:gd name="T14" fmla="*/ 239 w 2035175"/>
                <a:gd name="T15" fmla="*/ 93 h 4171950"/>
                <a:gd name="T16" fmla="*/ 265 w 2035175"/>
                <a:gd name="T17" fmla="*/ 90 h 4171950"/>
                <a:gd name="T18" fmla="*/ 281 w 2035175"/>
                <a:gd name="T19" fmla="*/ 74 h 4171950"/>
                <a:gd name="T20" fmla="*/ 290 w 2035175"/>
                <a:gd name="T21" fmla="*/ 65 h 4171950"/>
                <a:gd name="T22" fmla="*/ 296 w 2035175"/>
                <a:gd name="T23" fmla="*/ 85 h 4171950"/>
                <a:gd name="T24" fmla="*/ 276 w 2035175"/>
                <a:gd name="T25" fmla="*/ 99 h 4171950"/>
                <a:gd name="T26" fmla="*/ 258 w 2035175"/>
                <a:gd name="T27" fmla="*/ 119 h 4171950"/>
                <a:gd name="T28" fmla="*/ 245 w 2035175"/>
                <a:gd name="T29" fmla="*/ 134 h 4171950"/>
                <a:gd name="T30" fmla="*/ 236 w 2035175"/>
                <a:gd name="T31" fmla="*/ 163 h 4171950"/>
                <a:gd name="T32" fmla="*/ 232 w 2035175"/>
                <a:gd name="T33" fmla="*/ 196 h 4171950"/>
                <a:gd name="T34" fmla="*/ 227 w 2035175"/>
                <a:gd name="T35" fmla="*/ 223 h 4171950"/>
                <a:gd name="T36" fmla="*/ 243 w 2035175"/>
                <a:gd name="T37" fmla="*/ 253 h 4171950"/>
                <a:gd name="T38" fmla="*/ 256 w 2035175"/>
                <a:gd name="T39" fmla="*/ 270 h 4171950"/>
                <a:gd name="T40" fmla="*/ 239 w 2035175"/>
                <a:gd name="T41" fmla="*/ 293 h 4171950"/>
                <a:gd name="T42" fmla="*/ 223 w 2035175"/>
                <a:gd name="T43" fmla="*/ 308 h 4171950"/>
                <a:gd name="T44" fmla="*/ 203 w 2035175"/>
                <a:gd name="T45" fmla="*/ 321 h 4171950"/>
                <a:gd name="T46" fmla="*/ 182 w 2035175"/>
                <a:gd name="T47" fmla="*/ 325 h 4171950"/>
                <a:gd name="T48" fmla="*/ 167 w 2035175"/>
                <a:gd name="T49" fmla="*/ 337 h 4171950"/>
                <a:gd name="T50" fmla="*/ 154 w 2035175"/>
                <a:gd name="T51" fmla="*/ 357 h 4171950"/>
                <a:gd name="T52" fmla="*/ 126 w 2035175"/>
                <a:gd name="T53" fmla="*/ 350 h 4171950"/>
                <a:gd name="T54" fmla="*/ 129 w 2035175"/>
                <a:gd name="T55" fmla="*/ 378 h 4171950"/>
                <a:gd name="T56" fmla="*/ 124 w 2035175"/>
                <a:gd name="T57" fmla="*/ 404 h 4171950"/>
                <a:gd name="T58" fmla="*/ 115 w 2035175"/>
                <a:gd name="T59" fmla="*/ 436 h 4171950"/>
                <a:gd name="T60" fmla="*/ 88 w 2035175"/>
                <a:gd name="T61" fmla="*/ 455 h 4171950"/>
                <a:gd name="T62" fmla="*/ 105 w 2035175"/>
                <a:gd name="T63" fmla="*/ 481 h 4171950"/>
                <a:gd name="T64" fmla="*/ 111 w 2035175"/>
                <a:gd name="T65" fmla="*/ 505 h 4171950"/>
                <a:gd name="T66" fmla="*/ 95 w 2035175"/>
                <a:gd name="T67" fmla="*/ 519 h 4171950"/>
                <a:gd name="T68" fmla="*/ 79 w 2035175"/>
                <a:gd name="T69" fmla="*/ 549 h 4171950"/>
                <a:gd name="T70" fmla="*/ 60 w 2035175"/>
                <a:gd name="T71" fmla="*/ 578 h 4171950"/>
                <a:gd name="T72" fmla="*/ 72 w 2035175"/>
                <a:gd name="T73" fmla="*/ 601 h 4171950"/>
                <a:gd name="T74" fmla="*/ 51 w 2035175"/>
                <a:gd name="T75" fmla="*/ 598 h 4171950"/>
                <a:gd name="T76" fmla="*/ 21 w 2035175"/>
                <a:gd name="T77" fmla="*/ 591 h 4171950"/>
                <a:gd name="T78" fmla="*/ 2 w 2035175"/>
                <a:gd name="T79" fmla="*/ 564 h 4171950"/>
                <a:gd name="T80" fmla="*/ 6 w 2035175"/>
                <a:gd name="T81" fmla="*/ 526 h 4171950"/>
                <a:gd name="T82" fmla="*/ 18 w 2035175"/>
                <a:gd name="T83" fmla="*/ 485 h 4171950"/>
                <a:gd name="T84" fmla="*/ 24 w 2035175"/>
                <a:gd name="T85" fmla="*/ 445 h 4171950"/>
                <a:gd name="T86" fmla="*/ 23 w 2035175"/>
                <a:gd name="T87" fmla="*/ 404 h 4171950"/>
                <a:gd name="T88" fmla="*/ 23 w 2035175"/>
                <a:gd name="T89" fmla="*/ 373 h 4171950"/>
                <a:gd name="T90" fmla="*/ 22 w 2035175"/>
                <a:gd name="T91" fmla="*/ 335 h 4171950"/>
                <a:gd name="T92" fmla="*/ 29 w 2035175"/>
                <a:gd name="T93" fmla="*/ 307 h 4171950"/>
                <a:gd name="T94" fmla="*/ 33 w 2035175"/>
                <a:gd name="T95" fmla="*/ 287 h 4171950"/>
                <a:gd name="T96" fmla="*/ 40 w 2035175"/>
                <a:gd name="T97" fmla="*/ 259 h 4171950"/>
                <a:gd name="T98" fmla="*/ 46 w 2035175"/>
                <a:gd name="T99" fmla="*/ 232 h 4171950"/>
                <a:gd name="T100" fmla="*/ 49 w 2035175"/>
                <a:gd name="T101" fmla="*/ 198 h 4171950"/>
                <a:gd name="T102" fmla="*/ 42 w 2035175"/>
                <a:gd name="T103" fmla="*/ 171 h 4171950"/>
                <a:gd name="T104" fmla="*/ 52 w 2035175"/>
                <a:gd name="T105" fmla="*/ 151 h 4171950"/>
                <a:gd name="T106" fmla="*/ 54 w 2035175"/>
                <a:gd name="T107" fmla="*/ 133 h 4171950"/>
                <a:gd name="T108" fmla="*/ 63 w 2035175"/>
                <a:gd name="T109" fmla="*/ 117 h 4171950"/>
                <a:gd name="T110" fmla="*/ 70 w 2035175"/>
                <a:gd name="T111" fmla="*/ 101 h 4171950"/>
                <a:gd name="T112" fmla="*/ 74 w 2035175"/>
                <a:gd name="T113" fmla="*/ 81 h 4171950"/>
                <a:gd name="T114" fmla="*/ 71 w 2035175"/>
                <a:gd name="T115" fmla="*/ 52 h 4171950"/>
                <a:gd name="T116" fmla="*/ 91 w 2035175"/>
                <a:gd name="T117" fmla="*/ 40 h 4171950"/>
                <a:gd name="T118" fmla="*/ 89 w 2035175"/>
                <a:gd name="T119" fmla="*/ 21 h 4171950"/>
                <a:gd name="T120" fmla="*/ 101 w 2035175"/>
                <a:gd name="T121" fmla="*/ 6 h 41719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35175"/>
                <a:gd name="T184" fmla="*/ 0 h 4171950"/>
                <a:gd name="T185" fmla="*/ 2035175 w 2035175"/>
                <a:gd name="T186" fmla="*/ 4171950 h 41719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35175" h="4171950">
                  <a:moveTo>
                    <a:pt x="719138" y="15875"/>
                  </a:moveTo>
                  <a:lnTo>
                    <a:pt x="773113" y="0"/>
                  </a:lnTo>
                  <a:lnTo>
                    <a:pt x="835025" y="11113"/>
                  </a:lnTo>
                  <a:lnTo>
                    <a:pt x="869492" y="41921"/>
                  </a:lnTo>
                  <a:lnTo>
                    <a:pt x="905211" y="63353"/>
                  </a:lnTo>
                  <a:lnTo>
                    <a:pt x="971886" y="30015"/>
                  </a:lnTo>
                  <a:lnTo>
                    <a:pt x="1030288" y="30163"/>
                  </a:lnTo>
                  <a:lnTo>
                    <a:pt x="1090613" y="34925"/>
                  </a:lnTo>
                  <a:lnTo>
                    <a:pt x="1128713" y="85725"/>
                  </a:lnTo>
                  <a:lnTo>
                    <a:pt x="1181100" y="133350"/>
                  </a:lnTo>
                  <a:lnTo>
                    <a:pt x="1238250" y="182563"/>
                  </a:lnTo>
                  <a:lnTo>
                    <a:pt x="1268413" y="230188"/>
                  </a:lnTo>
                  <a:lnTo>
                    <a:pt x="1328738" y="268288"/>
                  </a:lnTo>
                  <a:lnTo>
                    <a:pt x="1401763" y="292100"/>
                  </a:lnTo>
                  <a:lnTo>
                    <a:pt x="1458913" y="331788"/>
                  </a:lnTo>
                  <a:lnTo>
                    <a:pt x="1516063" y="371475"/>
                  </a:lnTo>
                  <a:lnTo>
                    <a:pt x="1611313" y="390525"/>
                  </a:lnTo>
                  <a:lnTo>
                    <a:pt x="1619250" y="433388"/>
                  </a:lnTo>
                  <a:lnTo>
                    <a:pt x="1590675" y="476250"/>
                  </a:lnTo>
                  <a:lnTo>
                    <a:pt x="1565275" y="523875"/>
                  </a:lnTo>
                  <a:lnTo>
                    <a:pt x="1544638" y="566738"/>
                  </a:lnTo>
                  <a:lnTo>
                    <a:pt x="1533525" y="617538"/>
                  </a:lnTo>
                  <a:lnTo>
                    <a:pt x="1585913" y="620713"/>
                  </a:lnTo>
                  <a:lnTo>
                    <a:pt x="1639888" y="636588"/>
                  </a:lnTo>
                  <a:lnTo>
                    <a:pt x="1697038" y="647700"/>
                  </a:lnTo>
                  <a:lnTo>
                    <a:pt x="1738313" y="636588"/>
                  </a:lnTo>
                  <a:lnTo>
                    <a:pt x="1824038" y="617538"/>
                  </a:lnTo>
                  <a:lnTo>
                    <a:pt x="1860550" y="590550"/>
                  </a:lnTo>
                  <a:lnTo>
                    <a:pt x="1901825" y="558800"/>
                  </a:lnTo>
                  <a:lnTo>
                    <a:pt x="1930400" y="511175"/>
                  </a:lnTo>
                  <a:lnTo>
                    <a:pt x="1935163" y="438150"/>
                  </a:lnTo>
                  <a:lnTo>
                    <a:pt x="1965325" y="433388"/>
                  </a:lnTo>
                  <a:lnTo>
                    <a:pt x="1995488" y="449263"/>
                  </a:lnTo>
                  <a:lnTo>
                    <a:pt x="2012950" y="490538"/>
                  </a:lnTo>
                  <a:lnTo>
                    <a:pt x="2024063" y="531813"/>
                  </a:lnTo>
                  <a:lnTo>
                    <a:pt x="2035175" y="582613"/>
                  </a:lnTo>
                  <a:lnTo>
                    <a:pt x="2003425" y="612775"/>
                  </a:lnTo>
                  <a:lnTo>
                    <a:pt x="1966913" y="622300"/>
                  </a:lnTo>
                  <a:lnTo>
                    <a:pt x="1893888" y="679450"/>
                  </a:lnTo>
                  <a:lnTo>
                    <a:pt x="1820863" y="738188"/>
                  </a:lnTo>
                  <a:lnTo>
                    <a:pt x="1813658" y="786062"/>
                  </a:lnTo>
                  <a:lnTo>
                    <a:pt x="1773238" y="814388"/>
                  </a:lnTo>
                  <a:lnTo>
                    <a:pt x="1742220" y="845593"/>
                  </a:lnTo>
                  <a:lnTo>
                    <a:pt x="1723170" y="878931"/>
                  </a:lnTo>
                  <a:lnTo>
                    <a:pt x="1686261" y="918221"/>
                  </a:lnTo>
                  <a:lnTo>
                    <a:pt x="1673225" y="958850"/>
                  </a:lnTo>
                  <a:lnTo>
                    <a:pt x="1643063" y="1028700"/>
                  </a:lnTo>
                  <a:lnTo>
                    <a:pt x="1620838" y="1120775"/>
                  </a:lnTo>
                  <a:lnTo>
                    <a:pt x="1604963" y="1195388"/>
                  </a:lnTo>
                  <a:lnTo>
                    <a:pt x="1577975" y="1249363"/>
                  </a:lnTo>
                  <a:lnTo>
                    <a:pt x="1597025" y="1349375"/>
                  </a:lnTo>
                  <a:lnTo>
                    <a:pt x="1601788" y="1414463"/>
                  </a:lnTo>
                  <a:lnTo>
                    <a:pt x="1595438" y="1471613"/>
                  </a:lnTo>
                  <a:lnTo>
                    <a:pt x="1557338" y="1533525"/>
                  </a:lnTo>
                  <a:lnTo>
                    <a:pt x="1662113" y="1614488"/>
                  </a:lnTo>
                  <a:lnTo>
                    <a:pt x="1685925" y="1676400"/>
                  </a:lnTo>
                  <a:lnTo>
                    <a:pt x="1671638" y="1738313"/>
                  </a:lnTo>
                  <a:lnTo>
                    <a:pt x="1739900" y="1773238"/>
                  </a:lnTo>
                  <a:lnTo>
                    <a:pt x="1768475" y="1806575"/>
                  </a:lnTo>
                  <a:lnTo>
                    <a:pt x="1757363" y="1852613"/>
                  </a:lnTo>
                  <a:lnTo>
                    <a:pt x="1746250" y="1895475"/>
                  </a:lnTo>
                  <a:lnTo>
                    <a:pt x="1676400" y="1927225"/>
                  </a:lnTo>
                  <a:lnTo>
                    <a:pt x="1639888" y="2014538"/>
                  </a:lnTo>
                  <a:lnTo>
                    <a:pt x="1600200" y="2062163"/>
                  </a:lnTo>
                  <a:lnTo>
                    <a:pt x="1563688" y="2076450"/>
                  </a:lnTo>
                  <a:lnTo>
                    <a:pt x="1533525" y="2116138"/>
                  </a:lnTo>
                  <a:lnTo>
                    <a:pt x="1449388" y="2143125"/>
                  </a:lnTo>
                  <a:lnTo>
                    <a:pt x="1414463" y="2170113"/>
                  </a:lnTo>
                  <a:lnTo>
                    <a:pt x="1397000" y="2205038"/>
                  </a:lnTo>
                  <a:lnTo>
                    <a:pt x="1360488" y="2236788"/>
                  </a:lnTo>
                  <a:lnTo>
                    <a:pt x="1308100" y="2244725"/>
                  </a:lnTo>
                  <a:lnTo>
                    <a:pt x="1254125" y="2232025"/>
                  </a:lnTo>
                  <a:lnTo>
                    <a:pt x="1230313" y="2271713"/>
                  </a:lnTo>
                  <a:lnTo>
                    <a:pt x="1182688" y="2287588"/>
                  </a:lnTo>
                  <a:lnTo>
                    <a:pt x="1147763" y="2311400"/>
                  </a:lnTo>
                  <a:lnTo>
                    <a:pt x="1160463" y="2362200"/>
                  </a:lnTo>
                  <a:lnTo>
                    <a:pt x="1135063" y="2420938"/>
                  </a:lnTo>
                  <a:lnTo>
                    <a:pt x="1058863" y="2449513"/>
                  </a:lnTo>
                  <a:lnTo>
                    <a:pt x="976313" y="2420938"/>
                  </a:lnTo>
                  <a:lnTo>
                    <a:pt x="933450" y="2373313"/>
                  </a:lnTo>
                  <a:lnTo>
                    <a:pt x="866775" y="2405063"/>
                  </a:lnTo>
                  <a:lnTo>
                    <a:pt x="876300" y="2473325"/>
                  </a:lnTo>
                  <a:lnTo>
                    <a:pt x="904875" y="2552700"/>
                  </a:lnTo>
                  <a:lnTo>
                    <a:pt x="890588" y="2595563"/>
                  </a:lnTo>
                  <a:lnTo>
                    <a:pt x="900113" y="2654300"/>
                  </a:lnTo>
                  <a:lnTo>
                    <a:pt x="915988" y="2716213"/>
                  </a:lnTo>
                  <a:lnTo>
                    <a:pt x="854075" y="2771775"/>
                  </a:lnTo>
                  <a:lnTo>
                    <a:pt x="839788" y="2857500"/>
                  </a:lnTo>
                  <a:lnTo>
                    <a:pt x="842963" y="2921000"/>
                  </a:lnTo>
                  <a:lnTo>
                    <a:pt x="790575" y="2995613"/>
                  </a:lnTo>
                  <a:lnTo>
                    <a:pt x="690563" y="3011488"/>
                  </a:lnTo>
                  <a:lnTo>
                    <a:pt x="644525" y="3071813"/>
                  </a:lnTo>
                  <a:lnTo>
                    <a:pt x="606425" y="3128963"/>
                  </a:lnTo>
                  <a:lnTo>
                    <a:pt x="590550" y="3201988"/>
                  </a:lnTo>
                  <a:lnTo>
                    <a:pt x="633413" y="3257550"/>
                  </a:lnTo>
                  <a:lnTo>
                    <a:pt x="723900" y="3302000"/>
                  </a:lnTo>
                  <a:lnTo>
                    <a:pt x="787400" y="3328988"/>
                  </a:lnTo>
                  <a:lnTo>
                    <a:pt x="785813" y="3390900"/>
                  </a:lnTo>
                  <a:lnTo>
                    <a:pt x="763588" y="3467100"/>
                  </a:lnTo>
                  <a:lnTo>
                    <a:pt x="725488" y="3554413"/>
                  </a:lnTo>
                  <a:lnTo>
                    <a:pt x="684213" y="3546475"/>
                  </a:lnTo>
                  <a:lnTo>
                    <a:pt x="652463" y="3562350"/>
                  </a:lnTo>
                  <a:lnTo>
                    <a:pt x="600075" y="3609975"/>
                  </a:lnTo>
                  <a:lnTo>
                    <a:pt x="595313" y="3671888"/>
                  </a:lnTo>
                  <a:lnTo>
                    <a:pt x="544513" y="3773488"/>
                  </a:lnTo>
                  <a:lnTo>
                    <a:pt x="447675" y="3849688"/>
                  </a:lnTo>
                  <a:lnTo>
                    <a:pt x="406400" y="3905250"/>
                  </a:lnTo>
                  <a:lnTo>
                    <a:pt x="409575" y="3971925"/>
                  </a:lnTo>
                  <a:lnTo>
                    <a:pt x="438150" y="4029075"/>
                  </a:lnTo>
                  <a:lnTo>
                    <a:pt x="471488" y="4086225"/>
                  </a:lnTo>
                  <a:lnTo>
                    <a:pt x="492125" y="4129088"/>
                  </a:lnTo>
                  <a:lnTo>
                    <a:pt x="495300" y="4164013"/>
                  </a:lnTo>
                  <a:lnTo>
                    <a:pt x="452438" y="4171950"/>
                  </a:lnTo>
                  <a:lnTo>
                    <a:pt x="347663" y="4110038"/>
                  </a:lnTo>
                  <a:lnTo>
                    <a:pt x="263525" y="4116388"/>
                  </a:lnTo>
                  <a:lnTo>
                    <a:pt x="163513" y="4116388"/>
                  </a:lnTo>
                  <a:lnTo>
                    <a:pt x="144463" y="4062413"/>
                  </a:lnTo>
                  <a:lnTo>
                    <a:pt x="111125" y="3957638"/>
                  </a:lnTo>
                  <a:lnTo>
                    <a:pt x="85725" y="3895725"/>
                  </a:lnTo>
                  <a:lnTo>
                    <a:pt x="15875" y="3876675"/>
                  </a:lnTo>
                  <a:lnTo>
                    <a:pt x="23813" y="3787775"/>
                  </a:lnTo>
                  <a:lnTo>
                    <a:pt x="0" y="3721100"/>
                  </a:lnTo>
                  <a:lnTo>
                    <a:pt x="39688" y="3611563"/>
                  </a:lnTo>
                  <a:lnTo>
                    <a:pt x="109538" y="3500438"/>
                  </a:lnTo>
                  <a:lnTo>
                    <a:pt x="95250" y="3402013"/>
                  </a:lnTo>
                  <a:lnTo>
                    <a:pt x="123825" y="3330575"/>
                  </a:lnTo>
                  <a:lnTo>
                    <a:pt x="171450" y="3249613"/>
                  </a:lnTo>
                  <a:lnTo>
                    <a:pt x="149225" y="3138488"/>
                  </a:lnTo>
                  <a:lnTo>
                    <a:pt x="166688" y="3057525"/>
                  </a:lnTo>
                  <a:lnTo>
                    <a:pt x="158750" y="2916238"/>
                  </a:lnTo>
                  <a:lnTo>
                    <a:pt x="163513" y="2867025"/>
                  </a:lnTo>
                  <a:lnTo>
                    <a:pt x="158750" y="2778125"/>
                  </a:lnTo>
                  <a:lnTo>
                    <a:pt x="153988" y="2686050"/>
                  </a:lnTo>
                  <a:lnTo>
                    <a:pt x="152400" y="2616200"/>
                  </a:lnTo>
                  <a:lnTo>
                    <a:pt x="158750" y="2563813"/>
                  </a:lnTo>
                  <a:lnTo>
                    <a:pt x="157163" y="2481263"/>
                  </a:lnTo>
                  <a:lnTo>
                    <a:pt x="152400" y="2411413"/>
                  </a:lnTo>
                  <a:lnTo>
                    <a:pt x="149225" y="2300288"/>
                  </a:lnTo>
                  <a:lnTo>
                    <a:pt x="158750" y="2220913"/>
                  </a:lnTo>
                  <a:lnTo>
                    <a:pt x="173038" y="2163763"/>
                  </a:lnTo>
                  <a:lnTo>
                    <a:pt x="196850" y="2111375"/>
                  </a:lnTo>
                  <a:lnTo>
                    <a:pt x="249238" y="2058988"/>
                  </a:lnTo>
                  <a:lnTo>
                    <a:pt x="249238" y="2006600"/>
                  </a:lnTo>
                  <a:lnTo>
                    <a:pt x="230188" y="1968500"/>
                  </a:lnTo>
                  <a:lnTo>
                    <a:pt x="196850" y="1890713"/>
                  </a:lnTo>
                  <a:lnTo>
                    <a:pt x="230188" y="1824038"/>
                  </a:lnTo>
                  <a:lnTo>
                    <a:pt x="273050" y="1781175"/>
                  </a:lnTo>
                  <a:lnTo>
                    <a:pt x="295275" y="1711325"/>
                  </a:lnTo>
                  <a:lnTo>
                    <a:pt x="282575" y="1635125"/>
                  </a:lnTo>
                  <a:lnTo>
                    <a:pt x="314325" y="1590675"/>
                  </a:lnTo>
                  <a:lnTo>
                    <a:pt x="352425" y="1514475"/>
                  </a:lnTo>
                  <a:lnTo>
                    <a:pt x="366713" y="1454150"/>
                  </a:lnTo>
                  <a:lnTo>
                    <a:pt x="333375" y="1357313"/>
                  </a:lnTo>
                  <a:lnTo>
                    <a:pt x="325438" y="1300163"/>
                  </a:lnTo>
                  <a:lnTo>
                    <a:pt x="301625" y="1235075"/>
                  </a:lnTo>
                  <a:lnTo>
                    <a:pt x="287338" y="1171575"/>
                  </a:lnTo>
                  <a:lnTo>
                    <a:pt x="296863" y="1114425"/>
                  </a:lnTo>
                  <a:lnTo>
                    <a:pt x="328613" y="1068388"/>
                  </a:lnTo>
                  <a:lnTo>
                    <a:pt x="358775" y="1035050"/>
                  </a:lnTo>
                  <a:lnTo>
                    <a:pt x="361950" y="996950"/>
                  </a:lnTo>
                  <a:lnTo>
                    <a:pt x="376238" y="954088"/>
                  </a:lnTo>
                  <a:lnTo>
                    <a:pt x="373063" y="915988"/>
                  </a:lnTo>
                  <a:lnTo>
                    <a:pt x="373063" y="857250"/>
                  </a:lnTo>
                  <a:lnTo>
                    <a:pt x="427038" y="836613"/>
                  </a:lnTo>
                  <a:lnTo>
                    <a:pt x="431800" y="801688"/>
                  </a:lnTo>
                  <a:lnTo>
                    <a:pt x="434975" y="769938"/>
                  </a:lnTo>
                  <a:lnTo>
                    <a:pt x="455613" y="738188"/>
                  </a:lnTo>
                  <a:lnTo>
                    <a:pt x="484188" y="692150"/>
                  </a:lnTo>
                  <a:lnTo>
                    <a:pt x="504825" y="636588"/>
                  </a:lnTo>
                  <a:lnTo>
                    <a:pt x="541338" y="596900"/>
                  </a:lnTo>
                  <a:lnTo>
                    <a:pt x="509588" y="554038"/>
                  </a:lnTo>
                  <a:lnTo>
                    <a:pt x="517525" y="508000"/>
                  </a:lnTo>
                  <a:lnTo>
                    <a:pt x="496888" y="428625"/>
                  </a:lnTo>
                  <a:lnTo>
                    <a:pt x="488950" y="355600"/>
                  </a:lnTo>
                  <a:lnTo>
                    <a:pt x="541338" y="312738"/>
                  </a:lnTo>
                  <a:lnTo>
                    <a:pt x="587375" y="288925"/>
                  </a:lnTo>
                  <a:lnTo>
                    <a:pt x="623888" y="273050"/>
                  </a:lnTo>
                  <a:lnTo>
                    <a:pt x="627063" y="217488"/>
                  </a:lnTo>
                  <a:lnTo>
                    <a:pt x="631825" y="174625"/>
                  </a:lnTo>
                  <a:lnTo>
                    <a:pt x="609936" y="144315"/>
                  </a:lnTo>
                  <a:lnTo>
                    <a:pt x="655638" y="96838"/>
                  </a:lnTo>
                  <a:lnTo>
                    <a:pt x="684213" y="77788"/>
                  </a:lnTo>
                  <a:lnTo>
                    <a:pt x="696852" y="43112"/>
                  </a:lnTo>
                  <a:lnTo>
                    <a:pt x="719138" y="15875"/>
                  </a:lnTo>
                  <a:close/>
                </a:path>
              </a:pathLst>
            </a:custGeom>
            <a:solidFill>
              <a:srgbClr val="00B0F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0" name="Freeform 218">
              <a:extLst>
                <a:ext uri="{FF2B5EF4-FFF2-40B4-BE49-F238E27FC236}">
                  <a16:creationId xmlns:a16="http://schemas.microsoft.com/office/drawing/2014/main" id="{720A1649-661F-4005-A1B3-FC7FB76554BA}"/>
                </a:ext>
              </a:extLst>
            </p:cNvPr>
            <p:cNvSpPr>
              <a:spLocks/>
            </p:cNvSpPr>
            <p:nvPr/>
          </p:nvSpPr>
          <p:spPr bwMode="auto">
            <a:xfrm>
              <a:off x="8904858" y="4626196"/>
              <a:ext cx="152458" cy="155667"/>
            </a:xfrm>
            <a:custGeom>
              <a:avLst/>
              <a:gdLst>
                <a:gd name="T0" fmla="*/ 29 w 877551"/>
                <a:gd name="T1" fmla="*/ 1 h 907257"/>
                <a:gd name="T2" fmla="*/ 37 w 877551"/>
                <a:gd name="T3" fmla="*/ 0 h 907257"/>
                <a:gd name="T4" fmla="*/ 42 w 877551"/>
                <a:gd name="T5" fmla="*/ 1 h 907257"/>
                <a:gd name="T6" fmla="*/ 47 w 877551"/>
                <a:gd name="T7" fmla="*/ 1 h 907257"/>
                <a:gd name="T8" fmla="*/ 53 w 877551"/>
                <a:gd name="T9" fmla="*/ 3 h 907257"/>
                <a:gd name="T10" fmla="*/ 57 w 877551"/>
                <a:gd name="T11" fmla="*/ 5 h 907257"/>
                <a:gd name="T12" fmla="*/ 63 w 877551"/>
                <a:gd name="T13" fmla="*/ 4 h 907257"/>
                <a:gd name="T14" fmla="*/ 67 w 877551"/>
                <a:gd name="T15" fmla="*/ 6 h 907257"/>
                <a:gd name="T16" fmla="*/ 74 w 877551"/>
                <a:gd name="T17" fmla="*/ 8 h 907257"/>
                <a:gd name="T18" fmla="*/ 74 w 877551"/>
                <a:gd name="T19" fmla="*/ 18 h 907257"/>
                <a:gd name="T20" fmla="*/ 75 w 877551"/>
                <a:gd name="T21" fmla="*/ 25 h 907257"/>
                <a:gd name="T22" fmla="*/ 76 w 877551"/>
                <a:gd name="T23" fmla="*/ 36 h 907257"/>
                <a:gd name="T24" fmla="*/ 78 w 877551"/>
                <a:gd name="T25" fmla="*/ 43 h 907257"/>
                <a:gd name="T26" fmla="*/ 82 w 877551"/>
                <a:gd name="T27" fmla="*/ 41 h 907257"/>
                <a:gd name="T28" fmla="*/ 88 w 877551"/>
                <a:gd name="T29" fmla="*/ 42 h 907257"/>
                <a:gd name="T30" fmla="*/ 95 w 877551"/>
                <a:gd name="T31" fmla="*/ 43 h 907257"/>
                <a:gd name="T32" fmla="*/ 103 w 877551"/>
                <a:gd name="T33" fmla="*/ 45 h 907257"/>
                <a:gd name="T34" fmla="*/ 105 w 877551"/>
                <a:gd name="T35" fmla="*/ 48 h 907257"/>
                <a:gd name="T36" fmla="*/ 110 w 877551"/>
                <a:gd name="T37" fmla="*/ 53 h 907257"/>
                <a:gd name="T38" fmla="*/ 113 w 877551"/>
                <a:gd name="T39" fmla="*/ 67 h 907257"/>
                <a:gd name="T40" fmla="*/ 117 w 877551"/>
                <a:gd name="T41" fmla="*/ 70 h 907257"/>
                <a:gd name="T42" fmla="*/ 123 w 877551"/>
                <a:gd name="T43" fmla="*/ 68 h 907257"/>
                <a:gd name="T44" fmla="*/ 130 w 877551"/>
                <a:gd name="T45" fmla="*/ 70 h 907257"/>
                <a:gd name="T46" fmla="*/ 131 w 877551"/>
                <a:gd name="T47" fmla="*/ 76 h 907257"/>
                <a:gd name="T48" fmla="*/ 130 w 877551"/>
                <a:gd name="T49" fmla="*/ 82 h 907257"/>
                <a:gd name="T50" fmla="*/ 131 w 877551"/>
                <a:gd name="T51" fmla="*/ 86 h 907257"/>
                <a:gd name="T52" fmla="*/ 131 w 877551"/>
                <a:gd name="T53" fmla="*/ 89 h 907257"/>
                <a:gd name="T54" fmla="*/ 127 w 877551"/>
                <a:gd name="T55" fmla="*/ 98 h 907257"/>
                <a:gd name="T56" fmla="*/ 126 w 877551"/>
                <a:gd name="T57" fmla="*/ 108 h 907257"/>
                <a:gd name="T58" fmla="*/ 122 w 877551"/>
                <a:gd name="T59" fmla="*/ 115 h 907257"/>
                <a:gd name="T60" fmla="*/ 110 w 877551"/>
                <a:gd name="T61" fmla="*/ 123 h 907257"/>
                <a:gd name="T62" fmla="*/ 101 w 877551"/>
                <a:gd name="T63" fmla="*/ 125 h 907257"/>
                <a:gd name="T64" fmla="*/ 91 w 877551"/>
                <a:gd name="T65" fmla="*/ 128 h 907257"/>
                <a:gd name="T66" fmla="*/ 85 w 877551"/>
                <a:gd name="T67" fmla="*/ 127 h 907257"/>
                <a:gd name="T68" fmla="*/ 74 w 877551"/>
                <a:gd name="T69" fmla="*/ 124 h 907257"/>
                <a:gd name="T70" fmla="*/ 67 w 877551"/>
                <a:gd name="T71" fmla="*/ 124 h 907257"/>
                <a:gd name="T72" fmla="*/ 68 w 877551"/>
                <a:gd name="T73" fmla="*/ 116 h 907257"/>
                <a:gd name="T74" fmla="*/ 75 w 877551"/>
                <a:gd name="T75" fmla="*/ 104 h 907257"/>
                <a:gd name="T76" fmla="*/ 79 w 877551"/>
                <a:gd name="T77" fmla="*/ 98 h 907257"/>
                <a:gd name="T78" fmla="*/ 78 w 877551"/>
                <a:gd name="T79" fmla="*/ 92 h 907257"/>
                <a:gd name="T80" fmla="*/ 64 w 877551"/>
                <a:gd name="T81" fmla="*/ 89 h 907257"/>
                <a:gd name="T82" fmla="*/ 47 w 877551"/>
                <a:gd name="T83" fmla="*/ 78 h 907257"/>
                <a:gd name="T84" fmla="*/ 35 w 877551"/>
                <a:gd name="T85" fmla="*/ 74 h 907257"/>
                <a:gd name="T86" fmla="*/ 26 w 877551"/>
                <a:gd name="T87" fmla="*/ 69 h 907257"/>
                <a:gd name="T88" fmla="*/ 22 w 877551"/>
                <a:gd name="T89" fmla="*/ 62 h 907257"/>
                <a:gd name="T90" fmla="*/ 6 w 877551"/>
                <a:gd name="T91" fmla="*/ 49 h 907257"/>
                <a:gd name="T92" fmla="*/ 0 w 877551"/>
                <a:gd name="T93" fmla="*/ 41 h 907257"/>
                <a:gd name="T94" fmla="*/ 4 w 877551"/>
                <a:gd name="T95" fmla="*/ 34 h 907257"/>
                <a:gd name="T96" fmla="*/ 7 w 877551"/>
                <a:gd name="T97" fmla="*/ 30 h 907257"/>
                <a:gd name="T98" fmla="*/ 11 w 877551"/>
                <a:gd name="T99" fmla="*/ 26 h 907257"/>
                <a:gd name="T100" fmla="*/ 18 w 877551"/>
                <a:gd name="T101" fmla="*/ 23 h 907257"/>
                <a:gd name="T102" fmla="*/ 17 w 877551"/>
                <a:gd name="T103" fmla="*/ 15 h 907257"/>
                <a:gd name="T104" fmla="*/ 19 w 877551"/>
                <a:gd name="T105" fmla="*/ 8 h 907257"/>
                <a:gd name="T106" fmla="*/ 20 w 877551"/>
                <a:gd name="T107" fmla="*/ 4 h 907257"/>
                <a:gd name="T108" fmla="*/ 29 w 877551"/>
                <a:gd name="T109" fmla="*/ 1 h 9072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7551"/>
                <a:gd name="T166" fmla="*/ 0 h 907257"/>
                <a:gd name="T167" fmla="*/ 877551 w 877551"/>
                <a:gd name="T168" fmla="*/ 907257 h 9072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7551" h="907257">
                  <a:moveTo>
                    <a:pt x="193339" y="3720"/>
                  </a:moveTo>
                  <a:lnTo>
                    <a:pt x="244078" y="0"/>
                  </a:lnTo>
                  <a:lnTo>
                    <a:pt x="280651" y="3720"/>
                  </a:lnTo>
                  <a:lnTo>
                    <a:pt x="314325" y="7144"/>
                  </a:lnTo>
                  <a:lnTo>
                    <a:pt x="351234" y="21432"/>
                  </a:lnTo>
                  <a:lnTo>
                    <a:pt x="378618" y="33338"/>
                  </a:lnTo>
                  <a:lnTo>
                    <a:pt x="417909" y="30957"/>
                  </a:lnTo>
                  <a:lnTo>
                    <a:pt x="447339" y="44995"/>
                  </a:lnTo>
                  <a:lnTo>
                    <a:pt x="494109" y="58341"/>
                  </a:lnTo>
                  <a:lnTo>
                    <a:pt x="495300" y="126207"/>
                  </a:lnTo>
                  <a:lnTo>
                    <a:pt x="498871" y="179785"/>
                  </a:lnTo>
                  <a:lnTo>
                    <a:pt x="506076" y="254545"/>
                  </a:lnTo>
                  <a:lnTo>
                    <a:pt x="517189" y="303757"/>
                  </a:lnTo>
                  <a:lnTo>
                    <a:pt x="548878" y="294085"/>
                  </a:lnTo>
                  <a:lnTo>
                    <a:pt x="585451" y="295820"/>
                  </a:lnTo>
                  <a:lnTo>
                    <a:pt x="633076" y="303757"/>
                  </a:lnTo>
                  <a:lnTo>
                    <a:pt x="687051" y="316457"/>
                  </a:lnTo>
                  <a:lnTo>
                    <a:pt x="699751" y="338682"/>
                  </a:lnTo>
                  <a:lnTo>
                    <a:pt x="731501" y="379957"/>
                  </a:lnTo>
                  <a:lnTo>
                    <a:pt x="750551" y="476795"/>
                  </a:lnTo>
                  <a:lnTo>
                    <a:pt x="777539" y="499020"/>
                  </a:lnTo>
                  <a:lnTo>
                    <a:pt x="816768" y="484585"/>
                  </a:lnTo>
                  <a:lnTo>
                    <a:pt x="867965" y="497682"/>
                  </a:lnTo>
                  <a:lnTo>
                    <a:pt x="877551" y="540295"/>
                  </a:lnTo>
                  <a:lnTo>
                    <a:pt x="867965" y="585788"/>
                  </a:lnTo>
                  <a:lnTo>
                    <a:pt x="872789" y="608557"/>
                  </a:lnTo>
                  <a:lnTo>
                    <a:pt x="875109" y="631032"/>
                  </a:lnTo>
                  <a:lnTo>
                    <a:pt x="846534" y="697707"/>
                  </a:lnTo>
                  <a:lnTo>
                    <a:pt x="837864" y="768895"/>
                  </a:lnTo>
                  <a:lnTo>
                    <a:pt x="812006" y="819150"/>
                  </a:lnTo>
                  <a:lnTo>
                    <a:pt x="733425" y="876300"/>
                  </a:lnTo>
                  <a:lnTo>
                    <a:pt x="671176" y="889545"/>
                  </a:lnTo>
                  <a:lnTo>
                    <a:pt x="607218" y="907257"/>
                  </a:lnTo>
                  <a:lnTo>
                    <a:pt x="566401" y="899070"/>
                  </a:lnTo>
                  <a:lnTo>
                    <a:pt x="490537" y="878682"/>
                  </a:lnTo>
                  <a:lnTo>
                    <a:pt x="444164" y="878432"/>
                  </a:lnTo>
                  <a:lnTo>
                    <a:pt x="454818" y="823913"/>
                  </a:lnTo>
                  <a:lnTo>
                    <a:pt x="500062" y="738188"/>
                  </a:lnTo>
                  <a:lnTo>
                    <a:pt x="529828" y="692944"/>
                  </a:lnTo>
                  <a:lnTo>
                    <a:pt x="520303" y="651272"/>
                  </a:lnTo>
                  <a:lnTo>
                    <a:pt x="425114" y="630782"/>
                  </a:lnTo>
                  <a:lnTo>
                    <a:pt x="313989" y="551407"/>
                  </a:lnTo>
                  <a:lnTo>
                    <a:pt x="235743" y="527447"/>
                  </a:lnTo>
                  <a:lnTo>
                    <a:pt x="176212" y="491728"/>
                  </a:lnTo>
                  <a:lnTo>
                    <a:pt x="148828" y="442913"/>
                  </a:lnTo>
                  <a:lnTo>
                    <a:pt x="39290" y="347663"/>
                  </a:lnTo>
                  <a:lnTo>
                    <a:pt x="0" y="291703"/>
                  </a:lnTo>
                  <a:lnTo>
                    <a:pt x="28239" y="245020"/>
                  </a:lnTo>
                  <a:lnTo>
                    <a:pt x="48815" y="210741"/>
                  </a:lnTo>
                  <a:lnTo>
                    <a:pt x="71437" y="185738"/>
                  </a:lnTo>
                  <a:lnTo>
                    <a:pt x="119062" y="165497"/>
                  </a:lnTo>
                  <a:lnTo>
                    <a:pt x="115490" y="109538"/>
                  </a:lnTo>
                  <a:lnTo>
                    <a:pt x="128251" y="59282"/>
                  </a:lnTo>
                  <a:lnTo>
                    <a:pt x="135731" y="26194"/>
                  </a:lnTo>
                  <a:lnTo>
                    <a:pt x="193339" y="372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1" name="Freeform 219">
              <a:extLst>
                <a:ext uri="{FF2B5EF4-FFF2-40B4-BE49-F238E27FC236}">
                  <a16:creationId xmlns:a16="http://schemas.microsoft.com/office/drawing/2014/main" id="{F1092EC5-07CE-4C14-AA4E-A085744BB94B}"/>
                </a:ext>
              </a:extLst>
            </p:cNvPr>
            <p:cNvSpPr>
              <a:spLocks/>
            </p:cNvSpPr>
            <p:nvPr/>
          </p:nvSpPr>
          <p:spPr bwMode="auto">
            <a:xfrm>
              <a:off x="8989914" y="4838030"/>
              <a:ext cx="97894" cy="109128"/>
            </a:xfrm>
            <a:custGeom>
              <a:avLst/>
              <a:gdLst>
                <a:gd name="T0" fmla="*/ 2147483647 w 307"/>
                <a:gd name="T1" fmla="*/ 2147483647 h 341"/>
                <a:gd name="T2" fmla="*/ 2147483647 w 307"/>
                <a:gd name="T3" fmla="*/ 2147483647 h 341"/>
                <a:gd name="T4" fmla="*/ 0 w 307"/>
                <a:gd name="T5" fmla="*/ 2147483647 h 341"/>
                <a:gd name="T6" fmla="*/ 2147483647 w 307"/>
                <a:gd name="T7" fmla="*/ 2147483647 h 341"/>
                <a:gd name="T8" fmla="*/ 2147483647 w 307"/>
                <a:gd name="T9" fmla="*/ 2147483647 h 341"/>
                <a:gd name="T10" fmla="*/ 2147483647 w 307"/>
                <a:gd name="T11" fmla="*/ 2147483647 h 341"/>
                <a:gd name="T12" fmla="*/ 2147483647 w 307"/>
                <a:gd name="T13" fmla="*/ 2147483647 h 341"/>
                <a:gd name="T14" fmla="*/ 2147483647 w 307"/>
                <a:gd name="T15" fmla="*/ 2147483647 h 341"/>
                <a:gd name="T16" fmla="*/ 2147483647 w 307"/>
                <a:gd name="T17" fmla="*/ 2147483647 h 341"/>
                <a:gd name="T18" fmla="*/ 2147483647 w 307"/>
                <a:gd name="T19" fmla="*/ 2147483647 h 341"/>
                <a:gd name="T20" fmla="*/ 2147483647 w 307"/>
                <a:gd name="T21" fmla="*/ 2147483647 h 341"/>
                <a:gd name="T22" fmla="*/ 2147483647 w 307"/>
                <a:gd name="T23" fmla="*/ 2147483647 h 341"/>
                <a:gd name="T24" fmla="*/ 2147483647 w 307"/>
                <a:gd name="T25" fmla="*/ 2147483647 h 341"/>
                <a:gd name="T26" fmla="*/ 2147483647 w 307"/>
                <a:gd name="T27" fmla="*/ 2147483647 h 341"/>
                <a:gd name="T28" fmla="*/ 2147483647 w 307"/>
                <a:gd name="T29" fmla="*/ 2147483647 h 341"/>
                <a:gd name="T30" fmla="*/ 2147483647 w 307"/>
                <a:gd name="T31" fmla="*/ 2147483647 h 341"/>
                <a:gd name="T32" fmla="*/ 2147483647 w 307"/>
                <a:gd name="T33" fmla="*/ 2147483647 h 341"/>
                <a:gd name="T34" fmla="*/ 2147483647 w 307"/>
                <a:gd name="T35" fmla="*/ 2147483647 h 341"/>
                <a:gd name="T36" fmla="*/ 2147483647 w 307"/>
                <a:gd name="T37" fmla="*/ 2147483647 h 341"/>
                <a:gd name="T38" fmla="*/ 2147483647 w 307"/>
                <a:gd name="T39" fmla="*/ 2147483647 h 341"/>
                <a:gd name="T40" fmla="*/ 2147483647 w 307"/>
                <a:gd name="T41" fmla="*/ 2147483647 h 341"/>
                <a:gd name="T42" fmla="*/ 2147483647 w 307"/>
                <a:gd name="T43" fmla="*/ 2147483647 h 341"/>
                <a:gd name="T44" fmla="*/ 2147483647 w 307"/>
                <a:gd name="T45" fmla="*/ 2147483647 h 341"/>
                <a:gd name="T46" fmla="*/ 2147483647 w 307"/>
                <a:gd name="T47" fmla="*/ 2147483647 h 341"/>
                <a:gd name="T48" fmla="*/ 2147483647 w 307"/>
                <a:gd name="T49" fmla="*/ 2147483647 h 341"/>
                <a:gd name="T50" fmla="*/ 2147483647 w 307"/>
                <a:gd name="T51" fmla="*/ 2147483647 h 341"/>
                <a:gd name="T52" fmla="*/ 2147483647 w 307"/>
                <a:gd name="T53" fmla="*/ 2147483647 h 341"/>
                <a:gd name="T54" fmla="*/ 2147483647 w 307"/>
                <a:gd name="T55" fmla="*/ 2147483647 h 341"/>
                <a:gd name="T56" fmla="*/ 2147483647 w 307"/>
                <a:gd name="T57" fmla="*/ 2147483647 h 341"/>
                <a:gd name="T58" fmla="*/ 2147483647 w 307"/>
                <a:gd name="T59" fmla="*/ 2147483647 h 341"/>
                <a:gd name="T60" fmla="*/ 2147483647 w 307"/>
                <a:gd name="T61" fmla="*/ 2147483647 h 341"/>
                <a:gd name="T62" fmla="*/ 2147483647 w 307"/>
                <a:gd name="T63" fmla="*/ 2147483647 h 341"/>
                <a:gd name="T64" fmla="*/ 2147483647 w 307"/>
                <a:gd name="T65" fmla="*/ 2147483647 h 341"/>
                <a:gd name="T66" fmla="*/ 2147483647 w 307"/>
                <a:gd name="T67" fmla="*/ 2147483647 h 341"/>
                <a:gd name="T68" fmla="*/ 2147483647 w 307"/>
                <a:gd name="T69" fmla="*/ 2147483647 h 341"/>
                <a:gd name="T70" fmla="*/ 2147483647 w 307"/>
                <a:gd name="T71" fmla="*/ 2147483647 h 341"/>
                <a:gd name="T72" fmla="*/ 2147483647 w 307"/>
                <a:gd name="T73" fmla="*/ 0 h 341"/>
                <a:gd name="T74" fmla="*/ 2147483647 w 307"/>
                <a:gd name="T75" fmla="*/ 2147483647 h 3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7"/>
                <a:gd name="T115" fmla="*/ 0 h 341"/>
                <a:gd name="T116" fmla="*/ 307 w 307"/>
                <a:gd name="T117" fmla="*/ 341 h 3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7" h="341">
                  <a:moveTo>
                    <a:pt x="35" y="38"/>
                  </a:moveTo>
                  <a:lnTo>
                    <a:pt x="18" y="110"/>
                  </a:lnTo>
                  <a:lnTo>
                    <a:pt x="0" y="150"/>
                  </a:lnTo>
                  <a:lnTo>
                    <a:pt x="12" y="210"/>
                  </a:lnTo>
                  <a:lnTo>
                    <a:pt x="14" y="243"/>
                  </a:lnTo>
                  <a:lnTo>
                    <a:pt x="12" y="275"/>
                  </a:lnTo>
                  <a:lnTo>
                    <a:pt x="29" y="294"/>
                  </a:lnTo>
                  <a:lnTo>
                    <a:pt x="45" y="303"/>
                  </a:lnTo>
                  <a:lnTo>
                    <a:pt x="71" y="310"/>
                  </a:lnTo>
                  <a:lnTo>
                    <a:pt x="96" y="325"/>
                  </a:lnTo>
                  <a:lnTo>
                    <a:pt x="120" y="341"/>
                  </a:lnTo>
                  <a:lnTo>
                    <a:pt x="138" y="336"/>
                  </a:lnTo>
                  <a:lnTo>
                    <a:pt x="162" y="333"/>
                  </a:lnTo>
                  <a:lnTo>
                    <a:pt x="177" y="333"/>
                  </a:lnTo>
                  <a:lnTo>
                    <a:pt x="194" y="333"/>
                  </a:lnTo>
                  <a:lnTo>
                    <a:pt x="212" y="333"/>
                  </a:lnTo>
                  <a:lnTo>
                    <a:pt x="223" y="323"/>
                  </a:lnTo>
                  <a:lnTo>
                    <a:pt x="237" y="309"/>
                  </a:lnTo>
                  <a:lnTo>
                    <a:pt x="253" y="304"/>
                  </a:lnTo>
                  <a:lnTo>
                    <a:pt x="267" y="295"/>
                  </a:lnTo>
                  <a:lnTo>
                    <a:pt x="283" y="282"/>
                  </a:lnTo>
                  <a:lnTo>
                    <a:pt x="288" y="268"/>
                  </a:lnTo>
                  <a:lnTo>
                    <a:pt x="296" y="251"/>
                  </a:lnTo>
                  <a:lnTo>
                    <a:pt x="305" y="238"/>
                  </a:lnTo>
                  <a:lnTo>
                    <a:pt x="290" y="215"/>
                  </a:lnTo>
                  <a:lnTo>
                    <a:pt x="297" y="191"/>
                  </a:lnTo>
                  <a:lnTo>
                    <a:pt x="307" y="168"/>
                  </a:lnTo>
                  <a:lnTo>
                    <a:pt x="291" y="156"/>
                  </a:lnTo>
                  <a:lnTo>
                    <a:pt x="272" y="140"/>
                  </a:lnTo>
                  <a:lnTo>
                    <a:pt x="248" y="120"/>
                  </a:lnTo>
                  <a:lnTo>
                    <a:pt x="211" y="109"/>
                  </a:lnTo>
                  <a:lnTo>
                    <a:pt x="169" y="72"/>
                  </a:lnTo>
                  <a:lnTo>
                    <a:pt x="138" y="70"/>
                  </a:lnTo>
                  <a:lnTo>
                    <a:pt x="129" y="57"/>
                  </a:lnTo>
                  <a:lnTo>
                    <a:pt x="100" y="39"/>
                  </a:lnTo>
                  <a:lnTo>
                    <a:pt x="88" y="15"/>
                  </a:lnTo>
                  <a:lnTo>
                    <a:pt x="51" y="0"/>
                  </a:lnTo>
                  <a:lnTo>
                    <a:pt x="35" y="3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2" name="Freeform 220">
              <a:extLst>
                <a:ext uri="{FF2B5EF4-FFF2-40B4-BE49-F238E27FC236}">
                  <a16:creationId xmlns:a16="http://schemas.microsoft.com/office/drawing/2014/main" id="{2268BA60-7C4F-40FE-A88E-9F4FF2DFEBAC}"/>
                </a:ext>
              </a:extLst>
            </p:cNvPr>
            <p:cNvSpPr>
              <a:spLocks/>
            </p:cNvSpPr>
            <p:nvPr/>
          </p:nvSpPr>
          <p:spPr bwMode="auto">
            <a:xfrm>
              <a:off x="8760424" y="5402927"/>
              <a:ext cx="52960" cy="73822"/>
            </a:xfrm>
            <a:custGeom>
              <a:avLst/>
              <a:gdLst>
                <a:gd name="T0" fmla="*/ 33 w 309562"/>
                <a:gd name="T1" fmla="*/ 10 h 426730"/>
                <a:gd name="T2" fmla="*/ 29 w 309562"/>
                <a:gd name="T3" fmla="*/ 2 h 426730"/>
                <a:gd name="T4" fmla="*/ 20 w 309562"/>
                <a:gd name="T5" fmla="*/ 0 h 426730"/>
                <a:gd name="T6" fmla="*/ 13 w 309562"/>
                <a:gd name="T7" fmla="*/ 5 h 426730"/>
                <a:gd name="T8" fmla="*/ 9 w 309562"/>
                <a:gd name="T9" fmla="*/ 14 h 426730"/>
                <a:gd name="T10" fmla="*/ 20 w 309562"/>
                <a:gd name="T11" fmla="*/ 12 h 426730"/>
                <a:gd name="T12" fmla="*/ 20 w 309562"/>
                <a:gd name="T13" fmla="*/ 21 h 426730"/>
                <a:gd name="T14" fmla="*/ 16 w 309562"/>
                <a:gd name="T15" fmla="*/ 24 h 426730"/>
                <a:gd name="T16" fmla="*/ 14 w 309562"/>
                <a:gd name="T17" fmla="*/ 27 h 426730"/>
                <a:gd name="T18" fmla="*/ 12 w 309562"/>
                <a:gd name="T19" fmla="*/ 30 h 426730"/>
                <a:gd name="T20" fmla="*/ 16 w 309562"/>
                <a:gd name="T21" fmla="*/ 33 h 426730"/>
                <a:gd name="T22" fmla="*/ 18 w 309562"/>
                <a:gd name="T23" fmla="*/ 36 h 426730"/>
                <a:gd name="T24" fmla="*/ 20 w 309562"/>
                <a:gd name="T25" fmla="*/ 39 h 426730"/>
                <a:gd name="T26" fmla="*/ 21 w 309562"/>
                <a:gd name="T27" fmla="*/ 43 h 426730"/>
                <a:gd name="T28" fmla="*/ 25 w 309562"/>
                <a:gd name="T29" fmla="*/ 48 h 426730"/>
                <a:gd name="T30" fmla="*/ 35 w 309562"/>
                <a:gd name="T31" fmla="*/ 52 h 426730"/>
                <a:gd name="T32" fmla="*/ 34 w 309562"/>
                <a:gd name="T33" fmla="*/ 54 h 426730"/>
                <a:gd name="T34" fmla="*/ 27 w 309562"/>
                <a:gd name="T35" fmla="*/ 52 h 426730"/>
                <a:gd name="T36" fmla="*/ 21 w 309562"/>
                <a:gd name="T37" fmla="*/ 56 h 426730"/>
                <a:gd name="T38" fmla="*/ 18 w 309562"/>
                <a:gd name="T39" fmla="*/ 53 h 426730"/>
                <a:gd name="T40" fmla="*/ 15 w 309562"/>
                <a:gd name="T41" fmla="*/ 55 h 426730"/>
                <a:gd name="T42" fmla="*/ 13 w 309562"/>
                <a:gd name="T43" fmla="*/ 52 h 426730"/>
                <a:gd name="T44" fmla="*/ 10 w 309562"/>
                <a:gd name="T45" fmla="*/ 56 h 426730"/>
                <a:gd name="T46" fmla="*/ 7 w 309562"/>
                <a:gd name="T47" fmla="*/ 56 h 426730"/>
                <a:gd name="T48" fmla="*/ 0 w 309562"/>
                <a:gd name="T49" fmla="*/ 59 h 426730"/>
                <a:gd name="T50" fmla="*/ 1 w 309562"/>
                <a:gd name="T51" fmla="*/ 61 h 426730"/>
                <a:gd name="T52" fmla="*/ 9 w 309562"/>
                <a:gd name="T53" fmla="*/ 61 h 426730"/>
                <a:gd name="T54" fmla="*/ 14 w 309562"/>
                <a:gd name="T55" fmla="*/ 63 h 426730"/>
                <a:gd name="T56" fmla="*/ 29 w 309562"/>
                <a:gd name="T57" fmla="*/ 60 h 426730"/>
                <a:gd name="T58" fmla="*/ 36 w 309562"/>
                <a:gd name="T59" fmla="*/ 60 h 426730"/>
                <a:gd name="T60" fmla="*/ 43 w 309562"/>
                <a:gd name="T61" fmla="*/ 56 h 426730"/>
                <a:gd name="T62" fmla="*/ 33 w 309562"/>
                <a:gd name="T63" fmla="*/ 10 h 4267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9562"/>
                <a:gd name="T97" fmla="*/ 0 h 426730"/>
                <a:gd name="T98" fmla="*/ 309562 w 309562"/>
                <a:gd name="T99" fmla="*/ 426730 h 4267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9562" h="426730">
                  <a:moveTo>
                    <a:pt x="235916" y="69542"/>
                  </a:moveTo>
                  <a:lnTo>
                    <a:pt x="209998" y="11906"/>
                  </a:lnTo>
                  <a:lnTo>
                    <a:pt x="142133" y="0"/>
                  </a:lnTo>
                  <a:lnTo>
                    <a:pt x="89745" y="35718"/>
                  </a:lnTo>
                  <a:lnTo>
                    <a:pt x="68314" y="94059"/>
                  </a:lnTo>
                  <a:lnTo>
                    <a:pt x="146043" y="80942"/>
                  </a:lnTo>
                  <a:lnTo>
                    <a:pt x="146895" y="144065"/>
                  </a:lnTo>
                  <a:lnTo>
                    <a:pt x="114748" y="160734"/>
                  </a:lnTo>
                  <a:lnTo>
                    <a:pt x="99270" y="180975"/>
                  </a:lnTo>
                  <a:lnTo>
                    <a:pt x="86128" y="206337"/>
                  </a:lnTo>
                  <a:lnTo>
                    <a:pt x="116086" y="225337"/>
                  </a:lnTo>
                  <a:lnTo>
                    <a:pt x="130226" y="242887"/>
                  </a:lnTo>
                  <a:lnTo>
                    <a:pt x="146043" y="267135"/>
                  </a:lnTo>
                  <a:lnTo>
                    <a:pt x="148540" y="295001"/>
                  </a:lnTo>
                  <a:lnTo>
                    <a:pt x="178497" y="325400"/>
                  </a:lnTo>
                  <a:lnTo>
                    <a:pt x="249647" y="355799"/>
                  </a:lnTo>
                  <a:lnTo>
                    <a:pt x="242157" y="369732"/>
                  </a:lnTo>
                  <a:lnTo>
                    <a:pt x="194724" y="354532"/>
                  </a:lnTo>
                  <a:lnTo>
                    <a:pt x="153533" y="382398"/>
                  </a:lnTo>
                  <a:lnTo>
                    <a:pt x="129816" y="358332"/>
                  </a:lnTo>
                  <a:lnTo>
                    <a:pt x="108596" y="377332"/>
                  </a:lnTo>
                  <a:lnTo>
                    <a:pt x="92369" y="353266"/>
                  </a:lnTo>
                  <a:lnTo>
                    <a:pt x="74894" y="384931"/>
                  </a:lnTo>
                  <a:lnTo>
                    <a:pt x="52426" y="382398"/>
                  </a:lnTo>
                  <a:lnTo>
                    <a:pt x="0" y="401398"/>
                  </a:lnTo>
                  <a:lnTo>
                    <a:pt x="7489" y="419130"/>
                  </a:lnTo>
                  <a:lnTo>
                    <a:pt x="67405" y="419130"/>
                  </a:lnTo>
                  <a:lnTo>
                    <a:pt x="101107" y="426730"/>
                  </a:lnTo>
                  <a:lnTo>
                    <a:pt x="212200" y="408997"/>
                  </a:lnTo>
                  <a:lnTo>
                    <a:pt x="262129" y="410264"/>
                  </a:lnTo>
                  <a:lnTo>
                    <a:pt x="309562" y="381132"/>
                  </a:lnTo>
                  <a:lnTo>
                    <a:pt x="235916" y="69542"/>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3" name="Freeform 221">
              <a:extLst>
                <a:ext uri="{FF2B5EF4-FFF2-40B4-BE49-F238E27FC236}">
                  <a16:creationId xmlns:a16="http://schemas.microsoft.com/office/drawing/2014/main" id="{C265C957-8758-4360-8A63-189B5D5B3118}"/>
                </a:ext>
              </a:extLst>
            </p:cNvPr>
            <p:cNvSpPr>
              <a:spLocks/>
            </p:cNvSpPr>
            <p:nvPr/>
          </p:nvSpPr>
          <p:spPr bwMode="auto">
            <a:xfrm>
              <a:off x="8800547" y="5415765"/>
              <a:ext cx="64193" cy="57774"/>
            </a:xfrm>
            <a:custGeom>
              <a:avLst/>
              <a:gdLst>
                <a:gd name="T0" fmla="*/ 0 w 372666"/>
                <a:gd name="T1" fmla="*/ 0 h 341710"/>
                <a:gd name="T2" fmla="*/ 9 w 372666"/>
                <a:gd name="T3" fmla="*/ 7 h 341710"/>
                <a:gd name="T4" fmla="*/ 19 w 372666"/>
                <a:gd name="T5" fmla="*/ 18 h 341710"/>
                <a:gd name="T6" fmla="*/ 27 w 372666"/>
                <a:gd name="T7" fmla="*/ 24 h 341710"/>
                <a:gd name="T8" fmla="*/ 33 w 372666"/>
                <a:gd name="T9" fmla="*/ 31 h 341710"/>
                <a:gd name="T10" fmla="*/ 44 w 372666"/>
                <a:gd name="T11" fmla="*/ 35 h 341710"/>
                <a:gd name="T12" fmla="*/ 50 w 372666"/>
                <a:gd name="T13" fmla="*/ 36 h 341710"/>
                <a:gd name="T14" fmla="*/ 54 w 372666"/>
                <a:gd name="T15" fmla="*/ 39 h 341710"/>
                <a:gd name="T16" fmla="*/ 46 w 372666"/>
                <a:gd name="T17" fmla="*/ 44 h 341710"/>
                <a:gd name="T18" fmla="*/ 36 w 372666"/>
                <a:gd name="T19" fmla="*/ 45 h 341710"/>
                <a:gd name="T20" fmla="*/ 28 w 372666"/>
                <a:gd name="T21" fmla="*/ 44 h 341710"/>
                <a:gd name="T22" fmla="*/ 23 w 372666"/>
                <a:gd name="T23" fmla="*/ 42 h 341710"/>
                <a:gd name="T24" fmla="*/ 11 w 372666"/>
                <a:gd name="T25" fmla="*/ 41 h 341710"/>
                <a:gd name="T26" fmla="*/ 0 w 372666"/>
                <a:gd name="T27" fmla="*/ 0 h 3417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2666"/>
                <a:gd name="T43" fmla="*/ 0 h 341710"/>
                <a:gd name="T44" fmla="*/ 372666 w 372666"/>
                <a:gd name="T45" fmla="*/ 341710 h 3417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2666" h="341710">
                  <a:moveTo>
                    <a:pt x="0" y="0"/>
                  </a:moveTo>
                  <a:lnTo>
                    <a:pt x="59531" y="54769"/>
                  </a:lnTo>
                  <a:lnTo>
                    <a:pt x="129778" y="139303"/>
                  </a:lnTo>
                  <a:lnTo>
                    <a:pt x="185738" y="184547"/>
                  </a:lnTo>
                  <a:lnTo>
                    <a:pt x="232172" y="235744"/>
                  </a:lnTo>
                  <a:lnTo>
                    <a:pt x="305991" y="270272"/>
                  </a:lnTo>
                  <a:lnTo>
                    <a:pt x="346472" y="275035"/>
                  </a:lnTo>
                  <a:lnTo>
                    <a:pt x="372666" y="298847"/>
                  </a:lnTo>
                  <a:lnTo>
                    <a:pt x="321469" y="338138"/>
                  </a:lnTo>
                  <a:lnTo>
                    <a:pt x="253603" y="341710"/>
                  </a:lnTo>
                  <a:lnTo>
                    <a:pt x="195263" y="340519"/>
                  </a:lnTo>
                  <a:lnTo>
                    <a:pt x="157163" y="322660"/>
                  </a:lnTo>
                  <a:lnTo>
                    <a:pt x="73819" y="313135"/>
                  </a:lnTo>
                  <a:lnTo>
                    <a:pt x="0" y="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4" name="Freeform 222">
              <a:extLst>
                <a:ext uri="{FF2B5EF4-FFF2-40B4-BE49-F238E27FC236}">
                  <a16:creationId xmlns:a16="http://schemas.microsoft.com/office/drawing/2014/main" id="{9130489D-321F-421B-A9BD-C8BF71901991}"/>
                </a:ext>
              </a:extLst>
            </p:cNvPr>
            <p:cNvSpPr>
              <a:spLocks/>
            </p:cNvSpPr>
            <p:nvPr/>
          </p:nvSpPr>
          <p:spPr bwMode="auto">
            <a:xfrm>
              <a:off x="8795732" y="5473539"/>
              <a:ext cx="28887" cy="16048"/>
            </a:xfrm>
            <a:custGeom>
              <a:avLst/>
              <a:gdLst>
                <a:gd name="T0" fmla="*/ 2147483647 w 139"/>
                <a:gd name="T1" fmla="*/ 2147483647 h 67"/>
                <a:gd name="T2" fmla="*/ 2147483647 w 139"/>
                <a:gd name="T3" fmla="*/ 2147483647 h 67"/>
                <a:gd name="T4" fmla="*/ 2147483647 w 139"/>
                <a:gd name="T5" fmla="*/ 2147483647 h 67"/>
                <a:gd name="T6" fmla="*/ 2147483647 w 139"/>
                <a:gd name="T7" fmla="*/ 2147483647 h 67"/>
                <a:gd name="T8" fmla="*/ 2147483647 w 139"/>
                <a:gd name="T9" fmla="*/ 2147483647 h 67"/>
                <a:gd name="T10" fmla="*/ 2147483647 w 139"/>
                <a:gd name="T11" fmla="*/ 2147483647 h 67"/>
                <a:gd name="T12" fmla="*/ 0 w 139"/>
                <a:gd name="T13" fmla="*/ 2147483647 h 67"/>
                <a:gd name="T14" fmla="*/ 2147483647 w 139"/>
                <a:gd name="T15" fmla="*/ 2147483647 h 67"/>
                <a:gd name="T16" fmla="*/ 2147483647 w 139"/>
                <a:gd name="T17" fmla="*/ 0 h 67"/>
                <a:gd name="T18" fmla="*/ 2147483647 w 139"/>
                <a:gd name="T19" fmla="*/ 2147483647 h 67"/>
                <a:gd name="T20" fmla="*/ 2147483647 w 139"/>
                <a:gd name="T21" fmla="*/ 2147483647 h 67"/>
                <a:gd name="T22" fmla="*/ 2147483647 w 139"/>
                <a:gd name="T23" fmla="*/ 2147483647 h 67"/>
                <a:gd name="T24" fmla="*/ 2147483647 w 139"/>
                <a:gd name="T25" fmla="*/ 2147483647 h 67"/>
                <a:gd name="T26" fmla="*/ 2147483647 w 139"/>
                <a:gd name="T27" fmla="*/ 2147483647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9"/>
                <a:gd name="T43" fmla="*/ 0 h 67"/>
                <a:gd name="T44" fmla="*/ 139 w 139"/>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9" h="67">
                  <a:moveTo>
                    <a:pt x="139" y="67"/>
                  </a:moveTo>
                  <a:lnTo>
                    <a:pt x="90" y="63"/>
                  </a:lnTo>
                  <a:lnTo>
                    <a:pt x="78" y="34"/>
                  </a:lnTo>
                  <a:lnTo>
                    <a:pt x="58" y="40"/>
                  </a:lnTo>
                  <a:lnTo>
                    <a:pt x="46" y="51"/>
                  </a:lnTo>
                  <a:lnTo>
                    <a:pt x="1" y="45"/>
                  </a:lnTo>
                  <a:lnTo>
                    <a:pt x="0" y="34"/>
                  </a:lnTo>
                  <a:lnTo>
                    <a:pt x="52" y="22"/>
                  </a:lnTo>
                  <a:lnTo>
                    <a:pt x="79" y="0"/>
                  </a:lnTo>
                  <a:lnTo>
                    <a:pt x="93" y="3"/>
                  </a:lnTo>
                  <a:lnTo>
                    <a:pt x="88" y="21"/>
                  </a:lnTo>
                  <a:lnTo>
                    <a:pt x="103" y="39"/>
                  </a:lnTo>
                  <a:lnTo>
                    <a:pt x="130" y="43"/>
                  </a:lnTo>
                  <a:lnTo>
                    <a:pt x="139" y="67"/>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5" name="Freeform 223">
              <a:extLst>
                <a:ext uri="{FF2B5EF4-FFF2-40B4-BE49-F238E27FC236}">
                  <a16:creationId xmlns:a16="http://schemas.microsoft.com/office/drawing/2014/main" id="{B9CD47C4-BD97-49AA-B7DE-2F251F4388F9}"/>
                </a:ext>
              </a:extLst>
            </p:cNvPr>
            <p:cNvSpPr>
              <a:spLocks/>
            </p:cNvSpPr>
            <p:nvPr/>
          </p:nvSpPr>
          <p:spPr bwMode="auto">
            <a:xfrm>
              <a:off x="8818198" y="5470331"/>
              <a:ext cx="16048" cy="9629"/>
            </a:xfrm>
            <a:custGeom>
              <a:avLst/>
              <a:gdLst>
                <a:gd name="T0" fmla="*/ 2147483647 w 168"/>
                <a:gd name="T1" fmla="*/ 2147483647 h 112"/>
                <a:gd name="T2" fmla="*/ 2147483647 w 168"/>
                <a:gd name="T3" fmla="*/ 2147483647 h 112"/>
                <a:gd name="T4" fmla="*/ 0 w 168"/>
                <a:gd name="T5" fmla="*/ 2147483647 h 112"/>
                <a:gd name="T6" fmla="*/ 0 w 168"/>
                <a:gd name="T7" fmla="*/ 2147483647 h 112"/>
                <a:gd name="T8" fmla="*/ 2147483647 w 168"/>
                <a:gd name="T9" fmla="*/ 0 h 112"/>
                <a:gd name="T10" fmla="*/ 2147483647 w 168"/>
                <a:gd name="T11" fmla="*/ 2147483647 h 112"/>
                <a:gd name="T12" fmla="*/ 2147483647 w 168"/>
                <a:gd name="T13" fmla="*/ 2147483647 h 112"/>
                <a:gd name="T14" fmla="*/ 2147483647 w 168"/>
                <a:gd name="T15" fmla="*/ 2147483647 h 112"/>
                <a:gd name="T16" fmla="*/ 0 60000 65536"/>
                <a:gd name="T17" fmla="*/ 0 60000 65536"/>
                <a:gd name="T18" fmla="*/ 0 60000 65536"/>
                <a:gd name="T19" fmla="*/ 0 60000 65536"/>
                <a:gd name="T20" fmla="*/ 0 60000 65536"/>
                <a:gd name="T21" fmla="*/ 0 60000 65536"/>
                <a:gd name="T22" fmla="*/ 0 60000 65536"/>
                <a:gd name="T23" fmla="*/ 0 60000 65536"/>
                <a:gd name="T24" fmla="*/ 0 w 168"/>
                <a:gd name="T25" fmla="*/ 0 h 112"/>
                <a:gd name="T26" fmla="*/ 168 w 16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 h="112">
                  <a:moveTo>
                    <a:pt x="156" y="112"/>
                  </a:moveTo>
                  <a:lnTo>
                    <a:pt x="71" y="104"/>
                  </a:lnTo>
                  <a:lnTo>
                    <a:pt x="0" y="78"/>
                  </a:lnTo>
                  <a:lnTo>
                    <a:pt x="0" y="42"/>
                  </a:lnTo>
                  <a:lnTo>
                    <a:pt x="25" y="0"/>
                  </a:lnTo>
                  <a:lnTo>
                    <a:pt x="103" y="8"/>
                  </a:lnTo>
                  <a:lnTo>
                    <a:pt x="168" y="45"/>
                  </a:lnTo>
                  <a:lnTo>
                    <a:pt x="156" y="112"/>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6" name="Freeform 224">
              <a:extLst>
                <a:ext uri="{FF2B5EF4-FFF2-40B4-BE49-F238E27FC236}">
                  <a16:creationId xmlns:a16="http://schemas.microsoft.com/office/drawing/2014/main" id="{D1D6DAD6-0677-4559-9CD8-69969765E5DB}"/>
                </a:ext>
              </a:extLst>
            </p:cNvPr>
            <p:cNvSpPr>
              <a:spLocks/>
            </p:cNvSpPr>
            <p:nvPr/>
          </p:nvSpPr>
          <p:spPr bwMode="auto">
            <a:xfrm>
              <a:off x="8755612" y="5455887"/>
              <a:ext cx="17653" cy="9629"/>
            </a:xfrm>
            <a:custGeom>
              <a:avLst/>
              <a:gdLst>
                <a:gd name="T0" fmla="*/ 2147483647 w 91"/>
                <a:gd name="T1" fmla="*/ 2147483647 h 56"/>
                <a:gd name="T2" fmla="*/ 2147483647 w 91"/>
                <a:gd name="T3" fmla="*/ 2147483647 h 56"/>
                <a:gd name="T4" fmla="*/ 2147483647 w 91"/>
                <a:gd name="T5" fmla="*/ 2147483647 h 56"/>
                <a:gd name="T6" fmla="*/ 2147483647 w 91"/>
                <a:gd name="T7" fmla="*/ 2147483647 h 56"/>
                <a:gd name="T8" fmla="*/ 0 w 91"/>
                <a:gd name="T9" fmla="*/ 2147483647 h 56"/>
                <a:gd name="T10" fmla="*/ 2147483647 w 91"/>
                <a:gd name="T11" fmla="*/ 2147483647 h 56"/>
                <a:gd name="T12" fmla="*/ 2147483647 w 91"/>
                <a:gd name="T13" fmla="*/ 2147483647 h 56"/>
                <a:gd name="T14" fmla="*/ 2147483647 w 91"/>
                <a:gd name="T15" fmla="*/ 2147483647 h 56"/>
                <a:gd name="T16" fmla="*/ 2147483647 w 91"/>
                <a:gd name="T17" fmla="*/ 0 h 56"/>
                <a:gd name="T18" fmla="*/ 2147483647 w 91"/>
                <a:gd name="T19" fmla="*/ 2147483647 h 56"/>
                <a:gd name="T20" fmla="*/ 2147483647 w 91"/>
                <a:gd name="T21" fmla="*/ 2147483647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56"/>
                <a:gd name="T35" fmla="*/ 91 w 91"/>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56">
                  <a:moveTo>
                    <a:pt x="91" y="41"/>
                  </a:moveTo>
                  <a:lnTo>
                    <a:pt x="60" y="44"/>
                  </a:lnTo>
                  <a:lnTo>
                    <a:pt x="36" y="56"/>
                  </a:lnTo>
                  <a:lnTo>
                    <a:pt x="13" y="53"/>
                  </a:lnTo>
                  <a:lnTo>
                    <a:pt x="0" y="38"/>
                  </a:lnTo>
                  <a:lnTo>
                    <a:pt x="10" y="11"/>
                  </a:lnTo>
                  <a:lnTo>
                    <a:pt x="25" y="5"/>
                  </a:lnTo>
                  <a:lnTo>
                    <a:pt x="48" y="20"/>
                  </a:lnTo>
                  <a:lnTo>
                    <a:pt x="63" y="0"/>
                  </a:lnTo>
                  <a:lnTo>
                    <a:pt x="72" y="24"/>
                  </a:lnTo>
                  <a:lnTo>
                    <a:pt x="91" y="41"/>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7" name="Freeform 225">
              <a:extLst>
                <a:ext uri="{FF2B5EF4-FFF2-40B4-BE49-F238E27FC236}">
                  <a16:creationId xmlns:a16="http://schemas.microsoft.com/office/drawing/2014/main" id="{0B005972-2298-4CC6-A734-653739CE31E4}"/>
                </a:ext>
              </a:extLst>
            </p:cNvPr>
            <p:cNvSpPr>
              <a:spLocks/>
            </p:cNvSpPr>
            <p:nvPr/>
          </p:nvSpPr>
          <p:spPr bwMode="auto">
            <a:xfrm>
              <a:off x="8774870" y="5447864"/>
              <a:ext cx="6419" cy="9629"/>
            </a:xfrm>
            <a:custGeom>
              <a:avLst/>
              <a:gdLst>
                <a:gd name="T0" fmla="*/ 2147483647 w 34"/>
                <a:gd name="T1" fmla="*/ 2147483647 h 50"/>
                <a:gd name="T2" fmla="*/ 0 w 34"/>
                <a:gd name="T3" fmla="*/ 2147483647 h 50"/>
                <a:gd name="T4" fmla="*/ 2147483647 w 34"/>
                <a:gd name="T5" fmla="*/ 0 h 50"/>
                <a:gd name="T6" fmla="*/ 2147483647 w 34"/>
                <a:gd name="T7" fmla="*/ 0 h 50"/>
                <a:gd name="T8" fmla="*/ 2147483647 w 34"/>
                <a:gd name="T9" fmla="*/ 2147483647 h 50"/>
                <a:gd name="T10" fmla="*/ 2147483647 w 34"/>
                <a:gd name="T11" fmla="*/ 2147483647 h 50"/>
                <a:gd name="T12" fmla="*/ 2147483647 w 34"/>
                <a:gd name="T13" fmla="*/ 2147483647 h 50"/>
                <a:gd name="T14" fmla="*/ 0 60000 65536"/>
                <a:gd name="T15" fmla="*/ 0 60000 65536"/>
                <a:gd name="T16" fmla="*/ 0 60000 65536"/>
                <a:gd name="T17" fmla="*/ 0 60000 65536"/>
                <a:gd name="T18" fmla="*/ 0 60000 65536"/>
                <a:gd name="T19" fmla="*/ 0 60000 65536"/>
                <a:gd name="T20" fmla="*/ 0 60000 65536"/>
                <a:gd name="T21" fmla="*/ 0 w 34"/>
                <a:gd name="T22" fmla="*/ 0 h 50"/>
                <a:gd name="T23" fmla="*/ 34 w 34"/>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0">
                  <a:moveTo>
                    <a:pt x="15" y="50"/>
                  </a:moveTo>
                  <a:lnTo>
                    <a:pt x="0" y="26"/>
                  </a:lnTo>
                  <a:lnTo>
                    <a:pt x="3" y="0"/>
                  </a:lnTo>
                  <a:lnTo>
                    <a:pt x="19" y="0"/>
                  </a:lnTo>
                  <a:lnTo>
                    <a:pt x="34" y="29"/>
                  </a:lnTo>
                  <a:lnTo>
                    <a:pt x="33" y="50"/>
                  </a:lnTo>
                  <a:lnTo>
                    <a:pt x="15" y="5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8" name="Freeform 226">
              <a:extLst>
                <a:ext uri="{FF2B5EF4-FFF2-40B4-BE49-F238E27FC236}">
                  <a16:creationId xmlns:a16="http://schemas.microsoft.com/office/drawing/2014/main" id="{275880EB-8D06-47A3-AFAC-DA9A90161526}"/>
                </a:ext>
              </a:extLst>
            </p:cNvPr>
            <p:cNvSpPr>
              <a:spLocks/>
            </p:cNvSpPr>
            <p:nvPr/>
          </p:nvSpPr>
          <p:spPr bwMode="auto">
            <a:xfrm>
              <a:off x="8755612" y="5431815"/>
              <a:ext cx="14443" cy="17653"/>
            </a:xfrm>
            <a:custGeom>
              <a:avLst/>
              <a:gdLst>
                <a:gd name="T0" fmla="*/ 2147483647 w 183"/>
                <a:gd name="T1" fmla="*/ 0 h 211"/>
                <a:gd name="T2" fmla="*/ 0 w 183"/>
                <a:gd name="T3" fmla="*/ 2147483647 h 211"/>
                <a:gd name="T4" fmla="*/ 2147483647 w 183"/>
                <a:gd name="T5" fmla="*/ 2147483647 h 211"/>
                <a:gd name="T6" fmla="*/ 2147483647 w 183"/>
                <a:gd name="T7" fmla="*/ 2147483647 h 211"/>
                <a:gd name="T8" fmla="*/ 2147483647 w 183"/>
                <a:gd name="T9" fmla="*/ 2147483647 h 211"/>
                <a:gd name="T10" fmla="*/ 2147483647 w 183"/>
                <a:gd name="T11" fmla="*/ 0 h 211"/>
                <a:gd name="T12" fmla="*/ 2147483647 w 183"/>
                <a:gd name="T13" fmla="*/ 0 h 211"/>
                <a:gd name="T14" fmla="*/ 0 60000 65536"/>
                <a:gd name="T15" fmla="*/ 0 60000 65536"/>
                <a:gd name="T16" fmla="*/ 0 60000 65536"/>
                <a:gd name="T17" fmla="*/ 0 60000 65536"/>
                <a:gd name="T18" fmla="*/ 0 60000 65536"/>
                <a:gd name="T19" fmla="*/ 0 60000 65536"/>
                <a:gd name="T20" fmla="*/ 0 60000 65536"/>
                <a:gd name="T21" fmla="*/ 0 w 183"/>
                <a:gd name="T22" fmla="*/ 0 h 211"/>
                <a:gd name="T23" fmla="*/ 183 w 183"/>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211">
                  <a:moveTo>
                    <a:pt x="28" y="0"/>
                  </a:moveTo>
                  <a:lnTo>
                    <a:pt x="0" y="92"/>
                  </a:lnTo>
                  <a:lnTo>
                    <a:pt x="55" y="211"/>
                  </a:lnTo>
                  <a:lnTo>
                    <a:pt x="165" y="174"/>
                  </a:lnTo>
                  <a:lnTo>
                    <a:pt x="183" y="119"/>
                  </a:lnTo>
                  <a:lnTo>
                    <a:pt x="128" y="0"/>
                  </a:lnTo>
                  <a:lnTo>
                    <a:pt x="28" y="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49" name="Freeform 227">
              <a:extLst>
                <a:ext uri="{FF2B5EF4-FFF2-40B4-BE49-F238E27FC236}">
                  <a16:creationId xmlns:a16="http://schemas.microsoft.com/office/drawing/2014/main" id="{0D3DAD90-3EB3-47AD-BC7A-95DF1C545892}"/>
                </a:ext>
              </a:extLst>
            </p:cNvPr>
            <p:cNvSpPr>
              <a:spLocks/>
            </p:cNvSpPr>
            <p:nvPr/>
          </p:nvSpPr>
          <p:spPr bwMode="auto">
            <a:xfrm>
              <a:off x="8957818" y="5356386"/>
              <a:ext cx="38516" cy="32096"/>
            </a:xfrm>
            <a:custGeom>
              <a:avLst/>
              <a:gdLst>
                <a:gd name="T0" fmla="*/ 0 w 167"/>
                <a:gd name="T1" fmla="*/ 2147483647 h 135"/>
                <a:gd name="T2" fmla="*/ 2147483647 w 167"/>
                <a:gd name="T3" fmla="*/ 2147483647 h 135"/>
                <a:gd name="T4" fmla="*/ 2147483647 w 167"/>
                <a:gd name="T5" fmla="*/ 2147483647 h 135"/>
                <a:gd name="T6" fmla="*/ 2147483647 w 167"/>
                <a:gd name="T7" fmla="*/ 2147483647 h 135"/>
                <a:gd name="T8" fmla="*/ 2147483647 w 167"/>
                <a:gd name="T9" fmla="*/ 2147483647 h 135"/>
                <a:gd name="T10" fmla="*/ 2147483647 w 167"/>
                <a:gd name="T11" fmla="*/ 2147483647 h 135"/>
                <a:gd name="T12" fmla="*/ 2147483647 w 167"/>
                <a:gd name="T13" fmla="*/ 2147483647 h 135"/>
                <a:gd name="T14" fmla="*/ 2147483647 w 167"/>
                <a:gd name="T15" fmla="*/ 2147483647 h 135"/>
                <a:gd name="T16" fmla="*/ 2147483647 w 167"/>
                <a:gd name="T17" fmla="*/ 2147483647 h 135"/>
                <a:gd name="T18" fmla="*/ 2147483647 w 167"/>
                <a:gd name="T19" fmla="*/ 2147483647 h 135"/>
                <a:gd name="T20" fmla="*/ 2147483647 w 167"/>
                <a:gd name="T21" fmla="*/ 2147483647 h 135"/>
                <a:gd name="T22" fmla="*/ 2147483647 w 167"/>
                <a:gd name="T23" fmla="*/ 2147483647 h 135"/>
                <a:gd name="T24" fmla="*/ 2147483647 w 167"/>
                <a:gd name="T25" fmla="*/ 2147483647 h 135"/>
                <a:gd name="T26" fmla="*/ 2147483647 w 167"/>
                <a:gd name="T27" fmla="*/ 0 h 135"/>
                <a:gd name="T28" fmla="*/ 2147483647 w 167"/>
                <a:gd name="T29" fmla="*/ 2147483647 h 135"/>
                <a:gd name="T30" fmla="*/ 2147483647 w 167"/>
                <a:gd name="T31" fmla="*/ 2147483647 h 135"/>
                <a:gd name="T32" fmla="*/ 2147483647 w 167"/>
                <a:gd name="T33" fmla="*/ 2147483647 h 135"/>
                <a:gd name="T34" fmla="*/ 2147483647 w 167"/>
                <a:gd name="T35" fmla="*/ 2147483647 h 135"/>
                <a:gd name="T36" fmla="*/ 0 w 167"/>
                <a:gd name="T37" fmla="*/ 2147483647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35"/>
                <a:gd name="T59" fmla="*/ 167 w 167"/>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35">
                  <a:moveTo>
                    <a:pt x="0" y="116"/>
                  </a:moveTo>
                  <a:lnTo>
                    <a:pt x="11" y="135"/>
                  </a:lnTo>
                  <a:lnTo>
                    <a:pt x="33" y="119"/>
                  </a:lnTo>
                  <a:lnTo>
                    <a:pt x="56" y="129"/>
                  </a:lnTo>
                  <a:lnTo>
                    <a:pt x="47" y="99"/>
                  </a:lnTo>
                  <a:lnTo>
                    <a:pt x="86" y="111"/>
                  </a:lnTo>
                  <a:lnTo>
                    <a:pt x="83" y="87"/>
                  </a:lnTo>
                  <a:lnTo>
                    <a:pt x="120" y="90"/>
                  </a:lnTo>
                  <a:lnTo>
                    <a:pt x="167" y="69"/>
                  </a:lnTo>
                  <a:lnTo>
                    <a:pt x="152" y="54"/>
                  </a:lnTo>
                  <a:lnTo>
                    <a:pt x="134" y="54"/>
                  </a:lnTo>
                  <a:lnTo>
                    <a:pt x="111" y="27"/>
                  </a:lnTo>
                  <a:lnTo>
                    <a:pt x="119" y="6"/>
                  </a:lnTo>
                  <a:lnTo>
                    <a:pt x="77" y="0"/>
                  </a:lnTo>
                  <a:lnTo>
                    <a:pt x="57" y="32"/>
                  </a:lnTo>
                  <a:lnTo>
                    <a:pt x="65" y="66"/>
                  </a:lnTo>
                  <a:lnTo>
                    <a:pt x="39" y="62"/>
                  </a:lnTo>
                  <a:lnTo>
                    <a:pt x="17" y="82"/>
                  </a:lnTo>
                  <a:lnTo>
                    <a:pt x="0" y="116"/>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0" name="Freeform 228">
              <a:extLst>
                <a:ext uri="{FF2B5EF4-FFF2-40B4-BE49-F238E27FC236}">
                  <a16:creationId xmlns:a16="http://schemas.microsoft.com/office/drawing/2014/main" id="{2EC5B57E-F949-4F08-92AF-136522E75429}"/>
                </a:ext>
              </a:extLst>
            </p:cNvPr>
            <p:cNvSpPr>
              <a:spLocks/>
            </p:cNvSpPr>
            <p:nvPr/>
          </p:nvSpPr>
          <p:spPr bwMode="auto">
            <a:xfrm>
              <a:off x="8930535" y="5354784"/>
              <a:ext cx="35306" cy="30491"/>
            </a:xfrm>
            <a:custGeom>
              <a:avLst/>
              <a:gdLst>
                <a:gd name="T0" fmla="*/ 0 w 152"/>
                <a:gd name="T1" fmla="*/ 2147483647 h 129"/>
                <a:gd name="T2" fmla="*/ 2147483647 w 152"/>
                <a:gd name="T3" fmla="*/ 2147483647 h 129"/>
                <a:gd name="T4" fmla="*/ 2147483647 w 152"/>
                <a:gd name="T5" fmla="*/ 2147483647 h 129"/>
                <a:gd name="T6" fmla="*/ 2147483647 w 152"/>
                <a:gd name="T7" fmla="*/ 2147483647 h 129"/>
                <a:gd name="T8" fmla="*/ 2147483647 w 152"/>
                <a:gd name="T9" fmla="*/ 2147483647 h 129"/>
                <a:gd name="T10" fmla="*/ 2147483647 w 152"/>
                <a:gd name="T11" fmla="*/ 2147483647 h 129"/>
                <a:gd name="T12" fmla="*/ 2147483647 w 152"/>
                <a:gd name="T13" fmla="*/ 2147483647 h 129"/>
                <a:gd name="T14" fmla="*/ 2147483647 w 152"/>
                <a:gd name="T15" fmla="*/ 2147483647 h 129"/>
                <a:gd name="T16" fmla="*/ 2147483647 w 152"/>
                <a:gd name="T17" fmla="*/ 2147483647 h 129"/>
                <a:gd name="T18" fmla="*/ 2147483647 w 152"/>
                <a:gd name="T19" fmla="*/ 2147483647 h 129"/>
                <a:gd name="T20" fmla="*/ 2147483647 w 152"/>
                <a:gd name="T21" fmla="*/ 2147483647 h 129"/>
                <a:gd name="T22" fmla="*/ 2147483647 w 152"/>
                <a:gd name="T23" fmla="*/ 0 h 129"/>
                <a:gd name="T24" fmla="*/ 2147483647 w 152"/>
                <a:gd name="T25" fmla="*/ 2147483647 h 129"/>
                <a:gd name="T26" fmla="*/ 2147483647 w 152"/>
                <a:gd name="T27" fmla="*/ 2147483647 h 129"/>
                <a:gd name="T28" fmla="*/ 2147483647 w 152"/>
                <a:gd name="T29" fmla="*/ 2147483647 h 129"/>
                <a:gd name="T30" fmla="*/ 2147483647 w 152"/>
                <a:gd name="T31" fmla="*/ 2147483647 h 129"/>
                <a:gd name="T32" fmla="*/ 2147483647 w 152"/>
                <a:gd name="T33" fmla="*/ 2147483647 h 129"/>
                <a:gd name="T34" fmla="*/ 2147483647 w 152"/>
                <a:gd name="T35" fmla="*/ 2147483647 h 129"/>
                <a:gd name="T36" fmla="*/ 2147483647 w 152"/>
                <a:gd name="T37" fmla="*/ 2147483647 h 129"/>
                <a:gd name="T38" fmla="*/ 0 w 152"/>
                <a:gd name="T39" fmla="*/ 2147483647 h 1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
                <a:gd name="T61" fmla="*/ 0 h 129"/>
                <a:gd name="T62" fmla="*/ 152 w 152"/>
                <a:gd name="T63" fmla="*/ 129 h 1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 h="129">
                  <a:moveTo>
                    <a:pt x="0" y="120"/>
                  </a:moveTo>
                  <a:lnTo>
                    <a:pt x="11" y="106"/>
                  </a:lnTo>
                  <a:lnTo>
                    <a:pt x="18" y="85"/>
                  </a:lnTo>
                  <a:lnTo>
                    <a:pt x="37" y="86"/>
                  </a:lnTo>
                  <a:lnTo>
                    <a:pt x="47" y="60"/>
                  </a:lnTo>
                  <a:lnTo>
                    <a:pt x="68" y="67"/>
                  </a:lnTo>
                  <a:lnTo>
                    <a:pt x="83" y="41"/>
                  </a:lnTo>
                  <a:lnTo>
                    <a:pt x="37" y="41"/>
                  </a:lnTo>
                  <a:lnTo>
                    <a:pt x="42" y="18"/>
                  </a:lnTo>
                  <a:lnTo>
                    <a:pt x="72" y="22"/>
                  </a:lnTo>
                  <a:lnTo>
                    <a:pt x="78" y="4"/>
                  </a:lnTo>
                  <a:lnTo>
                    <a:pt x="93" y="0"/>
                  </a:lnTo>
                  <a:lnTo>
                    <a:pt x="102" y="16"/>
                  </a:lnTo>
                  <a:lnTo>
                    <a:pt x="117" y="10"/>
                  </a:lnTo>
                  <a:lnTo>
                    <a:pt x="132" y="22"/>
                  </a:lnTo>
                  <a:lnTo>
                    <a:pt x="152" y="19"/>
                  </a:lnTo>
                  <a:lnTo>
                    <a:pt x="137" y="64"/>
                  </a:lnTo>
                  <a:lnTo>
                    <a:pt x="92" y="102"/>
                  </a:lnTo>
                  <a:lnTo>
                    <a:pt x="44" y="129"/>
                  </a:lnTo>
                  <a:lnTo>
                    <a:pt x="0" y="12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1" name="Freeform 229">
              <a:extLst>
                <a:ext uri="{FF2B5EF4-FFF2-40B4-BE49-F238E27FC236}">
                  <a16:creationId xmlns:a16="http://schemas.microsoft.com/office/drawing/2014/main" id="{A84C33F6-DAB0-4E8A-939B-92111FCCE98F}"/>
                </a:ext>
              </a:extLst>
            </p:cNvPr>
            <p:cNvSpPr>
              <a:spLocks/>
            </p:cNvSpPr>
            <p:nvPr/>
          </p:nvSpPr>
          <p:spPr bwMode="auto">
            <a:xfrm>
              <a:off x="8985099" y="5359598"/>
              <a:ext cx="14444" cy="8025"/>
            </a:xfrm>
            <a:custGeom>
              <a:avLst/>
              <a:gdLst>
                <a:gd name="T0" fmla="*/ 2147483647 w 57"/>
                <a:gd name="T1" fmla="*/ 2147483647 h 37"/>
                <a:gd name="T2" fmla="*/ 2147483647 w 57"/>
                <a:gd name="T3" fmla="*/ 2147483647 h 37"/>
                <a:gd name="T4" fmla="*/ 2147483647 w 57"/>
                <a:gd name="T5" fmla="*/ 2147483647 h 37"/>
                <a:gd name="T6" fmla="*/ 0 w 57"/>
                <a:gd name="T7" fmla="*/ 2147483647 h 37"/>
                <a:gd name="T8" fmla="*/ 2147483647 w 57"/>
                <a:gd name="T9" fmla="*/ 0 h 37"/>
                <a:gd name="T10" fmla="*/ 2147483647 w 57"/>
                <a:gd name="T11" fmla="*/ 2147483647 h 37"/>
                <a:gd name="T12" fmla="*/ 2147483647 w 57"/>
                <a:gd name="T13" fmla="*/ 2147483647 h 37"/>
                <a:gd name="T14" fmla="*/ 0 60000 65536"/>
                <a:gd name="T15" fmla="*/ 0 60000 65536"/>
                <a:gd name="T16" fmla="*/ 0 60000 65536"/>
                <a:gd name="T17" fmla="*/ 0 60000 65536"/>
                <a:gd name="T18" fmla="*/ 0 60000 65536"/>
                <a:gd name="T19" fmla="*/ 0 60000 65536"/>
                <a:gd name="T20" fmla="*/ 0 60000 65536"/>
                <a:gd name="T21" fmla="*/ 0 w 57"/>
                <a:gd name="T22" fmla="*/ 0 h 37"/>
                <a:gd name="T23" fmla="*/ 57 w 5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7">
                  <a:moveTo>
                    <a:pt x="57" y="16"/>
                  </a:moveTo>
                  <a:lnTo>
                    <a:pt x="45" y="37"/>
                  </a:lnTo>
                  <a:lnTo>
                    <a:pt x="16" y="34"/>
                  </a:lnTo>
                  <a:lnTo>
                    <a:pt x="0" y="13"/>
                  </a:lnTo>
                  <a:lnTo>
                    <a:pt x="22" y="0"/>
                  </a:lnTo>
                  <a:lnTo>
                    <a:pt x="51" y="4"/>
                  </a:lnTo>
                  <a:lnTo>
                    <a:pt x="57" y="16"/>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2" name="Freeform 230">
              <a:extLst>
                <a:ext uri="{FF2B5EF4-FFF2-40B4-BE49-F238E27FC236}">
                  <a16:creationId xmlns:a16="http://schemas.microsoft.com/office/drawing/2014/main" id="{ABFDE0B2-D8EA-475F-8E80-00CA4B225163}"/>
                </a:ext>
              </a:extLst>
            </p:cNvPr>
            <p:cNvSpPr>
              <a:spLocks/>
            </p:cNvSpPr>
            <p:nvPr/>
          </p:nvSpPr>
          <p:spPr bwMode="auto">
            <a:xfrm>
              <a:off x="8673764" y="4594097"/>
              <a:ext cx="152458" cy="842530"/>
            </a:xfrm>
            <a:custGeom>
              <a:avLst/>
              <a:gdLst>
                <a:gd name="T0" fmla="*/ 84 w 883780"/>
                <a:gd name="T1" fmla="*/ 43 h 4887663"/>
                <a:gd name="T2" fmla="*/ 76 w 883780"/>
                <a:gd name="T3" fmla="*/ 88 h 4887663"/>
                <a:gd name="T4" fmla="*/ 71 w 883780"/>
                <a:gd name="T5" fmla="*/ 162 h 4887663"/>
                <a:gd name="T6" fmla="*/ 58 w 883780"/>
                <a:gd name="T7" fmla="*/ 213 h 4887663"/>
                <a:gd name="T8" fmla="*/ 59 w 883780"/>
                <a:gd name="T9" fmla="*/ 269 h 4887663"/>
                <a:gd name="T10" fmla="*/ 38 w 883780"/>
                <a:gd name="T11" fmla="*/ 332 h 4887663"/>
                <a:gd name="T12" fmla="*/ 36 w 883780"/>
                <a:gd name="T13" fmla="*/ 379 h 4887663"/>
                <a:gd name="T14" fmla="*/ 25 w 883780"/>
                <a:gd name="T15" fmla="*/ 419 h 4887663"/>
                <a:gd name="T16" fmla="*/ 31 w 883780"/>
                <a:gd name="T17" fmla="*/ 456 h 4887663"/>
                <a:gd name="T18" fmla="*/ 43 w 883780"/>
                <a:gd name="T19" fmla="*/ 424 h 4887663"/>
                <a:gd name="T20" fmla="*/ 39 w 883780"/>
                <a:gd name="T21" fmla="*/ 489 h 4887663"/>
                <a:gd name="T22" fmla="*/ 20 w 883780"/>
                <a:gd name="T23" fmla="*/ 489 h 4887663"/>
                <a:gd name="T24" fmla="*/ 26 w 883780"/>
                <a:gd name="T25" fmla="*/ 518 h 4887663"/>
                <a:gd name="T26" fmla="*/ 4 w 883780"/>
                <a:gd name="T27" fmla="*/ 538 h 4887663"/>
                <a:gd name="T28" fmla="*/ 13 w 883780"/>
                <a:gd name="T29" fmla="*/ 550 h 4887663"/>
                <a:gd name="T30" fmla="*/ 8 w 883780"/>
                <a:gd name="T31" fmla="*/ 567 h 4887663"/>
                <a:gd name="T32" fmla="*/ 11 w 883780"/>
                <a:gd name="T33" fmla="*/ 606 h 4887663"/>
                <a:gd name="T34" fmla="*/ 8 w 883780"/>
                <a:gd name="T35" fmla="*/ 645 h 4887663"/>
                <a:gd name="T36" fmla="*/ 26 w 883780"/>
                <a:gd name="T37" fmla="*/ 666 h 4887663"/>
                <a:gd name="T38" fmla="*/ 33 w 883780"/>
                <a:gd name="T39" fmla="*/ 702 h 4887663"/>
                <a:gd name="T40" fmla="*/ 60 w 883780"/>
                <a:gd name="T41" fmla="*/ 684 h 4887663"/>
                <a:gd name="T42" fmla="*/ 90 w 883780"/>
                <a:gd name="T43" fmla="*/ 674 h 4887663"/>
                <a:gd name="T44" fmla="*/ 77 w 883780"/>
                <a:gd name="T45" fmla="*/ 657 h 4887663"/>
                <a:gd name="T46" fmla="*/ 49 w 883780"/>
                <a:gd name="T47" fmla="*/ 625 h 4887663"/>
                <a:gd name="T48" fmla="*/ 36 w 883780"/>
                <a:gd name="T49" fmla="*/ 601 h 4887663"/>
                <a:gd name="T50" fmla="*/ 52 w 883780"/>
                <a:gd name="T51" fmla="*/ 568 h 4887663"/>
                <a:gd name="T52" fmla="*/ 62 w 883780"/>
                <a:gd name="T53" fmla="*/ 533 h 4887663"/>
                <a:gd name="T54" fmla="*/ 60 w 883780"/>
                <a:gd name="T55" fmla="*/ 485 h 4887663"/>
                <a:gd name="T56" fmla="*/ 60 w 883780"/>
                <a:gd name="T57" fmla="*/ 433 h 4887663"/>
                <a:gd name="T58" fmla="*/ 59 w 883780"/>
                <a:gd name="T59" fmla="*/ 385 h 4887663"/>
                <a:gd name="T60" fmla="*/ 72 w 883780"/>
                <a:gd name="T61" fmla="*/ 361 h 4887663"/>
                <a:gd name="T62" fmla="*/ 70 w 883780"/>
                <a:gd name="T63" fmla="*/ 327 h 4887663"/>
                <a:gd name="T64" fmla="*/ 77 w 883780"/>
                <a:gd name="T65" fmla="*/ 300 h 4887663"/>
                <a:gd name="T66" fmla="*/ 90 w 883780"/>
                <a:gd name="T67" fmla="*/ 274 h 4887663"/>
                <a:gd name="T68" fmla="*/ 80 w 883780"/>
                <a:gd name="T69" fmla="*/ 241 h 4887663"/>
                <a:gd name="T70" fmla="*/ 83 w 883780"/>
                <a:gd name="T71" fmla="*/ 219 h 4887663"/>
                <a:gd name="T72" fmla="*/ 91 w 883780"/>
                <a:gd name="T73" fmla="*/ 201 h 4887663"/>
                <a:gd name="T74" fmla="*/ 98 w 883780"/>
                <a:gd name="T75" fmla="*/ 184 h 4887663"/>
                <a:gd name="T76" fmla="*/ 109 w 883780"/>
                <a:gd name="T77" fmla="*/ 156 h 4887663"/>
                <a:gd name="T78" fmla="*/ 111 w 883780"/>
                <a:gd name="T79" fmla="*/ 137 h 4887663"/>
                <a:gd name="T80" fmla="*/ 115 w 883780"/>
                <a:gd name="T81" fmla="*/ 109 h 4887663"/>
                <a:gd name="T82" fmla="*/ 124 w 883780"/>
                <a:gd name="T83" fmla="*/ 85 h 4887663"/>
                <a:gd name="T84" fmla="*/ 112 w 883780"/>
                <a:gd name="T85" fmla="*/ 57 h 4887663"/>
                <a:gd name="T86" fmla="*/ 106 w 883780"/>
                <a:gd name="T87" fmla="*/ 28 h 4887663"/>
                <a:gd name="T88" fmla="*/ 85 w 883780"/>
                <a:gd name="T89" fmla="*/ 0 h 48876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3780"/>
                <a:gd name="T136" fmla="*/ 0 h 4887663"/>
                <a:gd name="T137" fmla="*/ 883780 w 883780"/>
                <a:gd name="T138" fmla="*/ 4887663 h 48876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3780" h="4887663">
                  <a:moveTo>
                    <a:pt x="488493" y="34528"/>
                  </a:moveTo>
                  <a:lnTo>
                    <a:pt x="577850" y="153738"/>
                  </a:lnTo>
                  <a:lnTo>
                    <a:pt x="581025" y="296613"/>
                  </a:lnTo>
                  <a:lnTo>
                    <a:pt x="565150" y="388688"/>
                  </a:lnTo>
                  <a:lnTo>
                    <a:pt x="565150" y="563313"/>
                  </a:lnTo>
                  <a:lnTo>
                    <a:pt x="523875" y="614113"/>
                  </a:lnTo>
                  <a:lnTo>
                    <a:pt x="520700" y="734763"/>
                  </a:lnTo>
                  <a:lnTo>
                    <a:pt x="523875" y="953838"/>
                  </a:lnTo>
                  <a:lnTo>
                    <a:pt x="492125" y="1125288"/>
                  </a:lnTo>
                  <a:lnTo>
                    <a:pt x="431800" y="1249113"/>
                  </a:lnTo>
                  <a:lnTo>
                    <a:pt x="444500" y="1401513"/>
                  </a:lnTo>
                  <a:lnTo>
                    <a:pt x="396875" y="1474538"/>
                  </a:lnTo>
                  <a:lnTo>
                    <a:pt x="415925" y="1623763"/>
                  </a:lnTo>
                  <a:lnTo>
                    <a:pt x="431800" y="1747588"/>
                  </a:lnTo>
                  <a:lnTo>
                    <a:pt x="409575" y="1868238"/>
                  </a:lnTo>
                  <a:lnTo>
                    <a:pt x="355600" y="1979363"/>
                  </a:lnTo>
                  <a:lnTo>
                    <a:pt x="292100" y="2100013"/>
                  </a:lnTo>
                  <a:lnTo>
                    <a:pt x="260350" y="2303213"/>
                  </a:lnTo>
                  <a:lnTo>
                    <a:pt x="203200" y="2357188"/>
                  </a:lnTo>
                  <a:lnTo>
                    <a:pt x="212725" y="2493713"/>
                  </a:lnTo>
                  <a:lnTo>
                    <a:pt x="250825" y="2630238"/>
                  </a:lnTo>
                  <a:lnTo>
                    <a:pt x="174625" y="2722313"/>
                  </a:lnTo>
                  <a:lnTo>
                    <a:pt x="165100" y="2820738"/>
                  </a:lnTo>
                  <a:lnTo>
                    <a:pt x="174625" y="2903288"/>
                  </a:lnTo>
                  <a:lnTo>
                    <a:pt x="130175" y="3027113"/>
                  </a:lnTo>
                  <a:lnTo>
                    <a:pt x="120650" y="3185863"/>
                  </a:lnTo>
                  <a:lnTo>
                    <a:pt x="212725" y="3163638"/>
                  </a:lnTo>
                  <a:lnTo>
                    <a:pt x="209550" y="3058863"/>
                  </a:lnTo>
                  <a:lnTo>
                    <a:pt x="238125" y="2954088"/>
                  </a:lnTo>
                  <a:lnTo>
                    <a:pt x="298450" y="2938213"/>
                  </a:lnTo>
                  <a:lnTo>
                    <a:pt x="295275" y="3157288"/>
                  </a:lnTo>
                  <a:lnTo>
                    <a:pt x="254000" y="3293813"/>
                  </a:lnTo>
                  <a:lnTo>
                    <a:pt x="266700" y="3389063"/>
                  </a:lnTo>
                  <a:lnTo>
                    <a:pt x="228600" y="3414463"/>
                  </a:lnTo>
                  <a:lnTo>
                    <a:pt x="171450" y="3341438"/>
                  </a:lnTo>
                  <a:lnTo>
                    <a:pt x="139700" y="3392238"/>
                  </a:lnTo>
                  <a:lnTo>
                    <a:pt x="193675" y="3484313"/>
                  </a:lnTo>
                  <a:lnTo>
                    <a:pt x="222250" y="3531938"/>
                  </a:lnTo>
                  <a:lnTo>
                    <a:pt x="180975" y="3592263"/>
                  </a:lnTo>
                  <a:lnTo>
                    <a:pt x="127000" y="3503363"/>
                  </a:lnTo>
                  <a:lnTo>
                    <a:pt x="0" y="3665288"/>
                  </a:lnTo>
                  <a:lnTo>
                    <a:pt x="28575" y="3728788"/>
                  </a:lnTo>
                  <a:lnTo>
                    <a:pt x="95250" y="3697038"/>
                  </a:lnTo>
                  <a:lnTo>
                    <a:pt x="149225" y="3731963"/>
                  </a:lnTo>
                  <a:lnTo>
                    <a:pt x="92075" y="3817688"/>
                  </a:lnTo>
                  <a:lnTo>
                    <a:pt x="152400" y="3951038"/>
                  </a:lnTo>
                  <a:lnTo>
                    <a:pt x="107950" y="4036763"/>
                  </a:lnTo>
                  <a:lnTo>
                    <a:pt x="53975" y="3935163"/>
                  </a:lnTo>
                  <a:lnTo>
                    <a:pt x="15875" y="4001838"/>
                  </a:lnTo>
                  <a:lnTo>
                    <a:pt x="28575" y="4100263"/>
                  </a:lnTo>
                  <a:lnTo>
                    <a:pt x="73025" y="4201863"/>
                  </a:lnTo>
                  <a:lnTo>
                    <a:pt x="92075" y="4284413"/>
                  </a:lnTo>
                  <a:lnTo>
                    <a:pt x="98425" y="4357438"/>
                  </a:lnTo>
                  <a:lnTo>
                    <a:pt x="53975" y="4471738"/>
                  </a:lnTo>
                  <a:lnTo>
                    <a:pt x="149225" y="4471738"/>
                  </a:lnTo>
                  <a:lnTo>
                    <a:pt x="193675" y="4528888"/>
                  </a:lnTo>
                  <a:lnTo>
                    <a:pt x="180975" y="4617788"/>
                  </a:lnTo>
                  <a:lnTo>
                    <a:pt x="215900" y="4655888"/>
                  </a:lnTo>
                  <a:lnTo>
                    <a:pt x="193675" y="4725738"/>
                  </a:lnTo>
                  <a:lnTo>
                    <a:pt x="225425" y="4868613"/>
                  </a:lnTo>
                  <a:lnTo>
                    <a:pt x="431800" y="4887663"/>
                  </a:lnTo>
                  <a:lnTo>
                    <a:pt x="482600" y="4747963"/>
                  </a:lnTo>
                  <a:lnTo>
                    <a:pt x="412750" y="4744788"/>
                  </a:lnTo>
                  <a:lnTo>
                    <a:pt x="450850" y="4681288"/>
                  </a:lnTo>
                  <a:lnTo>
                    <a:pt x="555625" y="4671763"/>
                  </a:lnTo>
                  <a:lnTo>
                    <a:pt x="622300" y="4674938"/>
                  </a:lnTo>
                  <a:lnTo>
                    <a:pt x="650875" y="4582863"/>
                  </a:lnTo>
                  <a:lnTo>
                    <a:pt x="599221" y="4552950"/>
                  </a:lnTo>
                  <a:lnTo>
                    <a:pt x="533737" y="4557713"/>
                  </a:lnTo>
                  <a:lnTo>
                    <a:pt x="414674" y="4558903"/>
                  </a:lnTo>
                  <a:lnTo>
                    <a:pt x="365858" y="4410075"/>
                  </a:lnTo>
                  <a:lnTo>
                    <a:pt x="339665" y="4338638"/>
                  </a:lnTo>
                  <a:lnTo>
                    <a:pt x="267037" y="4318397"/>
                  </a:lnTo>
                  <a:lnTo>
                    <a:pt x="277752" y="4229100"/>
                  </a:lnTo>
                  <a:lnTo>
                    <a:pt x="251558" y="4165997"/>
                  </a:lnTo>
                  <a:lnTo>
                    <a:pt x="293230" y="4050506"/>
                  </a:lnTo>
                  <a:lnTo>
                    <a:pt x="342900" y="3973263"/>
                  </a:lnTo>
                  <a:lnTo>
                    <a:pt x="362287" y="3938588"/>
                  </a:lnTo>
                  <a:lnTo>
                    <a:pt x="346808" y="3843338"/>
                  </a:lnTo>
                  <a:lnTo>
                    <a:pt x="377765" y="3770709"/>
                  </a:lnTo>
                  <a:lnTo>
                    <a:pt x="425390" y="3693319"/>
                  </a:lnTo>
                  <a:lnTo>
                    <a:pt x="401577" y="3580209"/>
                  </a:lnTo>
                  <a:lnTo>
                    <a:pt x="419437" y="3498056"/>
                  </a:lnTo>
                  <a:lnTo>
                    <a:pt x="411102" y="3365897"/>
                  </a:lnTo>
                  <a:lnTo>
                    <a:pt x="415865" y="3311128"/>
                  </a:lnTo>
                  <a:lnTo>
                    <a:pt x="405149" y="3058716"/>
                  </a:lnTo>
                  <a:lnTo>
                    <a:pt x="411102" y="3000375"/>
                  </a:lnTo>
                  <a:lnTo>
                    <a:pt x="406340" y="2880122"/>
                  </a:lnTo>
                  <a:lnTo>
                    <a:pt x="401638" y="2763588"/>
                  </a:lnTo>
                  <a:lnTo>
                    <a:pt x="408721" y="2667000"/>
                  </a:lnTo>
                  <a:lnTo>
                    <a:pt x="424199" y="2609850"/>
                  </a:lnTo>
                  <a:lnTo>
                    <a:pt x="449202" y="2555081"/>
                  </a:lnTo>
                  <a:lnTo>
                    <a:pt x="500399" y="2505075"/>
                  </a:lnTo>
                  <a:lnTo>
                    <a:pt x="500399" y="2449116"/>
                  </a:lnTo>
                  <a:lnTo>
                    <a:pt x="448012" y="2333625"/>
                  </a:lnTo>
                  <a:lnTo>
                    <a:pt x="482540" y="2266950"/>
                  </a:lnTo>
                  <a:lnTo>
                    <a:pt x="525402" y="2226469"/>
                  </a:lnTo>
                  <a:lnTo>
                    <a:pt x="548024" y="2152650"/>
                  </a:lnTo>
                  <a:lnTo>
                    <a:pt x="534988" y="2077788"/>
                  </a:lnTo>
                  <a:lnTo>
                    <a:pt x="569455" y="2032397"/>
                  </a:lnTo>
                  <a:lnTo>
                    <a:pt x="603983" y="1958578"/>
                  </a:lnTo>
                  <a:lnTo>
                    <a:pt x="619462" y="1896666"/>
                  </a:lnTo>
                  <a:lnTo>
                    <a:pt x="587315" y="1804988"/>
                  </a:lnTo>
                  <a:lnTo>
                    <a:pt x="578980" y="1745456"/>
                  </a:lnTo>
                  <a:lnTo>
                    <a:pt x="550405" y="1671638"/>
                  </a:lnTo>
                  <a:lnTo>
                    <a:pt x="539690" y="1614488"/>
                  </a:lnTo>
                  <a:lnTo>
                    <a:pt x="547688" y="1561851"/>
                  </a:lnTo>
                  <a:lnTo>
                    <a:pt x="575408" y="1520428"/>
                  </a:lnTo>
                  <a:lnTo>
                    <a:pt x="611188" y="1477713"/>
                  </a:lnTo>
                  <a:lnTo>
                    <a:pt x="613508" y="1440656"/>
                  </a:lnTo>
                  <a:lnTo>
                    <a:pt x="630177" y="1394222"/>
                  </a:lnTo>
                  <a:lnTo>
                    <a:pt x="624224" y="1359694"/>
                  </a:lnTo>
                  <a:lnTo>
                    <a:pt x="624224" y="1301353"/>
                  </a:lnTo>
                  <a:lnTo>
                    <a:pt x="678993" y="1278731"/>
                  </a:lnTo>
                  <a:lnTo>
                    <a:pt x="687327" y="1210866"/>
                  </a:lnTo>
                  <a:lnTo>
                    <a:pt x="734952" y="1137047"/>
                  </a:lnTo>
                  <a:lnTo>
                    <a:pt x="755193" y="1083469"/>
                  </a:lnTo>
                  <a:lnTo>
                    <a:pt x="792102" y="1039416"/>
                  </a:lnTo>
                  <a:lnTo>
                    <a:pt x="759955" y="995363"/>
                  </a:lnTo>
                  <a:lnTo>
                    <a:pt x="769480" y="951309"/>
                  </a:lnTo>
                  <a:lnTo>
                    <a:pt x="749240" y="871538"/>
                  </a:lnTo>
                  <a:lnTo>
                    <a:pt x="740905" y="798909"/>
                  </a:lnTo>
                  <a:lnTo>
                    <a:pt x="794483" y="754856"/>
                  </a:lnTo>
                  <a:lnTo>
                    <a:pt x="874255" y="716756"/>
                  </a:lnTo>
                  <a:lnTo>
                    <a:pt x="883780" y="617934"/>
                  </a:lnTo>
                  <a:lnTo>
                    <a:pt x="859968" y="586978"/>
                  </a:lnTo>
                  <a:lnTo>
                    <a:pt x="811152" y="521494"/>
                  </a:lnTo>
                  <a:lnTo>
                    <a:pt x="781387" y="464344"/>
                  </a:lnTo>
                  <a:lnTo>
                    <a:pt x="771862" y="397669"/>
                  </a:lnTo>
                  <a:lnTo>
                    <a:pt x="756383" y="364331"/>
                  </a:lnTo>
                  <a:lnTo>
                    <a:pt x="720665" y="265509"/>
                  </a:lnTo>
                  <a:lnTo>
                    <a:pt x="732571" y="191691"/>
                  </a:lnTo>
                  <a:lnTo>
                    <a:pt x="734952" y="96441"/>
                  </a:lnTo>
                  <a:lnTo>
                    <a:pt x="675421" y="48816"/>
                  </a:lnTo>
                  <a:lnTo>
                    <a:pt x="589696" y="0"/>
                  </a:lnTo>
                  <a:lnTo>
                    <a:pt x="569455" y="30956"/>
                  </a:lnTo>
                  <a:lnTo>
                    <a:pt x="488493" y="34528"/>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sp>
          <p:nvSpPr>
            <p:cNvPr id="53" name="Freeform 233">
              <a:extLst>
                <a:ext uri="{FF2B5EF4-FFF2-40B4-BE49-F238E27FC236}">
                  <a16:creationId xmlns:a16="http://schemas.microsoft.com/office/drawing/2014/main" id="{3AADADA2-101E-4484-BD16-B4E862DAC868}"/>
                </a:ext>
              </a:extLst>
            </p:cNvPr>
            <p:cNvSpPr>
              <a:spLocks/>
            </p:cNvSpPr>
            <p:nvPr/>
          </p:nvSpPr>
          <p:spPr bwMode="auto">
            <a:xfrm>
              <a:off x="7223006" y="2945946"/>
              <a:ext cx="52960" cy="57774"/>
            </a:xfrm>
            <a:custGeom>
              <a:avLst/>
              <a:gdLst>
                <a:gd name="T0" fmla="*/ 19 w 305812"/>
                <a:gd name="T1" fmla="*/ 45 h 342000"/>
                <a:gd name="T2" fmla="*/ 30 w 305812"/>
                <a:gd name="T3" fmla="*/ 30 h 342000"/>
                <a:gd name="T4" fmla="*/ 42 w 305812"/>
                <a:gd name="T5" fmla="*/ 28 h 342000"/>
                <a:gd name="T6" fmla="*/ 39 w 305812"/>
                <a:gd name="T7" fmla="*/ 15 h 342000"/>
                <a:gd name="T8" fmla="*/ 45 w 305812"/>
                <a:gd name="T9" fmla="*/ 2 h 342000"/>
                <a:gd name="T10" fmla="*/ 37 w 305812"/>
                <a:gd name="T11" fmla="*/ 0 h 342000"/>
                <a:gd name="T12" fmla="*/ 29 w 305812"/>
                <a:gd name="T13" fmla="*/ 4 h 342000"/>
                <a:gd name="T14" fmla="*/ 24 w 305812"/>
                <a:gd name="T15" fmla="*/ 13 h 342000"/>
                <a:gd name="T16" fmla="*/ 16 w 305812"/>
                <a:gd name="T17" fmla="*/ 14 h 342000"/>
                <a:gd name="T18" fmla="*/ 3 w 305812"/>
                <a:gd name="T19" fmla="*/ 26 h 342000"/>
                <a:gd name="T20" fmla="*/ 0 w 305812"/>
                <a:gd name="T21" fmla="*/ 31 h 342000"/>
                <a:gd name="T22" fmla="*/ 3 w 305812"/>
                <a:gd name="T23" fmla="*/ 35 h 342000"/>
                <a:gd name="T24" fmla="*/ 8 w 305812"/>
                <a:gd name="T25" fmla="*/ 40 h 342000"/>
                <a:gd name="T26" fmla="*/ 19 w 305812"/>
                <a:gd name="T27" fmla="*/ 45 h 342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812"/>
                <a:gd name="T43" fmla="*/ 0 h 342000"/>
                <a:gd name="T44" fmla="*/ 305812 w 305812"/>
                <a:gd name="T45" fmla="*/ 342000 h 342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812" h="342000">
                  <a:moveTo>
                    <a:pt x="125812" y="342000"/>
                  </a:moveTo>
                  <a:lnTo>
                    <a:pt x="204787" y="232181"/>
                  </a:lnTo>
                  <a:lnTo>
                    <a:pt x="287812" y="216000"/>
                  </a:lnTo>
                  <a:lnTo>
                    <a:pt x="261937" y="115500"/>
                  </a:lnTo>
                  <a:lnTo>
                    <a:pt x="305812" y="18000"/>
                  </a:lnTo>
                  <a:lnTo>
                    <a:pt x="251812" y="0"/>
                  </a:lnTo>
                  <a:lnTo>
                    <a:pt x="197643" y="32156"/>
                  </a:lnTo>
                  <a:lnTo>
                    <a:pt x="164306" y="101213"/>
                  </a:lnTo>
                  <a:lnTo>
                    <a:pt x="107812" y="108000"/>
                  </a:lnTo>
                  <a:lnTo>
                    <a:pt x="17812" y="198000"/>
                  </a:lnTo>
                  <a:lnTo>
                    <a:pt x="0" y="236944"/>
                  </a:lnTo>
                  <a:lnTo>
                    <a:pt x="17812" y="270000"/>
                  </a:lnTo>
                  <a:lnTo>
                    <a:pt x="52387" y="308381"/>
                  </a:lnTo>
                  <a:lnTo>
                    <a:pt x="125812" y="342000"/>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latin typeface="Open Sans" panose="020B0606030504020204" pitchFamily="34" charset="0"/>
                <a:cs typeface="Open Sans" panose="020B0606030504020204" pitchFamily="34" charset="0"/>
              </a:endParaRPr>
            </a:p>
          </p:txBody>
        </p:sp>
      </p:grpSp>
      <p:sp>
        <p:nvSpPr>
          <p:cNvPr id="63" name="TextBox 62">
            <a:extLst>
              <a:ext uri="{FF2B5EF4-FFF2-40B4-BE49-F238E27FC236}">
                <a16:creationId xmlns:a16="http://schemas.microsoft.com/office/drawing/2014/main" id="{DBEAA1F7-32E6-4743-97E9-0E34C98BD11A}"/>
              </a:ext>
            </a:extLst>
          </p:cNvPr>
          <p:cNvSpPr txBox="1"/>
          <p:nvPr/>
        </p:nvSpPr>
        <p:spPr>
          <a:xfrm>
            <a:off x="6521982" y="1421934"/>
            <a:ext cx="3185091" cy="1877437"/>
          </a:xfrm>
          <a:prstGeom prst="rect">
            <a:avLst/>
          </a:prstGeom>
          <a:noFill/>
        </p:spPr>
        <p:txBody>
          <a:bodyPr wrap="square" lIns="91440" tIns="45720" rIns="91440" bIns="45720" anchor="t">
            <a:spAutoFit/>
          </a:bodyPr>
          <a:lstStyle/>
          <a:p>
            <a:pPr>
              <a:buClr>
                <a:srgbClr val="00B0F0"/>
              </a:buClr>
              <a:buSzPct val="110000"/>
            </a:pPr>
            <a:r>
              <a:rPr lang="en-ID" sz="1600" b="1">
                <a:solidFill>
                  <a:schemeClr val="tx1">
                    <a:lumMod val="75000"/>
                    <a:lumOff val="25000"/>
                  </a:schemeClr>
                </a:solidFill>
                <a:cs typeface="Calibri"/>
              </a:rPr>
              <a:t>3 Mines </a:t>
            </a:r>
            <a:br>
              <a:rPr lang="en-ID" sz="1600">
                <a:cs typeface="Calibri"/>
              </a:rPr>
            </a:br>
            <a:r>
              <a:rPr lang="en-ID" sz="1600">
                <a:solidFill>
                  <a:schemeClr val="tx1">
                    <a:lumMod val="75000"/>
                    <a:lumOff val="25000"/>
                  </a:schemeClr>
                </a:solidFill>
                <a:cs typeface="Calibri"/>
              </a:rPr>
              <a:t>   Fox Complex (100%)</a:t>
            </a:r>
            <a:br>
              <a:rPr lang="en-ID" sz="1600">
                <a:cs typeface="Calibri"/>
              </a:rPr>
            </a:br>
            <a:r>
              <a:rPr lang="en-ID" sz="1600">
                <a:solidFill>
                  <a:schemeClr val="tx1">
                    <a:lumMod val="75000"/>
                    <a:lumOff val="25000"/>
                  </a:schemeClr>
                </a:solidFill>
                <a:cs typeface="Calibri"/>
              </a:rPr>
              <a:t>   Gold Bar (100%)</a:t>
            </a:r>
            <a:br>
              <a:rPr lang="en-ID" sz="1600">
                <a:cs typeface="Calibri"/>
              </a:rPr>
            </a:br>
            <a:r>
              <a:rPr lang="en-ID" sz="1600">
                <a:solidFill>
                  <a:schemeClr val="tx1">
                    <a:lumMod val="75000"/>
                    <a:lumOff val="25000"/>
                  </a:schemeClr>
                </a:solidFill>
                <a:cs typeface="Calibri"/>
              </a:rPr>
              <a:t>   San José (49%)</a:t>
            </a:r>
            <a:br>
              <a:rPr lang="en-ID" sz="1600">
                <a:cs typeface="Calibri"/>
              </a:rPr>
            </a:br>
            <a:endParaRPr lang="en-ID" sz="1600">
              <a:solidFill>
                <a:schemeClr val="tx1">
                  <a:lumMod val="75000"/>
                  <a:lumOff val="25000"/>
                </a:schemeClr>
              </a:solidFill>
              <a:cs typeface="Calibri"/>
            </a:endParaRPr>
          </a:p>
          <a:p>
            <a:pPr>
              <a:buClr>
                <a:srgbClr val="00B0F0"/>
              </a:buClr>
              <a:buSzPct val="110000"/>
            </a:pPr>
            <a:r>
              <a:rPr lang="en-ID" sz="1600" b="1">
                <a:solidFill>
                  <a:schemeClr val="tx1">
                    <a:lumMod val="75000"/>
                    <a:lumOff val="25000"/>
                  </a:schemeClr>
                </a:solidFill>
                <a:cs typeface="Calibri"/>
              </a:rPr>
              <a:t>1 Development Project</a:t>
            </a:r>
            <a:br>
              <a:rPr lang="en-ID" sz="1600">
                <a:cs typeface="Calibri"/>
              </a:rPr>
            </a:br>
            <a:r>
              <a:rPr lang="en-ID" sz="1600">
                <a:solidFill>
                  <a:schemeClr val="tx1">
                    <a:lumMod val="75000"/>
                    <a:lumOff val="25000"/>
                  </a:schemeClr>
                </a:solidFill>
                <a:cs typeface="Calibri"/>
              </a:rPr>
              <a:t>   El Gallo / Fenix (100%)</a:t>
            </a:r>
          </a:p>
        </p:txBody>
      </p:sp>
      <p:sp>
        <p:nvSpPr>
          <p:cNvPr id="69" name="Speech Bubble: Rectangle with Corners Rounded 68">
            <a:extLst>
              <a:ext uri="{FF2B5EF4-FFF2-40B4-BE49-F238E27FC236}">
                <a16:creationId xmlns:a16="http://schemas.microsoft.com/office/drawing/2014/main" id="{292BA806-CDD9-4D7E-ABCC-BB84262DCB0F}"/>
              </a:ext>
            </a:extLst>
          </p:cNvPr>
          <p:cNvSpPr/>
          <p:nvPr/>
        </p:nvSpPr>
        <p:spPr>
          <a:xfrm flipH="1">
            <a:off x="1756265" y="5193944"/>
            <a:ext cx="1789078" cy="554089"/>
          </a:xfrm>
          <a:prstGeom prst="wedgeRoundRectCallout">
            <a:avLst>
              <a:gd name="adj1" fmla="val -66448"/>
              <a:gd name="adj2" fmla="val -22975"/>
              <a:gd name="adj3" fmla="val 16667"/>
            </a:avLst>
          </a:prstGeom>
          <a:solidFill>
            <a:srgbClr val="B96E2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0" name="TextBox 69">
            <a:extLst>
              <a:ext uri="{FF2B5EF4-FFF2-40B4-BE49-F238E27FC236}">
                <a16:creationId xmlns:a16="http://schemas.microsoft.com/office/drawing/2014/main" id="{B88823A8-F79C-4CB2-860A-B04C8DEABC6B}"/>
              </a:ext>
            </a:extLst>
          </p:cNvPr>
          <p:cNvSpPr txBox="1"/>
          <p:nvPr/>
        </p:nvSpPr>
        <p:spPr>
          <a:xfrm>
            <a:off x="1815401" y="5216827"/>
            <a:ext cx="1716033" cy="492443"/>
          </a:xfrm>
          <a:prstGeom prst="rect">
            <a:avLst/>
          </a:prstGeom>
          <a:noFill/>
        </p:spPr>
        <p:txBody>
          <a:bodyPr wrap="square" lIns="91440" tIns="45720" rIns="91440" bIns="45720" anchor="t">
            <a:spAutoFit/>
          </a:bodyPr>
          <a:lstStyle/>
          <a:p>
            <a:pPr algn="ctr"/>
            <a:r>
              <a:rPr lang="en-ID" sz="1300" i="0">
                <a:solidFill>
                  <a:schemeClr val="bg1"/>
                </a:solidFill>
                <a:effectLst/>
                <a:cs typeface="Calibri"/>
              </a:rPr>
              <a:t>Los Azules</a:t>
            </a:r>
            <a:br>
              <a:rPr lang="en-ID" sz="1300" i="0">
                <a:solidFill>
                  <a:schemeClr val="bg1"/>
                </a:solidFill>
                <a:effectLst/>
                <a:cs typeface="Calibri" panose="020F0502020204030204" pitchFamily="34" charset="0"/>
              </a:rPr>
            </a:br>
            <a:r>
              <a:rPr lang="en-ID" sz="1300" i="0">
                <a:solidFill>
                  <a:schemeClr val="bg1"/>
                </a:solidFill>
                <a:effectLst/>
                <a:cs typeface="Calibri"/>
              </a:rPr>
              <a:t>Argentina</a:t>
            </a:r>
            <a:endParaRPr lang="en-ID" sz="1300">
              <a:solidFill>
                <a:schemeClr val="bg1"/>
              </a:solidFill>
              <a:cs typeface="Calibri"/>
            </a:endParaRPr>
          </a:p>
        </p:txBody>
      </p:sp>
      <p:sp>
        <p:nvSpPr>
          <p:cNvPr id="78" name="Oval 77">
            <a:extLst>
              <a:ext uri="{FF2B5EF4-FFF2-40B4-BE49-F238E27FC236}">
                <a16:creationId xmlns:a16="http://schemas.microsoft.com/office/drawing/2014/main" id="{154C080D-608B-4729-8864-C3CDBAEEB9EB}"/>
              </a:ext>
            </a:extLst>
          </p:cNvPr>
          <p:cNvSpPr>
            <a:spLocks noChangeAspect="1"/>
          </p:cNvSpPr>
          <p:nvPr/>
        </p:nvSpPr>
        <p:spPr>
          <a:xfrm>
            <a:off x="2533955" y="3056737"/>
            <a:ext cx="180000" cy="180000"/>
          </a:xfrm>
          <a:prstGeom prst="ellipse">
            <a:avLst/>
          </a:prstGeom>
          <a:solidFill>
            <a:schemeClr val="bg1">
              <a:lumMod val="8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8" name="Oval 87">
            <a:extLst>
              <a:ext uri="{FF2B5EF4-FFF2-40B4-BE49-F238E27FC236}">
                <a16:creationId xmlns:a16="http://schemas.microsoft.com/office/drawing/2014/main" id="{CC56E354-6557-4945-8AD8-E977B83C1D38}"/>
              </a:ext>
            </a:extLst>
          </p:cNvPr>
          <p:cNvSpPr>
            <a:spLocks noChangeAspect="1"/>
          </p:cNvSpPr>
          <p:nvPr/>
        </p:nvSpPr>
        <p:spPr>
          <a:xfrm>
            <a:off x="3867402" y="5266879"/>
            <a:ext cx="180000" cy="180000"/>
          </a:xfrm>
          <a:prstGeom prst="ellipse">
            <a:avLst/>
          </a:prstGeom>
          <a:solidFill>
            <a:schemeClr val="bg1">
              <a:lumMod val="8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7" name="Oval 76">
            <a:extLst>
              <a:ext uri="{FF2B5EF4-FFF2-40B4-BE49-F238E27FC236}">
                <a16:creationId xmlns:a16="http://schemas.microsoft.com/office/drawing/2014/main" id="{01BEEE2A-A924-0C4C-2769-C466D617DABE}"/>
              </a:ext>
            </a:extLst>
          </p:cNvPr>
          <p:cNvSpPr>
            <a:spLocks noChangeAspect="1"/>
          </p:cNvSpPr>
          <p:nvPr/>
        </p:nvSpPr>
        <p:spPr>
          <a:xfrm>
            <a:off x="3446662" y="2699939"/>
            <a:ext cx="180000" cy="180000"/>
          </a:xfrm>
          <a:prstGeom prst="ellipse">
            <a:avLst/>
          </a:prstGeom>
          <a:solidFill>
            <a:schemeClr val="bg1">
              <a:lumMod val="8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9" name="Oval 78">
            <a:extLst>
              <a:ext uri="{FF2B5EF4-FFF2-40B4-BE49-F238E27FC236}">
                <a16:creationId xmlns:a16="http://schemas.microsoft.com/office/drawing/2014/main" id="{FB147AB8-36EF-42D4-53DA-445144CB89E1}"/>
              </a:ext>
            </a:extLst>
          </p:cNvPr>
          <p:cNvSpPr>
            <a:spLocks noChangeAspect="1"/>
          </p:cNvSpPr>
          <p:nvPr/>
        </p:nvSpPr>
        <p:spPr>
          <a:xfrm>
            <a:off x="3775137" y="5979186"/>
            <a:ext cx="180000" cy="180000"/>
          </a:xfrm>
          <a:prstGeom prst="ellipse">
            <a:avLst/>
          </a:prstGeom>
          <a:solidFill>
            <a:schemeClr val="bg1">
              <a:lumMod val="8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0" name="Speech Bubble: Rectangle with Corners Rounded 68">
            <a:extLst>
              <a:ext uri="{FF2B5EF4-FFF2-40B4-BE49-F238E27FC236}">
                <a16:creationId xmlns:a16="http://schemas.microsoft.com/office/drawing/2014/main" id="{B781AFAB-BB62-A6B2-06B2-52991675E733}"/>
              </a:ext>
            </a:extLst>
          </p:cNvPr>
          <p:cNvSpPr/>
          <p:nvPr/>
        </p:nvSpPr>
        <p:spPr>
          <a:xfrm flipH="1">
            <a:off x="3962500" y="5332693"/>
            <a:ext cx="2081103" cy="670993"/>
          </a:xfrm>
          <a:custGeom>
            <a:avLst/>
            <a:gdLst>
              <a:gd name="connsiteX0" fmla="*/ 0 w 1634544"/>
              <a:gd name="connsiteY0" fmla="*/ 92350 h 554089"/>
              <a:gd name="connsiteX1" fmla="*/ 92350 w 1634544"/>
              <a:gd name="connsiteY1" fmla="*/ 0 h 554089"/>
              <a:gd name="connsiteX2" fmla="*/ 953484 w 1634544"/>
              <a:gd name="connsiteY2" fmla="*/ 0 h 554089"/>
              <a:gd name="connsiteX3" fmla="*/ 953484 w 1634544"/>
              <a:gd name="connsiteY3" fmla="*/ 0 h 554089"/>
              <a:gd name="connsiteX4" fmla="*/ 1362120 w 1634544"/>
              <a:gd name="connsiteY4" fmla="*/ 0 h 554089"/>
              <a:gd name="connsiteX5" fmla="*/ 1542194 w 1634544"/>
              <a:gd name="connsiteY5" fmla="*/ 0 h 554089"/>
              <a:gd name="connsiteX6" fmla="*/ 1634544 w 1634544"/>
              <a:gd name="connsiteY6" fmla="*/ 92350 h 554089"/>
              <a:gd name="connsiteX7" fmla="*/ 1634544 w 1634544"/>
              <a:gd name="connsiteY7" fmla="*/ 323219 h 554089"/>
              <a:gd name="connsiteX8" fmla="*/ 2094815 w 1634544"/>
              <a:gd name="connsiteY8" fmla="*/ 673678 h 554089"/>
              <a:gd name="connsiteX9" fmla="*/ 1634544 w 1634544"/>
              <a:gd name="connsiteY9" fmla="*/ 461741 h 554089"/>
              <a:gd name="connsiteX10" fmla="*/ 1634544 w 1634544"/>
              <a:gd name="connsiteY10" fmla="*/ 461739 h 554089"/>
              <a:gd name="connsiteX11" fmla="*/ 1542194 w 1634544"/>
              <a:gd name="connsiteY11" fmla="*/ 554089 h 554089"/>
              <a:gd name="connsiteX12" fmla="*/ 1362120 w 1634544"/>
              <a:gd name="connsiteY12" fmla="*/ 554089 h 554089"/>
              <a:gd name="connsiteX13" fmla="*/ 953484 w 1634544"/>
              <a:gd name="connsiteY13" fmla="*/ 554089 h 554089"/>
              <a:gd name="connsiteX14" fmla="*/ 953484 w 1634544"/>
              <a:gd name="connsiteY14" fmla="*/ 554089 h 554089"/>
              <a:gd name="connsiteX15" fmla="*/ 92350 w 1634544"/>
              <a:gd name="connsiteY15" fmla="*/ 554089 h 554089"/>
              <a:gd name="connsiteX16" fmla="*/ 0 w 1634544"/>
              <a:gd name="connsiteY16" fmla="*/ 461739 h 554089"/>
              <a:gd name="connsiteX17" fmla="*/ 0 w 1634544"/>
              <a:gd name="connsiteY17" fmla="*/ 461741 h 554089"/>
              <a:gd name="connsiteX18" fmla="*/ 0 w 1634544"/>
              <a:gd name="connsiteY18" fmla="*/ 323219 h 554089"/>
              <a:gd name="connsiteX19" fmla="*/ 0 w 1634544"/>
              <a:gd name="connsiteY19" fmla="*/ 323219 h 554089"/>
              <a:gd name="connsiteX20" fmla="*/ 0 w 1634544"/>
              <a:gd name="connsiteY20" fmla="*/ 92350 h 554089"/>
              <a:gd name="connsiteX0" fmla="*/ 0 w 2161490"/>
              <a:gd name="connsiteY0" fmla="*/ 92350 h 692728"/>
              <a:gd name="connsiteX1" fmla="*/ 92350 w 2161490"/>
              <a:gd name="connsiteY1" fmla="*/ 0 h 692728"/>
              <a:gd name="connsiteX2" fmla="*/ 953484 w 2161490"/>
              <a:gd name="connsiteY2" fmla="*/ 0 h 692728"/>
              <a:gd name="connsiteX3" fmla="*/ 953484 w 2161490"/>
              <a:gd name="connsiteY3" fmla="*/ 0 h 692728"/>
              <a:gd name="connsiteX4" fmla="*/ 1362120 w 2161490"/>
              <a:gd name="connsiteY4" fmla="*/ 0 h 692728"/>
              <a:gd name="connsiteX5" fmla="*/ 1542194 w 2161490"/>
              <a:gd name="connsiteY5" fmla="*/ 0 h 692728"/>
              <a:gd name="connsiteX6" fmla="*/ 1634544 w 2161490"/>
              <a:gd name="connsiteY6" fmla="*/ 92350 h 692728"/>
              <a:gd name="connsiteX7" fmla="*/ 1634544 w 2161490"/>
              <a:gd name="connsiteY7" fmla="*/ 323219 h 692728"/>
              <a:gd name="connsiteX8" fmla="*/ 2161490 w 2161490"/>
              <a:gd name="connsiteY8" fmla="*/ 692728 h 692728"/>
              <a:gd name="connsiteX9" fmla="*/ 1634544 w 2161490"/>
              <a:gd name="connsiteY9" fmla="*/ 461741 h 692728"/>
              <a:gd name="connsiteX10" fmla="*/ 1634544 w 2161490"/>
              <a:gd name="connsiteY10" fmla="*/ 461739 h 692728"/>
              <a:gd name="connsiteX11" fmla="*/ 1542194 w 2161490"/>
              <a:gd name="connsiteY11" fmla="*/ 554089 h 692728"/>
              <a:gd name="connsiteX12" fmla="*/ 1362120 w 2161490"/>
              <a:gd name="connsiteY12" fmla="*/ 554089 h 692728"/>
              <a:gd name="connsiteX13" fmla="*/ 953484 w 2161490"/>
              <a:gd name="connsiteY13" fmla="*/ 554089 h 692728"/>
              <a:gd name="connsiteX14" fmla="*/ 953484 w 2161490"/>
              <a:gd name="connsiteY14" fmla="*/ 554089 h 692728"/>
              <a:gd name="connsiteX15" fmla="*/ 92350 w 2161490"/>
              <a:gd name="connsiteY15" fmla="*/ 554089 h 692728"/>
              <a:gd name="connsiteX16" fmla="*/ 0 w 2161490"/>
              <a:gd name="connsiteY16" fmla="*/ 461739 h 692728"/>
              <a:gd name="connsiteX17" fmla="*/ 0 w 2161490"/>
              <a:gd name="connsiteY17" fmla="*/ 461741 h 692728"/>
              <a:gd name="connsiteX18" fmla="*/ 0 w 2161490"/>
              <a:gd name="connsiteY18" fmla="*/ 323219 h 692728"/>
              <a:gd name="connsiteX19" fmla="*/ 0 w 2161490"/>
              <a:gd name="connsiteY19" fmla="*/ 323219 h 692728"/>
              <a:gd name="connsiteX20" fmla="*/ 0 w 2161490"/>
              <a:gd name="connsiteY20" fmla="*/ 92350 h 692728"/>
              <a:gd name="connsiteX0" fmla="*/ 0 w 2064123"/>
              <a:gd name="connsiteY0" fmla="*/ 92350 h 629228"/>
              <a:gd name="connsiteX1" fmla="*/ 92350 w 2064123"/>
              <a:gd name="connsiteY1" fmla="*/ 0 h 629228"/>
              <a:gd name="connsiteX2" fmla="*/ 953484 w 2064123"/>
              <a:gd name="connsiteY2" fmla="*/ 0 h 629228"/>
              <a:gd name="connsiteX3" fmla="*/ 953484 w 2064123"/>
              <a:gd name="connsiteY3" fmla="*/ 0 h 629228"/>
              <a:gd name="connsiteX4" fmla="*/ 1362120 w 2064123"/>
              <a:gd name="connsiteY4" fmla="*/ 0 h 629228"/>
              <a:gd name="connsiteX5" fmla="*/ 1542194 w 2064123"/>
              <a:gd name="connsiteY5" fmla="*/ 0 h 629228"/>
              <a:gd name="connsiteX6" fmla="*/ 1634544 w 2064123"/>
              <a:gd name="connsiteY6" fmla="*/ 92350 h 629228"/>
              <a:gd name="connsiteX7" fmla="*/ 1634544 w 2064123"/>
              <a:gd name="connsiteY7" fmla="*/ 323219 h 629228"/>
              <a:gd name="connsiteX8" fmla="*/ 2064123 w 2064123"/>
              <a:gd name="connsiteY8" fmla="*/ 629228 h 629228"/>
              <a:gd name="connsiteX9" fmla="*/ 1634544 w 2064123"/>
              <a:gd name="connsiteY9" fmla="*/ 461741 h 629228"/>
              <a:gd name="connsiteX10" fmla="*/ 1634544 w 2064123"/>
              <a:gd name="connsiteY10" fmla="*/ 461739 h 629228"/>
              <a:gd name="connsiteX11" fmla="*/ 1542194 w 2064123"/>
              <a:gd name="connsiteY11" fmla="*/ 554089 h 629228"/>
              <a:gd name="connsiteX12" fmla="*/ 1362120 w 2064123"/>
              <a:gd name="connsiteY12" fmla="*/ 554089 h 629228"/>
              <a:gd name="connsiteX13" fmla="*/ 953484 w 2064123"/>
              <a:gd name="connsiteY13" fmla="*/ 554089 h 629228"/>
              <a:gd name="connsiteX14" fmla="*/ 953484 w 2064123"/>
              <a:gd name="connsiteY14" fmla="*/ 554089 h 629228"/>
              <a:gd name="connsiteX15" fmla="*/ 92350 w 2064123"/>
              <a:gd name="connsiteY15" fmla="*/ 554089 h 629228"/>
              <a:gd name="connsiteX16" fmla="*/ 0 w 2064123"/>
              <a:gd name="connsiteY16" fmla="*/ 461739 h 629228"/>
              <a:gd name="connsiteX17" fmla="*/ 0 w 2064123"/>
              <a:gd name="connsiteY17" fmla="*/ 461741 h 629228"/>
              <a:gd name="connsiteX18" fmla="*/ 0 w 2064123"/>
              <a:gd name="connsiteY18" fmla="*/ 323219 h 629228"/>
              <a:gd name="connsiteX19" fmla="*/ 0 w 2064123"/>
              <a:gd name="connsiteY19" fmla="*/ 323219 h 629228"/>
              <a:gd name="connsiteX20" fmla="*/ 0 w 2064123"/>
              <a:gd name="connsiteY20" fmla="*/ 92350 h 62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4123" h="629228">
                <a:moveTo>
                  <a:pt x="0" y="92350"/>
                </a:moveTo>
                <a:cubicBezTo>
                  <a:pt x="0" y="41347"/>
                  <a:pt x="41347" y="0"/>
                  <a:pt x="92350" y="0"/>
                </a:cubicBezTo>
                <a:lnTo>
                  <a:pt x="953484" y="0"/>
                </a:lnTo>
                <a:lnTo>
                  <a:pt x="953484" y="0"/>
                </a:lnTo>
                <a:lnTo>
                  <a:pt x="1362120" y="0"/>
                </a:lnTo>
                <a:lnTo>
                  <a:pt x="1542194" y="0"/>
                </a:lnTo>
                <a:cubicBezTo>
                  <a:pt x="1593197" y="0"/>
                  <a:pt x="1634544" y="41347"/>
                  <a:pt x="1634544" y="92350"/>
                </a:cubicBezTo>
                <a:lnTo>
                  <a:pt x="1634544" y="323219"/>
                </a:lnTo>
                <a:lnTo>
                  <a:pt x="2064123" y="629228"/>
                </a:lnTo>
                <a:lnTo>
                  <a:pt x="1634544" y="461741"/>
                </a:lnTo>
                <a:lnTo>
                  <a:pt x="1634544" y="461739"/>
                </a:lnTo>
                <a:cubicBezTo>
                  <a:pt x="1634544" y="512742"/>
                  <a:pt x="1593197" y="554089"/>
                  <a:pt x="1542194" y="554089"/>
                </a:cubicBezTo>
                <a:lnTo>
                  <a:pt x="1362120" y="554089"/>
                </a:lnTo>
                <a:lnTo>
                  <a:pt x="953484" y="554089"/>
                </a:lnTo>
                <a:lnTo>
                  <a:pt x="953484" y="554089"/>
                </a:lnTo>
                <a:lnTo>
                  <a:pt x="92350" y="554089"/>
                </a:lnTo>
                <a:cubicBezTo>
                  <a:pt x="41347" y="554089"/>
                  <a:pt x="0" y="512742"/>
                  <a:pt x="0" y="461739"/>
                </a:cubicBezTo>
                <a:lnTo>
                  <a:pt x="0" y="461741"/>
                </a:lnTo>
                <a:lnTo>
                  <a:pt x="0" y="323219"/>
                </a:lnTo>
                <a:lnTo>
                  <a:pt x="0" y="323219"/>
                </a:lnTo>
                <a:lnTo>
                  <a:pt x="0" y="92350"/>
                </a:lnTo>
                <a:close/>
              </a:path>
            </a:pathLst>
          </a:custGeom>
          <a:solidFill>
            <a:schemeClr val="bg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2" name="Speech Bubble: Rectangle with Corners Rounded 68">
            <a:extLst>
              <a:ext uri="{FF2B5EF4-FFF2-40B4-BE49-F238E27FC236}">
                <a16:creationId xmlns:a16="http://schemas.microsoft.com/office/drawing/2014/main" id="{76D7C30A-7DC2-CE7F-1FB3-E4635EE1853F}"/>
              </a:ext>
            </a:extLst>
          </p:cNvPr>
          <p:cNvSpPr/>
          <p:nvPr/>
        </p:nvSpPr>
        <p:spPr>
          <a:xfrm flipH="1">
            <a:off x="3983463" y="2115223"/>
            <a:ext cx="2092698" cy="554089"/>
          </a:xfrm>
          <a:prstGeom prst="wedgeRoundRectCallout">
            <a:avLst>
              <a:gd name="adj1" fmla="val 65704"/>
              <a:gd name="adj2" fmla="val 61498"/>
              <a:gd name="adj3" fmla="val 16667"/>
            </a:avLst>
          </a:prstGeom>
          <a:solidFill>
            <a:srgbClr val="A290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3" name="TextBox 82">
            <a:extLst>
              <a:ext uri="{FF2B5EF4-FFF2-40B4-BE49-F238E27FC236}">
                <a16:creationId xmlns:a16="http://schemas.microsoft.com/office/drawing/2014/main" id="{10B9DE7F-73E4-C222-9266-EB5B65AA843C}"/>
              </a:ext>
            </a:extLst>
          </p:cNvPr>
          <p:cNvSpPr txBox="1"/>
          <p:nvPr/>
        </p:nvSpPr>
        <p:spPr>
          <a:xfrm>
            <a:off x="3828291" y="2142046"/>
            <a:ext cx="2396827" cy="492443"/>
          </a:xfrm>
          <a:prstGeom prst="rect">
            <a:avLst/>
          </a:prstGeom>
          <a:noFill/>
        </p:spPr>
        <p:txBody>
          <a:bodyPr wrap="square">
            <a:spAutoFit/>
          </a:bodyPr>
          <a:lstStyle/>
          <a:p>
            <a:pPr algn="ctr"/>
            <a:r>
              <a:rPr lang="en-ID" sz="1300">
                <a:cs typeface="Calibri" panose="020F0502020204030204" pitchFamily="34" charset="0"/>
              </a:rPr>
              <a:t>Fox Complex</a:t>
            </a:r>
            <a:br>
              <a:rPr lang="en-ID" sz="1300" i="0">
                <a:effectLst/>
                <a:cs typeface="Calibri" panose="020F0502020204030204" pitchFamily="34" charset="0"/>
              </a:rPr>
            </a:br>
            <a:r>
              <a:rPr lang="en-ID" sz="1300" i="0">
                <a:effectLst/>
                <a:cs typeface="Calibri" panose="020F0502020204030204" pitchFamily="34" charset="0"/>
              </a:rPr>
              <a:t>Timmins, Canada (100%)</a:t>
            </a:r>
            <a:r>
              <a:rPr lang="en-ID" sz="1300">
                <a:cs typeface="Calibri" panose="020F0502020204030204" pitchFamily="34" charset="0"/>
              </a:rPr>
              <a:t> </a:t>
            </a:r>
          </a:p>
        </p:txBody>
      </p:sp>
      <p:sp>
        <p:nvSpPr>
          <p:cNvPr id="84" name="Speech Bubble: Rectangle with Corners Rounded 68">
            <a:extLst>
              <a:ext uri="{FF2B5EF4-FFF2-40B4-BE49-F238E27FC236}">
                <a16:creationId xmlns:a16="http://schemas.microsoft.com/office/drawing/2014/main" id="{289A0291-27FF-8B05-406C-F0C8A7412C7D}"/>
              </a:ext>
            </a:extLst>
          </p:cNvPr>
          <p:cNvSpPr/>
          <p:nvPr/>
        </p:nvSpPr>
        <p:spPr>
          <a:xfrm flipH="1">
            <a:off x="373043" y="2813802"/>
            <a:ext cx="1658914" cy="554089"/>
          </a:xfrm>
          <a:prstGeom prst="wedgeRoundRectCallout">
            <a:avLst>
              <a:gd name="adj1" fmla="val -81506"/>
              <a:gd name="adj2" fmla="val 18371"/>
              <a:gd name="adj3" fmla="val 16667"/>
            </a:avLst>
          </a:prstGeom>
          <a:solidFill>
            <a:srgbClr val="A290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5" name="TextBox 84">
            <a:extLst>
              <a:ext uri="{FF2B5EF4-FFF2-40B4-BE49-F238E27FC236}">
                <a16:creationId xmlns:a16="http://schemas.microsoft.com/office/drawing/2014/main" id="{3C3281D4-074D-96ED-9924-C5C413189ED7}"/>
              </a:ext>
            </a:extLst>
          </p:cNvPr>
          <p:cNvSpPr txBox="1"/>
          <p:nvPr/>
        </p:nvSpPr>
        <p:spPr>
          <a:xfrm>
            <a:off x="314963" y="2829236"/>
            <a:ext cx="1716033" cy="492443"/>
          </a:xfrm>
          <a:prstGeom prst="rect">
            <a:avLst/>
          </a:prstGeom>
          <a:noFill/>
        </p:spPr>
        <p:txBody>
          <a:bodyPr wrap="square">
            <a:spAutoFit/>
          </a:bodyPr>
          <a:lstStyle/>
          <a:p>
            <a:pPr algn="ctr"/>
            <a:r>
              <a:rPr lang="en-ID" sz="1300">
                <a:cs typeface="Calibri" panose="020F0502020204030204" pitchFamily="34" charset="0"/>
              </a:rPr>
              <a:t>Gold Bar</a:t>
            </a:r>
            <a:br>
              <a:rPr lang="en-ID" sz="1300" i="0">
                <a:effectLst/>
                <a:cs typeface="Calibri" panose="020F0502020204030204" pitchFamily="34" charset="0"/>
              </a:rPr>
            </a:br>
            <a:r>
              <a:rPr lang="en-ID" sz="1300" i="0">
                <a:effectLst/>
                <a:cs typeface="Calibri" panose="020F0502020204030204" pitchFamily="34" charset="0"/>
              </a:rPr>
              <a:t>Nevada (100%)</a:t>
            </a:r>
            <a:r>
              <a:rPr lang="en-ID" sz="1300">
                <a:cs typeface="Calibri" panose="020F0502020204030204" pitchFamily="34" charset="0"/>
              </a:rPr>
              <a:t> </a:t>
            </a:r>
          </a:p>
        </p:txBody>
      </p:sp>
      <p:sp>
        <p:nvSpPr>
          <p:cNvPr id="89" name="Speech Bubble: Rectangle with Corners Rounded 68">
            <a:extLst>
              <a:ext uri="{FF2B5EF4-FFF2-40B4-BE49-F238E27FC236}">
                <a16:creationId xmlns:a16="http://schemas.microsoft.com/office/drawing/2014/main" id="{251C2B61-894D-2657-6DDC-9E55FF4B17B3}"/>
              </a:ext>
            </a:extLst>
          </p:cNvPr>
          <p:cNvSpPr/>
          <p:nvPr/>
        </p:nvSpPr>
        <p:spPr>
          <a:xfrm flipH="1">
            <a:off x="489123" y="3621696"/>
            <a:ext cx="2251316" cy="554089"/>
          </a:xfrm>
          <a:custGeom>
            <a:avLst/>
            <a:gdLst>
              <a:gd name="connsiteX0" fmla="*/ 0 w 1873494"/>
              <a:gd name="connsiteY0" fmla="*/ 92350 h 554089"/>
              <a:gd name="connsiteX1" fmla="*/ 92350 w 1873494"/>
              <a:gd name="connsiteY1" fmla="*/ 0 h 554089"/>
              <a:gd name="connsiteX2" fmla="*/ 312249 w 1873494"/>
              <a:gd name="connsiteY2" fmla="*/ 0 h 554089"/>
              <a:gd name="connsiteX3" fmla="*/ 312249 w 1873494"/>
              <a:gd name="connsiteY3" fmla="*/ 0 h 554089"/>
              <a:gd name="connsiteX4" fmla="*/ 780623 w 1873494"/>
              <a:gd name="connsiteY4" fmla="*/ 0 h 554089"/>
              <a:gd name="connsiteX5" fmla="*/ 1781144 w 1873494"/>
              <a:gd name="connsiteY5" fmla="*/ 0 h 554089"/>
              <a:gd name="connsiteX6" fmla="*/ 1873494 w 1873494"/>
              <a:gd name="connsiteY6" fmla="*/ 92350 h 554089"/>
              <a:gd name="connsiteX7" fmla="*/ 1873494 w 1873494"/>
              <a:gd name="connsiteY7" fmla="*/ 92348 h 554089"/>
              <a:gd name="connsiteX8" fmla="*/ 1873494 w 1873494"/>
              <a:gd name="connsiteY8" fmla="*/ 92348 h 554089"/>
              <a:gd name="connsiteX9" fmla="*/ 1873494 w 1873494"/>
              <a:gd name="connsiteY9" fmla="*/ 230870 h 554089"/>
              <a:gd name="connsiteX10" fmla="*/ 1873494 w 1873494"/>
              <a:gd name="connsiteY10" fmla="*/ 461739 h 554089"/>
              <a:gd name="connsiteX11" fmla="*/ 1781144 w 1873494"/>
              <a:gd name="connsiteY11" fmla="*/ 554089 h 554089"/>
              <a:gd name="connsiteX12" fmla="*/ 780623 w 1873494"/>
              <a:gd name="connsiteY12" fmla="*/ 554089 h 554089"/>
              <a:gd name="connsiteX13" fmla="*/ 312249 w 1873494"/>
              <a:gd name="connsiteY13" fmla="*/ 554089 h 554089"/>
              <a:gd name="connsiteX14" fmla="*/ 312249 w 1873494"/>
              <a:gd name="connsiteY14" fmla="*/ 554089 h 554089"/>
              <a:gd name="connsiteX15" fmla="*/ 92350 w 1873494"/>
              <a:gd name="connsiteY15" fmla="*/ 554089 h 554089"/>
              <a:gd name="connsiteX16" fmla="*/ 0 w 1873494"/>
              <a:gd name="connsiteY16" fmla="*/ 461739 h 554089"/>
              <a:gd name="connsiteX17" fmla="*/ 0 w 1873494"/>
              <a:gd name="connsiteY17" fmla="*/ 230870 h 554089"/>
              <a:gd name="connsiteX18" fmla="*/ -381275 w 1873494"/>
              <a:gd name="connsiteY18" fmla="*/ 112042 h 554089"/>
              <a:gd name="connsiteX19" fmla="*/ 0 w 1873494"/>
              <a:gd name="connsiteY19" fmla="*/ 92348 h 554089"/>
              <a:gd name="connsiteX20" fmla="*/ 0 w 1873494"/>
              <a:gd name="connsiteY20" fmla="*/ 92350 h 554089"/>
              <a:gd name="connsiteX0" fmla="*/ 392388 w 2265882"/>
              <a:gd name="connsiteY0" fmla="*/ 92350 h 554089"/>
              <a:gd name="connsiteX1" fmla="*/ 484738 w 2265882"/>
              <a:gd name="connsiteY1" fmla="*/ 0 h 554089"/>
              <a:gd name="connsiteX2" fmla="*/ 704637 w 2265882"/>
              <a:gd name="connsiteY2" fmla="*/ 0 h 554089"/>
              <a:gd name="connsiteX3" fmla="*/ 704637 w 2265882"/>
              <a:gd name="connsiteY3" fmla="*/ 0 h 554089"/>
              <a:gd name="connsiteX4" fmla="*/ 1173011 w 2265882"/>
              <a:gd name="connsiteY4" fmla="*/ 0 h 554089"/>
              <a:gd name="connsiteX5" fmla="*/ 2173532 w 2265882"/>
              <a:gd name="connsiteY5" fmla="*/ 0 h 554089"/>
              <a:gd name="connsiteX6" fmla="*/ 2265882 w 2265882"/>
              <a:gd name="connsiteY6" fmla="*/ 92350 h 554089"/>
              <a:gd name="connsiteX7" fmla="*/ 2265882 w 2265882"/>
              <a:gd name="connsiteY7" fmla="*/ 92348 h 554089"/>
              <a:gd name="connsiteX8" fmla="*/ 2265882 w 2265882"/>
              <a:gd name="connsiteY8" fmla="*/ 92348 h 554089"/>
              <a:gd name="connsiteX9" fmla="*/ 2265882 w 2265882"/>
              <a:gd name="connsiteY9" fmla="*/ 230870 h 554089"/>
              <a:gd name="connsiteX10" fmla="*/ 2265882 w 2265882"/>
              <a:gd name="connsiteY10" fmla="*/ 461739 h 554089"/>
              <a:gd name="connsiteX11" fmla="*/ 2173532 w 2265882"/>
              <a:gd name="connsiteY11" fmla="*/ 554089 h 554089"/>
              <a:gd name="connsiteX12" fmla="*/ 1173011 w 2265882"/>
              <a:gd name="connsiteY12" fmla="*/ 554089 h 554089"/>
              <a:gd name="connsiteX13" fmla="*/ 704637 w 2265882"/>
              <a:gd name="connsiteY13" fmla="*/ 554089 h 554089"/>
              <a:gd name="connsiteX14" fmla="*/ 704637 w 2265882"/>
              <a:gd name="connsiteY14" fmla="*/ 554089 h 554089"/>
              <a:gd name="connsiteX15" fmla="*/ 484738 w 2265882"/>
              <a:gd name="connsiteY15" fmla="*/ 554089 h 554089"/>
              <a:gd name="connsiteX16" fmla="*/ 392388 w 2265882"/>
              <a:gd name="connsiteY16" fmla="*/ 461739 h 554089"/>
              <a:gd name="connsiteX17" fmla="*/ 392388 w 2265882"/>
              <a:gd name="connsiteY17" fmla="*/ 230870 h 554089"/>
              <a:gd name="connsiteX18" fmla="*/ 0 w 2265882"/>
              <a:gd name="connsiteY18" fmla="*/ 96167 h 554089"/>
              <a:gd name="connsiteX19" fmla="*/ 392388 w 2265882"/>
              <a:gd name="connsiteY19" fmla="*/ 92348 h 554089"/>
              <a:gd name="connsiteX20" fmla="*/ 392388 w 2265882"/>
              <a:gd name="connsiteY20" fmla="*/ 92350 h 554089"/>
              <a:gd name="connsiteX0" fmla="*/ 307721 w 2181215"/>
              <a:gd name="connsiteY0" fmla="*/ 92350 h 554089"/>
              <a:gd name="connsiteX1" fmla="*/ 400071 w 2181215"/>
              <a:gd name="connsiteY1" fmla="*/ 0 h 554089"/>
              <a:gd name="connsiteX2" fmla="*/ 619970 w 2181215"/>
              <a:gd name="connsiteY2" fmla="*/ 0 h 554089"/>
              <a:gd name="connsiteX3" fmla="*/ 619970 w 2181215"/>
              <a:gd name="connsiteY3" fmla="*/ 0 h 554089"/>
              <a:gd name="connsiteX4" fmla="*/ 1088344 w 2181215"/>
              <a:gd name="connsiteY4" fmla="*/ 0 h 554089"/>
              <a:gd name="connsiteX5" fmla="*/ 2088865 w 2181215"/>
              <a:gd name="connsiteY5" fmla="*/ 0 h 554089"/>
              <a:gd name="connsiteX6" fmla="*/ 2181215 w 2181215"/>
              <a:gd name="connsiteY6" fmla="*/ 92350 h 554089"/>
              <a:gd name="connsiteX7" fmla="*/ 2181215 w 2181215"/>
              <a:gd name="connsiteY7" fmla="*/ 92348 h 554089"/>
              <a:gd name="connsiteX8" fmla="*/ 2181215 w 2181215"/>
              <a:gd name="connsiteY8" fmla="*/ 92348 h 554089"/>
              <a:gd name="connsiteX9" fmla="*/ 2181215 w 2181215"/>
              <a:gd name="connsiteY9" fmla="*/ 230870 h 554089"/>
              <a:gd name="connsiteX10" fmla="*/ 2181215 w 2181215"/>
              <a:gd name="connsiteY10" fmla="*/ 461739 h 554089"/>
              <a:gd name="connsiteX11" fmla="*/ 2088865 w 2181215"/>
              <a:gd name="connsiteY11" fmla="*/ 554089 h 554089"/>
              <a:gd name="connsiteX12" fmla="*/ 1088344 w 2181215"/>
              <a:gd name="connsiteY12" fmla="*/ 554089 h 554089"/>
              <a:gd name="connsiteX13" fmla="*/ 619970 w 2181215"/>
              <a:gd name="connsiteY13" fmla="*/ 554089 h 554089"/>
              <a:gd name="connsiteX14" fmla="*/ 619970 w 2181215"/>
              <a:gd name="connsiteY14" fmla="*/ 554089 h 554089"/>
              <a:gd name="connsiteX15" fmla="*/ 400071 w 2181215"/>
              <a:gd name="connsiteY15" fmla="*/ 554089 h 554089"/>
              <a:gd name="connsiteX16" fmla="*/ 307721 w 2181215"/>
              <a:gd name="connsiteY16" fmla="*/ 461739 h 554089"/>
              <a:gd name="connsiteX17" fmla="*/ 307721 w 2181215"/>
              <a:gd name="connsiteY17" fmla="*/ 230870 h 554089"/>
              <a:gd name="connsiteX18" fmla="*/ 0 w 2181215"/>
              <a:gd name="connsiteY18" fmla="*/ 108867 h 554089"/>
              <a:gd name="connsiteX19" fmla="*/ 307721 w 2181215"/>
              <a:gd name="connsiteY19" fmla="*/ 92348 h 554089"/>
              <a:gd name="connsiteX20" fmla="*/ 307721 w 2181215"/>
              <a:gd name="connsiteY20" fmla="*/ 92350 h 55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1215" h="554089">
                <a:moveTo>
                  <a:pt x="307721" y="92350"/>
                </a:moveTo>
                <a:cubicBezTo>
                  <a:pt x="307721" y="41347"/>
                  <a:pt x="349068" y="0"/>
                  <a:pt x="400071" y="0"/>
                </a:cubicBezTo>
                <a:lnTo>
                  <a:pt x="619970" y="0"/>
                </a:lnTo>
                <a:lnTo>
                  <a:pt x="619970" y="0"/>
                </a:lnTo>
                <a:lnTo>
                  <a:pt x="1088344" y="0"/>
                </a:lnTo>
                <a:lnTo>
                  <a:pt x="2088865" y="0"/>
                </a:lnTo>
                <a:cubicBezTo>
                  <a:pt x="2139868" y="0"/>
                  <a:pt x="2181215" y="41347"/>
                  <a:pt x="2181215" y="92350"/>
                </a:cubicBezTo>
                <a:lnTo>
                  <a:pt x="2181215" y="92348"/>
                </a:lnTo>
                <a:lnTo>
                  <a:pt x="2181215" y="92348"/>
                </a:lnTo>
                <a:lnTo>
                  <a:pt x="2181215" y="230870"/>
                </a:lnTo>
                <a:lnTo>
                  <a:pt x="2181215" y="461739"/>
                </a:lnTo>
                <a:cubicBezTo>
                  <a:pt x="2181215" y="512742"/>
                  <a:pt x="2139868" y="554089"/>
                  <a:pt x="2088865" y="554089"/>
                </a:cubicBezTo>
                <a:lnTo>
                  <a:pt x="1088344" y="554089"/>
                </a:lnTo>
                <a:lnTo>
                  <a:pt x="619970" y="554089"/>
                </a:lnTo>
                <a:lnTo>
                  <a:pt x="619970" y="554089"/>
                </a:lnTo>
                <a:lnTo>
                  <a:pt x="400071" y="554089"/>
                </a:lnTo>
                <a:cubicBezTo>
                  <a:pt x="349068" y="554089"/>
                  <a:pt x="307721" y="512742"/>
                  <a:pt x="307721" y="461739"/>
                </a:cubicBezTo>
                <a:lnTo>
                  <a:pt x="307721" y="230870"/>
                </a:lnTo>
                <a:lnTo>
                  <a:pt x="0" y="108867"/>
                </a:lnTo>
                <a:lnTo>
                  <a:pt x="307721" y="92348"/>
                </a:lnTo>
                <a:lnTo>
                  <a:pt x="307721" y="92350"/>
                </a:lnTo>
                <a:close/>
              </a:path>
            </a:pathLst>
          </a:custGeom>
          <a:solidFill>
            <a:srgbClr val="A290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1" name="Oval 90">
            <a:extLst>
              <a:ext uri="{FF2B5EF4-FFF2-40B4-BE49-F238E27FC236}">
                <a16:creationId xmlns:a16="http://schemas.microsoft.com/office/drawing/2014/main" id="{94B6FFA4-A06B-1A73-2ACD-A20933832701}"/>
              </a:ext>
            </a:extLst>
          </p:cNvPr>
          <p:cNvSpPr>
            <a:spLocks noChangeAspect="1"/>
          </p:cNvSpPr>
          <p:nvPr/>
        </p:nvSpPr>
        <p:spPr>
          <a:xfrm>
            <a:off x="2750087" y="3638628"/>
            <a:ext cx="180000" cy="180000"/>
          </a:xfrm>
          <a:prstGeom prst="ellipse">
            <a:avLst/>
          </a:prstGeom>
          <a:solidFill>
            <a:schemeClr val="bg1">
              <a:lumMod val="8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2" name="Speech Bubble: Rectangle with Corners Rounded 68">
            <a:extLst>
              <a:ext uri="{FF2B5EF4-FFF2-40B4-BE49-F238E27FC236}">
                <a16:creationId xmlns:a16="http://schemas.microsoft.com/office/drawing/2014/main" id="{0E56683F-DD72-E17B-652A-BD8AB9EACC51}"/>
              </a:ext>
            </a:extLst>
          </p:cNvPr>
          <p:cNvSpPr/>
          <p:nvPr/>
        </p:nvSpPr>
        <p:spPr>
          <a:xfrm flipH="1">
            <a:off x="488707" y="3622177"/>
            <a:ext cx="2253603" cy="554089"/>
          </a:xfrm>
          <a:custGeom>
            <a:avLst/>
            <a:gdLst>
              <a:gd name="connsiteX0" fmla="*/ 0 w 1873494"/>
              <a:gd name="connsiteY0" fmla="*/ 92350 h 554089"/>
              <a:gd name="connsiteX1" fmla="*/ 92350 w 1873494"/>
              <a:gd name="connsiteY1" fmla="*/ 0 h 554089"/>
              <a:gd name="connsiteX2" fmla="*/ 312249 w 1873494"/>
              <a:gd name="connsiteY2" fmla="*/ 0 h 554089"/>
              <a:gd name="connsiteX3" fmla="*/ 312249 w 1873494"/>
              <a:gd name="connsiteY3" fmla="*/ 0 h 554089"/>
              <a:gd name="connsiteX4" fmla="*/ 780623 w 1873494"/>
              <a:gd name="connsiteY4" fmla="*/ 0 h 554089"/>
              <a:gd name="connsiteX5" fmla="*/ 1781144 w 1873494"/>
              <a:gd name="connsiteY5" fmla="*/ 0 h 554089"/>
              <a:gd name="connsiteX6" fmla="*/ 1873494 w 1873494"/>
              <a:gd name="connsiteY6" fmla="*/ 92350 h 554089"/>
              <a:gd name="connsiteX7" fmla="*/ 1873494 w 1873494"/>
              <a:gd name="connsiteY7" fmla="*/ 92348 h 554089"/>
              <a:gd name="connsiteX8" fmla="*/ 1873494 w 1873494"/>
              <a:gd name="connsiteY8" fmla="*/ 92348 h 554089"/>
              <a:gd name="connsiteX9" fmla="*/ 1873494 w 1873494"/>
              <a:gd name="connsiteY9" fmla="*/ 230870 h 554089"/>
              <a:gd name="connsiteX10" fmla="*/ 1873494 w 1873494"/>
              <a:gd name="connsiteY10" fmla="*/ 461739 h 554089"/>
              <a:gd name="connsiteX11" fmla="*/ 1781144 w 1873494"/>
              <a:gd name="connsiteY11" fmla="*/ 554089 h 554089"/>
              <a:gd name="connsiteX12" fmla="*/ 780623 w 1873494"/>
              <a:gd name="connsiteY12" fmla="*/ 554089 h 554089"/>
              <a:gd name="connsiteX13" fmla="*/ 312249 w 1873494"/>
              <a:gd name="connsiteY13" fmla="*/ 554089 h 554089"/>
              <a:gd name="connsiteX14" fmla="*/ 312249 w 1873494"/>
              <a:gd name="connsiteY14" fmla="*/ 554089 h 554089"/>
              <a:gd name="connsiteX15" fmla="*/ 92350 w 1873494"/>
              <a:gd name="connsiteY15" fmla="*/ 554089 h 554089"/>
              <a:gd name="connsiteX16" fmla="*/ 0 w 1873494"/>
              <a:gd name="connsiteY16" fmla="*/ 461739 h 554089"/>
              <a:gd name="connsiteX17" fmla="*/ 0 w 1873494"/>
              <a:gd name="connsiteY17" fmla="*/ 230870 h 554089"/>
              <a:gd name="connsiteX18" fmla="*/ -381275 w 1873494"/>
              <a:gd name="connsiteY18" fmla="*/ 112042 h 554089"/>
              <a:gd name="connsiteX19" fmla="*/ 0 w 1873494"/>
              <a:gd name="connsiteY19" fmla="*/ 92348 h 554089"/>
              <a:gd name="connsiteX20" fmla="*/ 0 w 1873494"/>
              <a:gd name="connsiteY20" fmla="*/ 92350 h 554089"/>
              <a:gd name="connsiteX0" fmla="*/ 381275 w 2254769"/>
              <a:gd name="connsiteY0" fmla="*/ 92350 h 554089"/>
              <a:gd name="connsiteX1" fmla="*/ 473625 w 2254769"/>
              <a:gd name="connsiteY1" fmla="*/ 0 h 554089"/>
              <a:gd name="connsiteX2" fmla="*/ 693524 w 2254769"/>
              <a:gd name="connsiteY2" fmla="*/ 0 h 554089"/>
              <a:gd name="connsiteX3" fmla="*/ 693524 w 2254769"/>
              <a:gd name="connsiteY3" fmla="*/ 0 h 554089"/>
              <a:gd name="connsiteX4" fmla="*/ 1161898 w 2254769"/>
              <a:gd name="connsiteY4" fmla="*/ 0 h 554089"/>
              <a:gd name="connsiteX5" fmla="*/ 2162419 w 2254769"/>
              <a:gd name="connsiteY5" fmla="*/ 0 h 554089"/>
              <a:gd name="connsiteX6" fmla="*/ 2254769 w 2254769"/>
              <a:gd name="connsiteY6" fmla="*/ 92350 h 554089"/>
              <a:gd name="connsiteX7" fmla="*/ 2254769 w 2254769"/>
              <a:gd name="connsiteY7" fmla="*/ 92348 h 554089"/>
              <a:gd name="connsiteX8" fmla="*/ 2254769 w 2254769"/>
              <a:gd name="connsiteY8" fmla="*/ 230870 h 554089"/>
              <a:gd name="connsiteX9" fmla="*/ 2254769 w 2254769"/>
              <a:gd name="connsiteY9" fmla="*/ 461739 h 554089"/>
              <a:gd name="connsiteX10" fmla="*/ 2162419 w 2254769"/>
              <a:gd name="connsiteY10" fmla="*/ 554089 h 554089"/>
              <a:gd name="connsiteX11" fmla="*/ 1161898 w 2254769"/>
              <a:gd name="connsiteY11" fmla="*/ 554089 h 554089"/>
              <a:gd name="connsiteX12" fmla="*/ 693524 w 2254769"/>
              <a:gd name="connsiteY12" fmla="*/ 554089 h 554089"/>
              <a:gd name="connsiteX13" fmla="*/ 693524 w 2254769"/>
              <a:gd name="connsiteY13" fmla="*/ 554089 h 554089"/>
              <a:gd name="connsiteX14" fmla="*/ 473625 w 2254769"/>
              <a:gd name="connsiteY14" fmla="*/ 554089 h 554089"/>
              <a:gd name="connsiteX15" fmla="*/ 381275 w 2254769"/>
              <a:gd name="connsiteY15" fmla="*/ 461739 h 554089"/>
              <a:gd name="connsiteX16" fmla="*/ 381275 w 2254769"/>
              <a:gd name="connsiteY16" fmla="*/ 230870 h 554089"/>
              <a:gd name="connsiteX17" fmla="*/ 0 w 2254769"/>
              <a:gd name="connsiteY17" fmla="*/ 112042 h 554089"/>
              <a:gd name="connsiteX18" fmla="*/ 381275 w 2254769"/>
              <a:gd name="connsiteY18" fmla="*/ 92348 h 554089"/>
              <a:gd name="connsiteX19" fmla="*/ 381275 w 2254769"/>
              <a:gd name="connsiteY19" fmla="*/ 92350 h 554089"/>
              <a:gd name="connsiteX0" fmla="*/ 381275 w 2254769"/>
              <a:gd name="connsiteY0" fmla="*/ 92350 h 554089"/>
              <a:gd name="connsiteX1" fmla="*/ 473625 w 2254769"/>
              <a:gd name="connsiteY1" fmla="*/ 0 h 554089"/>
              <a:gd name="connsiteX2" fmla="*/ 693524 w 2254769"/>
              <a:gd name="connsiteY2" fmla="*/ 0 h 554089"/>
              <a:gd name="connsiteX3" fmla="*/ 693524 w 2254769"/>
              <a:gd name="connsiteY3" fmla="*/ 0 h 554089"/>
              <a:gd name="connsiteX4" fmla="*/ 1161898 w 2254769"/>
              <a:gd name="connsiteY4" fmla="*/ 0 h 554089"/>
              <a:gd name="connsiteX5" fmla="*/ 2254769 w 2254769"/>
              <a:gd name="connsiteY5" fmla="*/ 92350 h 554089"/>
              <a:gd name="connsiteX6" fmla="*/ 2254769 w 2254769"/>
              <a:gd name="connsiteY6" fmla="*/ 92348 h 554089"/>
              <a:gd name="connsiteX7" fmla="*/ 2254769 w 2254769"/>
              <a:gd name="connsiteY7" fmla="*/ 230870 h 554089"/>
              <a:gd name="connsiteX8" fmla="*/ 2254769 w 2254769"/>
              <a:gd name="connsiteY8" fmla="*/ 461739 h 554089"/>
              <a:gd name="connsiteX9" fmla="*/ 2162419 w 2254769"/>
              <a:gd name="connsiteY9" fmla="*/ 554089 h 554089"/>
              <a:gd name="connsiteX10" fmla="*/ 1161898 w 2254769"/>
              <a:gd name="connsiteY10" fmla="*/ 554089 h 554089"/>
              <a:gd name="connsiteX11" fmla="*/ 693524 w 2254769"/>
              <a:gd name="connsiteY11" fmla="*/ 554089 h 554089"/>
              <a:gd name="connsiteX12" fmla="*/ 693524 w 2254769"/>
              <a:gd name="connsiteY12" fmla="*/ 554089 h 554089"/>
              <a:gd name="connsiteX13" fmla="*/ 473625 w 2254769"/>
              <a:gd name="connsiteY13" fmla="*/ 554089 h 554089"/>
              <a:gd name="connsiteX14" fmla="*/ 381275 w 2254769"/>
              <a:gd name="connsiteY14" fmla="*/ 461739 h 554089"/>
              <a:gd name="connsiteX15" fmla="*/ 381275 w 2254769"/>
              <a:gd name="connsiteY15" fmla="*/ 230870 h 554089"/>
              <a:gd name="connsiteX16" fmla="*/ 0 w 2254769"/>
              <a:gd name="connsiteY16" fmla="*/ 112042 h 554089"/>
              <a:gd name="connsiteX17" fmla="*/ 381275 w 2254769"/>
              <a:gd name="connsiteY17" fmla="*/ 92348 h 554089"/>
              <a:gd name="connsiteX18" fmla="*/ 381275 w 2254769"/>
              <a:gd name="connsiteY18" fmla="*/ 92350 h 554089"/>
              <a:gd name="connsiteX0" fmla="*/ 381275 w 2254769"/>
              <a:gd name="connsiteY0" fmla="*/ 92350 h 554089"/>
              <a:gd name="connsiteX1" fmla="*/ 473625 w 2254769"/>
              <a:gd name="connsiteY1" fmla="*/ 0 h 554089"/>
              <a:gd name="connsiteX2" fmla="*/ 693524 w 2254769"/>
              <a:gd name="connsiteY2" fmla="*/ 0 h 554089"/>
              <a:gd name="connsiteX3" fmla="*/ 693524 w 2254769"/>
              <a:gd name="connsiteY3" fmla="*/ 0 h 554089"/>
              <a:gd name="connsiteX4" fmla="*/ 1161898 w 2254769"/>
              <a:gd name="connsiteY4" fmla="*/ 0 h 554089"/>
              <a:gd name="connsiteX5" fmla="*/ 2254769 w 2254769"/>
              <a:gd name="connsiteY5" fmla="*/ 92350 h 554089"/>
              <a:gd name="connsiteX6" fmla="*/ 2254769 w 2254769"/>
              <a:gd name="connsiteY6" fmla="*/ 230870 h 554089"/>
              <a:gd name="connsiteX7" fmla="*/ 2254769 w 2254769"/>
              <a:gd name="connsiteY7" fmla="*/ 461739 h 554089"/>
              <a:gd name="connsiteX8" fmla="*/ 2162419 w 2254769"/>
              <a:gd name="connsiteY8" fmla="*/ 554089 h 554089"/>
              <a:gd name="connsiteX9" fmla="*/ 1161898 w 2254769"/>
              <a:gd name="connsiteY9" fmla="*/ 554089 h 554089"/>
              <a:gd name="connsiteX10" fmla="*/ 693524 w 2254769"/>
              <a:gd name="connsiteY10" fmla="*/ 554089 h 554089"/>
              <a:gd name="connsiteX11" fmla="*/ 693524 w 2254769"/>
              <a:gd name="connsiteY11" fmla="*/ 554089 h 554089"/>
              <a:gd name="connsiteX12" fmla="*/ 473625 w 2254769"/>
              <a:gd name="connsiteY12" fmla="*/ 554089 h 554089"/>
              <a:gd name="connsiteX13" fmla="*/ 381275 w 2254769"/>
              <a:gd name="connsiteY13" fmla="*/ 461739 h 554089"/>
              <a:gd name="connsiteX14" fmla="*/ 381275 w 2254769"/>
              <a:gd name="connsiteY14" fmla="*/ 230870 h 554089"/>
              <a:gd name="connsiteX15" fmla="*/ 0 w 2254769"/>
              <a:gd name="connsiteY15" fmla="*/ 112042 h 554089"/>
              <a:gd name="connsiteX16" fmla="*/ 381275 w 2254769"/>
              <a:gd name="connsiteY16" fmla="*/ 92348 h 554089"/>
              <a:gd name="connsiteX17" fmla="*/ 381275 w 2254769"/>
              <a:gd name="connsiteY17" fmla="*/ 92350 h 554089"/>
              <a:gd name="connsiteX0" fmla="*/ 381275 w 2254769"/>
              <a:gd name="connsiteY0" fmla="*/ 92350 h 554089"/>
              <a:gd name="connsiteX1" fmla="*/ 473625 w 2254769"/>
              <a:gd name="connsiteY1" fmla="*/ 0 h 554089"/>
              <a:gd name="connsiteX2" fmla="*/ 693524 w 2254769"/>
              <a:gd name="connsiteY2" fmla="*/ 0 h 554089"/>
              <a:gd name="connsiteX3" fmla="*/ 693524 w 2254769"/>
              <a:gd name="connsiteY3" fmla="*/ 0 h 554089"/>
              <a:gd name="connsiteX4" fmla="*/ 1161898 w 2254769"/>
              <a:gd name="connsiteY4" fmla="*/ 0 h 554089"/>
              <a:gd name="connsiteX5" fmla="*/ 2254769 w 2254769"/>
              <a:gd name="connsiteY5" fmla="*/ 230870 h 554089"/>
              <a:gd name="connsiteX6" fmla="*/ 2254769 w 2254769"/>
              <a:gd name="connsiteY6" fmla="*/ 461739 h 554089"/>
              <a:gd name="connsiteX7" fmla="*/ 2162419 w 2254769"/>
              <a:gd name="connsiteY7" fmla="*/ 554089 h 554089"/>
              <a:gd name="connsiteX8" fmla="*/ 1161898 w 2254769"/>
              <a:gd name="connsiteY8" fmla="*/ 554089 h 554089"/>
              <a:gd name="connsiteX9" fmla="*/ 693524 w 2254769"/>
              <a:gd name="connsiteY9" fmla="*/ 554089 h 554089"/>
              <a:gd name="connsiteX10" fmla="*/ 693524 w 2254769"/>
              <a:gd name="connsiteY10" fmla="*/ 554089 h 554089"/>
              <a:gd name="connsiteX11" fmla="*/ 473625 w 2254769"/>
              <a:gd name="connsiteY11" fmla="*/ 554089 h 554089"/>
              <a:gd name="connsiteX12" fmla="*/ 381275 w 2254769"/>
              <a:gd name="connsiteY12" fmla="*/ 461739 h 554089"/>
              <a:gd name="connsiteX13" fmla="*/ 381275 w 2254769"/>
              <a:gd name="connsiteY13" fmla="*/ 230870 h 554089"/>
              <a:gd name="connsiteX14" fmla="*/ 0 w 2254769"/>
              <a:gd name="connsiteY14" fmla="*/ 112042 h 554089"/>
              <a:gd name="connsiteX15" fmla="*/ 381275 w 2254769"/>
              <a:gd name="connsiteY15" fmla="*/ 92348 h 554089"/>
              <a:gd name="connsiteX16" fmla="*/ 381275 w 2254769"/>
              <a:gd name="connsiteY16" fmla="*/ 92350 h 554089"/>
              <a:gd name="connsiteX0" fmla="*/ 381275 w 2254769"/>
              <a:gd name="connsiteY0" fmla="*/ 92350 h 554089"/>
              <a:gd name="connsiteX1" fmla="*/ 473625 w 2254769"/>
              <a:gd name="connsiteY1" fmla="*/ 0 h 554089"/>
              <a:gd name="connsiteX2" fmla="*/ 693524 w 2254769"/>
              <a:gd name="connsiteY2" fmla="*/ 0 h 554089"/>
              <a:gd name="connsiteX3" fmla="*/ 693524 w 2254769"/>
              <a:gd name="connsiteY3" fmla="*/ 0 h 554089"/>
              <a:gd name="connsiteX4" fmla="*/ 1161898 w 2254769"/>
              <a:gd name="connsiteY4" fmla="*/ 0 h 554089"/>
              <a:gd name="connsiteX5" fmla="*/ 2254769 w 2254769"/>
              <a:gd name="connsiteY5" fmla="*/ 461739 h 554089"/>
              <a:gd name="connsiteX6" fmla="*/ 2162419 w 2254769"/>
              <a:gd name="connsiteY6" fmla="*/ 554089 h 554089"/>
              <a:gd name="connsiteX7" fmla="*/ 1161898 w 2254769"/>
              <a:gd name="connsiteY7" fmla="*/ 554089 h 554089"/>
              <a:gd name="connsiteX8" fmla="*/ 693524 w 2254769"/>
              <a:gd name="connsiteY8" fmla="*/ 554089 h 554089"/>
              <a:gd name="connsiteX9" fmla="*/ 693524 w 2254769"/>
              <a:gd name="connsiteY9" fmla="*/ 554089 h 554089"/>
              <a:gd name="connsiteX10" fmla="*/ 473625 w 2254769"/>
              <a:gd name="connsiteY10" fmla="*/ 554089 h 554089"/>
              <a:gd name="connsiteX11" fmla="*/ 381275 w 2254769"/>
              <a:gd name="connsiteY11" fmla="*/ 461739 h 554089"/>
              <a:gd name="connsiteX12" fmla="*/ 381275 w 2254769"/>
              <a:gd name="connsiteY12" fmla="*/ 230870 h 554089"/>
              <a:gd name="connsiteX13" fmla="*/ 0 w 2254769"/>
              <a:gd name="connsiteY13" fmla="*/ 112042 h 554089"/>
              <a:gd name="connsiteX14" fmla="*/ 381275 w 2254769"/>
              <a:gd name="connsiteY14" fmla="*/ 92348 h 554089"/>
              <a:gd name="connsiteX15" fmla="*/ 381275 w 2254769"/>
              <a:gd name="connsiteY15" fmla="*/ 92350 h 554089"/>
              <a:gd name="connsiteX0" fmla="*/ 381275 w 2254769"/>
              <a:gd name="connsiteY0" fmla="*/ 92350 h 554089"/>
              <a:gd name="connsiteX1" fmla="*/ 473625 w 2254769"/>
              <a:gd name="connsiteY1" fmla="*/ 0 h 554089"/>
              <a:gd name="connsiteX2" fmla="*/ 693524 w 2254769"/>
              <a:gd name="connsiteY2" fmla="*/ 0 h 554089"/>
              <a:gd name="connsiteX3" fmla="*/ 693524 w 2254769"/>
              <a:gd name="connsiteY3" fmla="*/ 0 h 554089"/>
              <a:gd name="connsiteX4" fmla="*/ 2254769 w 2254769"/>
              <a:gd name="connsiteY4" fmla="*/ 461739 h 554089"/>
              <a:gd name="connsiteX5" fmla="*/ 2162419 w 2254769"/>
              <a:gd name="connsiteY5" fmla="*/ 554089 h 554089"/>
              <a:gd name="connsiteX6" fmla="*/ 1161898 w 2254769"/>
              <a:gd name="connsiteY6" fmla="*/ 554089 h 554089"/>
              <a:gd name="connsiteX7" fmla="*/ 693524 w 2254769"/>
              <a:gd name="connsiteY7" fmla="*/ 554089 h 554089"/>
              <a:gd name="connsiteX8" fmla="*/ 693524 w 2254769"/>
              <a:gd name="connsiteY8" fmla="*/ 554089 h 554089"/>
              <a:gd name="connsiteX9" fmla="*/ 473625 w 2254769"/>
              <a:gd name="connsiteY9" fmla="*/ 554089 h 554089"/>
              <a:gd name="connsiteX10" fmla="*/ 381275 w 2254769"/>
              <a:gd name="connsiteY10" fmla="*/ 461739 h 554089"/>
              <a:gd name="connsiteX11" fmla="*/ 381275 w 2254769"/>
              <a:gd name="connsiteY11" fmla="*/ 230870 h 554089"/>
              <a:gd name="connsiteX12" fmla="*/ 0 w 2254769"/>
              <a:gd name="connsiteY12" fmla="*/ 112042 h 554089"/>
              <a:gd name="connsiteX13" fmla="*/ 381275 w 2254769"/>
              <a:gd name="connsiteY13" fmla="*/ 92348 h 554089"/>
              <a:gd name="connsiteX14" fmla="*/ 381275 w 2254769"/>
              <a:gd name="connsiteY14" fmla="*/ 92350 h 554089"/>
              <a:gd name="connsiteX0" fmla="*/ 381275 w 2254769"/>
              <a:gd name="connsiteY0" fmla="*/ 92350 h 554089"/>
              <a:gd name="connsiteX1" fmla="*/ 473625 w 2254769"/>
              <a:gd name="connsiteY1" fmla="*/ 0 h 554089"/>
              <a:gd name="connsiteX2" fmla="*/ 693524 w 2254769"/>
              <a:gd name="connsiteY2" fmla="*/ 0 h 554089"/>
              <a:gd name="connsiteX3" fmla="*/ 2254769 w 2254769"/>
              <a:gd name="connsiteY3" fmla="*/ 461739 h 554089"/>
              <a:gd name="connsiteX4" fmla="*/ 2162419 w 2254769"/>
              <a:gd name="connsiteY4" fmla="*/ 554089 h 554089"/>
              <a:gd name="connsiteX5" fmla="*/ 1161898 w 2254769"/>
              <a:gd name="connsiteY5" fmla="*/ 554089 h 554089"/>
              <a:gd name="connsiteX6" fmla="*/ 693524 w 2254769"/>
              <a:gd name="connsiteY6" fmla="*/ 554089 h 554089"/>
              <a:gd name="connsiteX7" fmla="*/ 693524 w 2254769"/>
              <a:gd name="connsiteY7" fmla="*/ 554089 h 554089"/>
              <a:gd name="connsiteX8" fmla="*/ 473625 w 2254769"/>
              <a:gd name="connsiteY8" fmla="*/ 554089 h 554089"/>
              <a:gd name="connsiteX9" fmla="*/ 381275 w 2254769"/>
              <a:gd name="connsiteY9" fmla="*/ 461739 h 554089"/>
              <a:gd name="connsiteX10" fmla="*/ 381275 w 2254769"/>
              <a:gd name="connsiteY10" fmla="*/ 230870 h 554089"/>
              <a:gd name="connsiteX11" fmla="*/ 0 w 2254769"/>
              <a:gd name="connsiteY11" fmla="*/ 112042 h 554089"/>
              <a:gd name="connsiteX12" fmla="*/ 381275 w 2254769"/>
              <a:gd name="connsiteY12" fmla="*/ 92348 h 554089"/>
              <a:gd name="connsiteX13" fmla="*/ 381275 w 2254769"/>
              <a:gd name="connsiteY13" fmla="*/ 92350 h 554089"/>
              <a:gd name="connsiteX0" fmla="*/ 381275 w 2254769"/>
              <a:gd name="connsiteY0" fmla="*/ 92350 h 554089"/>
              <a:gd name="connsiteX1" fmla="*/ 473625 w 2254769"/>
              <a:gd name="connsiteY1" fmla="*/ 0 h 554089"/>
              <a:gd name="connsiteX2" fmla="*/ 2254769 w 2254769"/>
              <a:gd name="connsiteY2" fmla="*/ 461739 h 554089"/>
              <a:gd name="connsiteX3" fmla="*/ 2162419 w 2254769"/>
              <a:gd name="connsiteY3" fmla="*/ 554089 h 554089"/>
              <a:gd name="connsiteX4" fmla="*/ 1161898 w 2254769"/>
              <a:gd name="connsiteY4" fmla="*/ 554089 h 554089"/>
              <a:gd name="connsiteX5" fmla="*/ 693524 w 2254769"/>
              <a:gd name="connsiteY5" fmla="*/ 554089 h 554089"/>
              <a:gd name="connsiteX6" fmla="*/ 693524 w 2254769"/>
              <a:gd name="connsiteY6" fmla="*/ 554089 h 554089"/>
              <a:gd name="connsiteX7" fmla="*/ 473625 w 2254769"/>
              <a:gd name="connsiteY7" fmla="*/ 554089 h 554089"/>
              <a:gd name="connsiteX8" fmla="*/ 381275 w 2254769"/>
              <a:gd name="connsiteY8" fmla="*/ 461739 h 554089"/>
              <a:gd name="connsiteX9" fmla="*/ 381275 w 2254769"/>
              <a:gd name="connsiteY9" fmla="*/ 230870 h 554089"/>
              <a:gd name="connsiteX10" fmla="*/ 0 w 2254769"/>
              <a:gd name="connsiteY10" fmla="*/ 112042 h 554089"/>
              <a:gd name="connsiteX11" fmla="*/ 381275 w 2254769"/>
              <a:gd name="connsiteY11" fmla="*/ 92348 h 554089"/>
              <a:gd name="connsiteX12" fmla="*/ 381275 w 2254769"/>
              <a:gd name="connsiteY12" fmla="*/ 92350 h 554089"/>
              <a:gd name="connsiteX0" fmla="*/ 387625 w 2261119"/>
              <a:gd name="connsiteY0" fmla="*/ 92350 h 554089"/>
              <a:gd name="connsiteX1" fmla="*/ 479975 w 2261119"/>
              <a:gd name="connsiteY1" fmla="*/ 0 h 554089"/>
              <a:gd name="connsiteX2" fmla="*/ 2261119 w 2261119"/>
              <a:gd name="connsiteY2" fmla="*/ 461739 h 554089"/>
              <a:gd name="connsiteX3" fmla="*/ 2168769 w 2261119"/>
              <a:gd name="connsiteY3" fmla="*/ 554089 h 554089"/>
              <a:gd name="connsiteX4" fmla="*/ 1168248 w 2261119"/>
              <a:gd name="connsiteY4" fmla="*/ 554089 h 554089"/>
              <a:gd name="connsiteX5" fmla="*/ 699874 w 2261119"/>
              <a:gd name="connsiteY5" fmla="*/ 554089 h 554089"/>
              <a:gd name="connsiteX6" fmla="*/ 699874 w 2261119"/>
              <a:gd name="connsiteY6" fmla="*/ 554089 h 554089"/>
              <a:gd name="connsiteX7" fmla="*/ 479975 w 2261119"/>
              <a:gd name="connsiteY7" fmla="*/ 554089 h 554089"/>
              <a:gd name="connsiteX8" fmla="*/ 387625 w 2261119"/>
              <a:gd name="connsiteY8" fmla="*/ 461739 h 554089"/>
              <a:gd name="connsiteX9" fmla="*/ 387625 w 2261119"/>
              <a:gd name="connsiteY9" fmla="*/ 230870 h 554089"/>
              <a:gd name="connsiteX10" fmla="*/ 0 w 2261119"/>
              <a:gd name="connsiteY10" fmla="*/ 100929 h 554089"/>
              <a:gd name="connsiteX11" fmla="*/ 387625 w 2261119"/>
              <a:gd name="connsiteY11" fmla="*/ 92348 h 554089"/>
              <a:gd name="connsiteX12" fmla="*/ 387625 w 2261119"/>
              <a:gd name="connsiteY12" fmla="*/ 92350 h 554089"/>
              <a:gd name="connsiteX0" fmla="*/ 302959 w 2176453"/>
              <a:gd name="connsiteY0" fmla="*/ 92350 h 554089"/>
              <a:gd name="connsiteX1" fmla="*/ 395309 w 2176453"/>
              <a:gd name="connsiteY1" fmla="*/ 0 h 554089"/>
              <a:gd name="connsiteX2" fmla="*/ 2176453 w 2176453"/>
              <a:gd name="connsiteY2" fmla="*/ 461739 h 554089"/>
              <a:gd name="connsiteX3" fmla="*/ 2084103 w 2176453"/>
              <a:gd name="connsiteY3" fmla="*/ 554089 h 554089"/>
              <a:gd name="connsiteX4" fmla="*/ 1083582 w 2176453"/>
              <a:gd name="connsiteY4" fmla="*/ 554089 h 554089"/>
              <a:gd name="connsiteX5" fmla="*/ 615208 w 2176453"/>
              <a:gd name="connsiteY5" fmla="*/ 554089 h 554089"/>
              <a:gd name="connsiteX6" fmla="*/ 615208 w 2176453"/>
              <a:gd name="connsiteY6" fmla="*/ 554089 h 554089"/>
              <a:gd name="connsiteX7" fmla="*/ 395309 w 2176453"/>
              <a:gd name="connsiteY7" fmla="*/ 554089 h 554089"/>
              <a:gd name="connsiteX8" fmla="*/ 302959 w 2176453"/>
              <a:gd name="connsiteY8" fmla="*/ 461739 h 554089"/>
              <a:gd name="connsiteX9" fmla="*/ 302959 w 2176453"/>
              <a:gd name="connsiteY9" fmla="*/ 230870 h 554089"/>
              <a:gd name="connsiteX10" fmla="*/ 0 w 2176453"/>
              <a:gd name="connsiteY10" fmla="*/ 109396 h 554089"/>
              <a:gd name="connsiteX11" fmla="*/ 302959 w 2176453"/>
              <a:gd name="connsiteY11" fmla="*/ 92348 h 554089"/>
              <a:gd name="connsiteX12" fmla="*/ 302959 w 2176453"/>
              <a:gd name="connsiteY12" fmla="*/ 92350 h 55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6453" h="554089">
                <a:moveTo>
                  <a:pt x="302959" y="92350"/>
                </a:moveTo>
                <a:cubicBezTo>
                  <a:pt x="302959" y="41347"/>
                  <a:pt x="344306" y="0"/>
                  <a:pt x="395309" y="0"/>
                </a:cubicBezTo>
                <a:lnTo>
                  <a:pt x="2176453" y="461739"/>
                </a:lnTo>
                <a:cubicBezTo>
                  <a:pt x="2176453" y="512742"/>
                  <a:pt x="2135106" y="554089"/>
                  <a:pt x="2084103" y="554089"/>
                </a:cubicBezTo>
                <a:lnTo>
                  <a:pt x="1083582" y="554089"/>
                </a:lnTo>
                <a:lnTo>
                  <a:pt x="615208" y="554089"/>
                </a:lnTo>
                <a:lnTo>
                  <a:pt x="615208" y="554089"/>
                </a:lnTo>
                <a:lnTo>
                  <a:pt x="395309" y="554089"/>
                </a:lnTo>
                <a:cubicBezTo>
                  <a:pt x="344306" y="554089"/>
                  <a:pt x="302959" y="512742"/>
                  <a:pt x="302959" y="461739"/>
                </a:cubicBezTo>
                <a:lnTo>
                  <a:pt x="302959" y="230870"/>
                </a:lnTo>
                <a:lnTo>
                  <a:pt x="0" y="109396"/>
                </a:lnTo>
                <a:lnTo>
                  <a:pt x="302959" y="92348"/>
                </a:lnTo>
                <a:lnTo>
                  <a:pt x="302959" y="92350"/>
                </a:lnTo>
                <a:close/>
              </a:path>
            </a:pathLst>
          </a:custGeom>
          <a:solidFill>
            <a:srgbClr val="AFAB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0" name="TextBox 89">
            <a:extLst>
              <a:ext uri="{FF2B5EF4-FFF2-40B4-BE49-F238E27FC236}">
                <a16:creationId xmlns:a16="http://schemas.microsoft.com/office/drawing/2014/main" id="{FE242B71-5122-AA5D-E91E-96D4DD426F18}"/>
              </a:ext>
            </a:extLst>
          </p:cNvPr>
          <p:cNvSpPr txBox="1"/>
          <p:nvPr/>
        </p:nvSpPr>
        <p:spPr>
          <a:xfrm>
            <a:off x="433170" y="3662313"/>
            <a:ext cx="2024695" cy="492443"/>
          </a:xfrm>
          <a:prstGeom prst="rect">
            <a:avLst/>
          </a:prstGeom>
          <a:noFill/>
        </p:spPr>
        <p:txBody>
          <a:bodyPr wrap="square">
            <a:spAutoFit/>
          </a:bodyPr>
          <a:lstStyle/>
          <a:p>
            <a:pPr algn="ctr"/>
            <a:r>
              <a:rPr lang="en-ID" sz="1300">
                <a:cs typeface="Calibri" panose="020F0502020204030204" pitchFamily="34" charset="0"/>
              </a:rPr>
              <a:t>El Gallo – Fenix Project</a:t>
            </a:r>
            <a:br>
              <a:rPr lang="en-ID" sz="1300" i="0">
                <a:effectLst/>
                <a:cs typeface="Calibri" panose="020F0502020204030204" pitchFamily="34" charset="0"/>
              </a:rPr>
            </a:br>
            <a:r>
              <a:rPr lang="en-ID" sz="1300" i="0">
                <a:effectLst/>
                <a:cs typeface="Calibri" panose="020F0502020204030204" pitchFamily="34" charset="0"/>
              </a:rPr>
              <a:t>Mexico (100%)</a:t>
            </a:r>
            <a:r>
              <a:rPr lang="en-ID" sz="1300">
                <a:cs typeface="Calibri" panose="020F0502020204030204" pitchFamily="34" charset="0"/>
              </a:rPr>
              <a:t> </a:t>
            </a:r>
          </a:p>
        </p:txBody>
      </p:sp>
      <p:sp>
        <p:nvSpPr>
          <p:cNvPr id="95" name="Speech Bubble: Rectangle with Corners Rounded 68">
            <a:extLst>
              <a:ext uri="{FF2B5EF4-FFF2-40B4-BE49-F238E27FC236}">
                <a16:creationId xmlns:a16="http://schemas.microsoft.com/office/drawing/2014/main" id="{5FFBC4E2-D985-0C8F-51D0-CB8A5E408308}"/>
              </a:ext>
            </a:extLst>
          </p:cNvPr>
          <p:cNvSpPr/>
          <p:nvPr/>
        </p:nvSpPr>
        <p:spPr>
          <a:xfrm flipH="1">
            <a:off x="3943450" y="5334065"/>
            <a:ext cx="2097880" cy="679147"/>
          </a:xfrm>
          <a:custGeom>
            <a:avLst/>
            <a:gdLst>
              <a:gd name="connsiteX0" fmla="*/ 0 w 1634544"/>
              <a:gd name="connsiteY0" fmla="*/ 92350 h 554089"/>
              <a:gd name="connsiteX1" fmla="*/ 92350 w 1634544"/>
              <a:gd name="connsiteY1" fmla="*/ 0 h 554089"/>
              <a:gd name="connsiteX2" fmla="*/ 953484 w 1634544"/>
              <a:gd name="connsiteY2" fmla="*/ 0 h 554089"/>
              <a:gd name="connsiteX3" fmla="*/ 953484 w 1634544"/>
              <a:gd name="connsiteY3" fmla="*/ 0 h 554089"/>
              <a:gd name="connsiteX4" fmla="*/ 1362120 w 1634544"/>
              <a:gd name="connsiteY4" fmla="*/ 0 h 554089"/>
              <a:gd name="connsiteX5" fmla="*/ 1542194 w 1634544"/>
              <a:gd name="connsiteY5" fmla="*/ 0 h 554089"/>
              <a:gd name="connsiteX6" fmla="*/ 1634544 w 1634544"/>
              <a:gd name="connsiteY6" fmla="*/ 92350 h 554089"/>
              <a:gd name="connsiteX7" fmla="*/ 1634544 w 1634544"/>
              <a:gd name="connsiteY7" fmla="*/ 323219 h 554089"/>
              <a:gd name="connsiteX8" fmla="*/ 2094815 w 1634544"/>
              <a:gd name="connsiteY8" fmla="*/ 673678 h 554089"/>
              <a:gd name="connsiteX9" fmla="*/ 1634544 w 1634544"/>
              <a:gd name="connsiteY9" fmla="*/ 461741 h 554089"/>
              <a:gd name="connsiteX10" fmla="*/ 1634544 w 1634544"/>
              <a:gd name="connsiteY10" fmla="*/ 461739 h 554089"/>
              <a:gd name="connsiteX11" fmla="*/ 1542194 w 1634544"/>
              <a:gd name="connsiteY11" fmla="*/ 554089 h 554089"/>
              <a:gd name="connsiteX12" fmla="*/ 1362120 w 1634544"/>
              <a:gd name="connsiteY12" fmla="*/ 554089 h 554089"/>
              <a:gd name="connsiteX13" fmla="*/ 953484 w 1634544"/>
              <a:gd name="connsiteY13" fmla="*/ 554089 h 554089"/>
              <a:gd name="connsiteX14" fmla="*/ 953484 w 1634544"/>
              <a:gd name="connsiteY14" fmla="*/ 554089 h 554089"/>
              <a:gd name="connsiteX15" fmla="*/ 92350 w 1634544"/>
              <a:gd name="connsiteY15" fmla="*/ 554089 h 554089"/>
              <a:gd name="connsiteX16" fmla="*/ 0 w 1634544"/>
              <a:gd name="connsiteY16" fmla="*/ 461739 h 554089"/>
              <a:gd name="connsiteX17" fmla="*/ 0 w 1634544"/>
              <a:gd name="connsiteY17" fmla="*/ 461741 h 554089"/>
              <a:gd name="connsiteX18" fmla="*/ 0 w 1634544"/>
              <a:gd name="connsiteY18" fmla="*/ 323219 h 554089"/>
              <a:gd name="connsiteX19" fmla="*/ 0 w 1634544"/>
              <a:gd name="connsiteY19" fmla="*/ 323219 h 554089"/>
              <a:gd name="connsiteX20" fmla="*/ 0 w 1634544"/>
              <a:gd name="connsiteY20" fmla="*/ 92350 h 554089"/>
              <a:gd name="connsiteX0" fmla="*/ 0 w 2094815"/>
              <a:gd name="connsiteY0" fmla="*/ 92350 h 673678"/>
              <a:gd name="connsiteX1" fmla="*/ 92350 w 2094815"/>
              <a:gd name="connsiteY1" fmla="*/ 0 h 673678"/>
              <a:gd name="connsiteX2" fmla="*/ 953484 w 2094815"/>
              <a:gd name="connsiteY2" fmla="*/ 0 h 673678"/>
              <a:gd name="connsiteX3" fmla="*/ 953484 w 2094815"/>
              <a:gd name="connsiteY3" fmla="*/ 0 h 673678"/>
              <a:gd name="connsiteX4" fmla="*/ 1362120 w 2094815"/>
              <a:gd name="connsiteY4" fmla="*/ 0 h 673678"/>
              <a:gd name="connsiteX5" fmla="*/ 1542194 w 2094815"/>
              <a:gd name="connsiteY5" fmla="*/ 0 h 673678"/>
              <a:gd name="connsiteX6" fmla="*/ 1634544 w 2094815"/>
              <a:gd name="connsiteY6" fmla="*/ 323219 h 673678"/>
              <a:gd name="connsiteX7" fmla="*/ 2094815 w 2094815"/>
              <a:gd name="connsiteY7" fmla="*/ 673678 h 673678"/>
              <a:gd name="connsiteX8" fmla="*/ 1634544 w 2094815"/>
              <a:gd name="connsiteY8" fmla="*/ 461741 h 673678"/>
              <a:gd name="connsiteX9" fmla="*/ 1634544 w 2094815"/>
              <a:gd name="connsiteY9" fmla="*/ 461739 h 673678"/>
              <a:gd name="connsiteX10" fmla="*/ 1542194 w 2094815"/>
              <a:gd name="connsiteY10" fmla="*/ 554089 h 673678"/>
              <a:gd name="connsiteX11" fmla="*/ 1362120 w 2094815"/>
              <a:gd name="connsiteY11" fmla="*/ 554089 h 673678"/>
              <a:gd name="connsiteX12" fmla="*/ 953484 w 2094815"/>
              <a:gd name="connsiteY12" fmla="*/ 554089 h 673678"/>
              <a:gd name="connsiteX13" fmla="*/ 953484 w 2094815"/>
              <a:gd name="connsiteY13" fmla="*/ 554089 h 673678"/>
              <a:gd name="connsiteX14" fmla="*/ 92350 w 2094815"/>
              <a:gd name="connsiteY14" fmla="*/ 554089 h 673678"/>
              <a:gd name="connsiteX15" fmla="*/ 0 w 2094815"/>
              <a:gd name="connsiteY15" fmla="*/ 461739 h 673678"/>
              <a:gd name="connsiteX16" fmla="*/ 0 w 2094815"/>
              <a:gd name="connsiteY16" fmla="*/ 461741 h 673678"/>
              <a:gd name="connsiteX17" fmla="*/ 0 w 2094815"/>
              <a:gd name="connsiteY17" fmla="*/ 323219 h 673678"/>
              <a:gd name="connsiteX18" fmla="*/ 0 w 2094815"/>
              <a:gd name="connsiteY18" fmla="*/ 323219 h 673678"/>
              <a:gd name="connsiteX19" fmla="*/ 0 w 2094815"/>
              <a:gd name="connsiteY19" fmla="*/ 92350 h 673678"/>
              <a:gd name="connsiteX0" fmla="*/ 0 w 2094815"/>
              <a:gd name="connsiteY0" fmla="*/ 92350 h 673678"/>
              <a:gd name="connsiteX1" fmla="*/ 92350 w 2094815"/>
              <a:gd name="connsiteY1" fmla="*/ 0 h 673678"/>
              <a:gd name="connsiteX2" fmla="*/ 953484 w 2094815"/>
              <a:gd name="connsiteY2" fmla="*/ 0 h 673678"/>
              <a:gd name="connsiteX3" fmla="*/ 953484 w 2094815"/>
              <a:gd name="connsiteY3" fmla="*/ 0 h 673678"/>
              <a:gd name="connsiteX4" fmla="*/ 1362120 w 2094815"/>
              <a:gd name="connsiteY4" fmla="*/ 0 h 673678"/>
              <a:gd name="connsiteX5" fmla="*/ 1634544 w 2094815"/>
              <a:gd name="connsiteY5" fmla="*/ 323219 h 673678"/>
              <a:gd name="connsiteX6" fmla="*/ 2094815 w 2094815"/>
              <a:gd name="connsiteY6" fmla="*/ 673678 h 673678"/>
              <a:gd name="connsiteX7" fmla="*/ 1634544 w 2094815"/>
              <a:gd name="connsiteY7" fmla="*/ 461741 h 673678"/>
              <a:gd name="connsiteX8" fmla="*/ 1634544 w 2094815"/>
              <a:gd name="connsiteY8" fmla="*/ 461739 h 673678"/>
              <a:gd name="connsiteX9" fmla="*/ 1542194 w 2094815"/>
              <a:gd name="connsiteY9" fmla="*/ 554089 h 673678"/>
              <a:gd name="connsiteX10" fmla="*/ 1362120 w 2094815"/>
              <a:gd name="connsiteY10" fmla="*/ 554089 h 673678"/>
              <a:gd name="connsiteX11" fmla="*/ 953484 w 2094815"/>
              <a:gd name="connsiteY11" fmla="*/ 554089 h 673678"/>
              <a:gd name="connsiteX12" fmla="*/ 953484 w 2094815"/>
              <a:gd name="connsiteY12" fmla="*/ 554089 h 673678"/>
              <a:gd name="connsiteX13" fmla="*/ 92350 w 2094815"/>
              <a:gd name="connsiteY13" fmla="*/ 554089 h 673678"/>
              <a:gd name="connsiteX14" fmla="*/ 0 w 2094815"/>
              <a:gd name="connsiteY14" fmla="*/ 461739 h 673678"/>
              <a:gd name="connsiteX15" fmla="*/ 0 w 2094815"/>
              <a:gd name="connsiteY15" fmla="*/ 461741 h 673678"/>
              <a:gd name="connsiteX16" fmla="*/ 0 w 2094815"/>
              <a:gd name="connsiteY16" fmla="*/ 323219 h 673678"/>
              <a:gd name="connsiteX17" fmla="*/ 0 w 2094815"/>
              <a:gd name="connsiteY17" fmla="*/ 323219 h 673678"/>
              <a:gd name="connsiteX18" fmla="*/ 0 w 2094815"/>
              <a:gd name="connsiteY18" fmla="*/ 92350 h 673678"/>
              <a:gd name="connsiteX0" fmla="*/ 0 w 2094815"/>
              <a:gd name="connsiteY0" fmla="*/ 92350 h 673678"/>
              <a:gd name="connsiteX1" fmla="*/ 92350 w 2094815"/>
              <a:gd name="connsiteY1" fmla="*/ 0 h 673678"/>
              <a:gd name="connsiteX2" fmla="*/ 953484 w 2094815"/>
              <a:gd name="connsiteY2" fmla="*/ 0 h 673678"/>
              <a:gd name="connsiteX3" fmla="*/ 953484 w 2094815"/>
              <a:gd name="connsiteY3" fmla="*/ 0 h 673678"/>
              <a:gd name="connsiteX4" fmla="*/ 1634544 w 2094815"/>
              <a:gd name="connsiteY4" fmla="*/ 323219 h 673678"/>
              <a:gd name="connsiteX5" fmla="*/ 2094815 w 2094815"/>
              <a:gd name="connsiteY5" fmla="*/ 673678 h 673678"/>
              <a:gd name="connsiteX6" fmla="*/ 1634544 w 2094815"/>
              <a:gd name="connsiteY6" fmla="*/ 461741 h 673678"/>
              <a:gd name="connsiteX7" fmla="*/ 1634544 w 2094815"/>
              <a:gd name="connsiteY7" fmla="*/ 461739 h 673678"/>
              <a:gd name="connsiteX8" fmla="*/ 1542194 w 2094815"/>
              <a:gd name="connsiteY8" fmla="*/ 554089 h 673678"/>
              <a:gd name="connsiteX9" fmla="*/ 1362120 w 2094815"/>
              <a:gd name="connsiteY9" fmla="*/ 554089 h 673678"/>
              <a:gd name="connsiteX10" fmla="*/ 953484 w 2094815"/>
              <a:gd name="connsiteY10" fmla="*/ 554089 h 673678"/>
              <a:gd name="connsiteX11" fmla="*/ 953484 w 2094815"/>
              <a:gd name="connsiteY11" fmla="*/ 554089 h 673678"/>
              <a:gd name="connsiteX12" fmla="*/ 92350 w 2094815"/>
              <a:gd name="connsiteY12" fmla="*/ 554089 h 673678"/>
              <a:gd name="connsiteX13" fmla="*/ 0 w 2094815"/>
              <a:gd name="connsiteY13" fmla="*/ 461739 h 673678"/>
              <a:gd name="connsiteX14" fmla="*/ 0 w 2094815"/>
              <a:gd name="connsiteY14" fmla="*/ 461741 h 673678"/>
              <a:gd name="connsiteX15" fmla="*/ 0 w 2094815"/>
              <a:gd name="connsiteY15" fmla="*/ 323219 h 673678"/>
              <a:gd name="connsiteX16" fmla="*/ 0 w 2094815"/>
              <a:gd name="connsiteY16" fmla="*/ 323219 h 673678"/>
              <a:gd name="connsiteX17" fmla="*/ 0 w 2094815"/>
              <a:gd name="connsiteY17" fmla="*/ 92350 h 673678"/>
              <a:gd name="connsiteX0" fmla="*/ 0 w 2094815"/>
              <a:gd name="connsiteY0" fmla="*/ 92350 h 673678"/>
              <a:gd name="connsiteX1" fmla="*/ 92350 w 2094815"/>
              <a:gd name="connsiteY1" fmla="*/ 0 h 673678"/>
              <a:gd name="connsiteX2" fmla="*/ 953484 w 2094815"/>
              <a:gd name="connsiteY2" fmla="*/ 0 h 673678"/>
              <a:gd name="connsiteX3" fmla="*/ 1634544 w 2094815"/>
              <a:gd name="connsiteY3" fmla="*/ 323219 h 673678"/>
              <a:gd name="connsiteX4" fmla="*/ 2094815 w 2094815"/>
              <a:gd name="connsiteY4" fmla="*/ 673678 h 673678"/>
              <a:gd name="connsiteX5" fmla="*/ 1634544 w 2094815"/>
              <a:gd name="connsiteY5" fmla="*/ 461741 h 673678"/>
              <a:gd name="connsiteX6" fmla="*/ 1634544 w 2094815"/>
              <a:gd name="connsiteY6" fmla="*/ 461739 h 673678"/>
              <a:gd name="connsiteX7" fmla="*/ 1542194 w 2094815"/>
              <a:gd name="connsiteY7" fmla="*/ 554089 h 673678"/>
              <a:gd name="connsiteX8" fmla="*/ 1362120 w 2094815"/>
              <a:gd name="connsiteY8" fmla="*/ 554089 h 673678"/>
              <a:gd name="connsiteX9" fmla="*/ 953484 w 2094815"/>
              <a:gd name="connsiteY9" fmla="*/ 554089 h 673678"/>
              <a:gd name="connsiteX10" fmla="*/ 953484 w 2094815"/>
              <a:gd name="connsiteY10" fmla="*/ 554089 h 673678"/>
              <a:gd name="connsiteX11" fmla="*/ 92350 w 2094815"/>
              <a:gd name="connsiteY11" fmla="*/ 554089 h 673678"/>
              <a:gd name="connsiteX12" fmla="*/ 0 w 2094815"/>
              <a:gd name="connsiteY12" fmla="*/ 461739 h 673678"/>
              <a:gd name="connsiteX13" fmla="*/ 0 w 2094815"/>
              <a:gd name="connsiteY13" fmla="*/ 461741 h 673678"/>
              <a:gd name="connsiteX14" fmla="*/ 0 w 2094815"/>
              <a:gd name="connsiteY14" fmla="*/ 323219 h 673678"/>
              <a:gd name="connsiteX15" fmla="*/ 0 w 2094815"/>
              <a:gd name="connsiteY15" fmla="*/ 323219 h 673678"/>
              <a:gd name="connsiteX16" fmla="*/ 0 w 2094815"/>
              <a:gd name="connsiteY16" fmla="*/ 92350 h 673678"/>
              <a:gd name="connsiteX0" fmla="*/ 0 w 2094815"/>
              <a:gd name="connsiteY0" fmla="*/ 92350 h 673678"/>
              <a:gd name="connsiteX1" fmla="*/ 92350 w 2094815"/>
              <a:gd name="connsiteY1" fmla="*/ 0 h 673678"/>
              <a:gd name="connsiteX2" fmla="*/ 1634544 w 2094815"/>
              <a:gd name="connsiteY2" fmla="*/ 323219 h 673678"/>
              <a:gd name="connsiteX3" fmla="*/ 2094815 w 2094815"/>
              <a:gd name="connsiteY3" fmla="*/ 673678 h 673678"/>
              <a:gd name="connsiteX4" fmla="*/ 1634544 w 2094815"/>
              <a:gd name="connsiteY4" fmla="*/ 461741 h 673678"/>
              <a:gd name="connsiteX5" fmla="*/ 1634544 w 2094815"/>
              <a:gd name="connsiteY5" fmla="*/ 461739 h 673678"/>
              <a:gd name="connsiteX6" fmla="*/ 1542194 w 2094815"/>
              <a:gd name="connsiteY6" fmla="*/ 554089 h 673678"/>
              <a:gd name="connsiteX7" fmla="*/ 1362120 w 2094815"/>
              <a:gd name="connsiteY7" fmla="*/ 554089 h 673678"/>
              <a:gd name="connsiteX8" fmla="*/ 953484 w 2094815"/>
              <a:gd name="connsiteY8" fmla="*/ 554089 h 673678"/>
              <a:gd name="connsiteX9" fmla="*/ 953484 w 2094815"/>
              <a:gd name="connsiteY9" fmla="*/ 554089 h 673678"/>
              <a:gd name="connsiteX10" fmla="*/ 92350 w 2094815"/>
              <a:gd name="connsiteY10" fmla="*/ 554089 h 673678"/>
              <a:gd name="connsiteX11" fmla="*/ 0 w 2094815"/>
              <a:gd name="connsiteY11" fmla="*/ 461739 h 673678"/>
              <a:gd name="connsiteX12" fmla="*/ 0 w 2094815"/>
              <a:gd name="connsiteY12" fmla="*/ 461741 h 673678"/>
              <a:gd name="connsiteX13" fmla="*/ 0 w 2094815"/>
              <a:gd name="connsiteY13" fmla="*/ 323219 h 673678"/>
              <a:gd name="connsiteX14" fmla="*/ 0 w 2094815"/>
              <a:gd name="connsiteY14" fmla="*/ 323219 h 673678"/>
              <a:gd name="connsiteX15" fmla="*/ 0 w 2094815"/>
              <a:gd name="connsiteY15" fmla="*/ 92350 h 673678"/>
              <a:gd name="connsiteX0" fmla="*/ 0 w 2177365"/>
              <a:gd name="connsiteY0" fmla="*/ 92350 h 692728"/>
              <a:gd name="connsiteX1" fmla="*/ 92350 w 2177365"/>
              <a:gd name="connsiteY1" fmla="*/ 0 h 692728"/>
              <a:gd name="connsiteX2" fmla="*/ 1634544 w 2177365"/>
              <a:gd name="connsiteY2" fmla="*/ 323219 h 692728"/>
              <a:gd name="connsiteX3" fmla="*/ 2177365 w 2177365"/>
              <a:gd name="connsiteY3" fmla="*/ 692728 h 692728"/>
              <a:gd name="connsiteX4" fmla="*/ 1634544 w 2177365"/>
              <a:gd name="connsiteY4" fmla="*/ 461741 h 692728"/>
              <a:gd name="connsiteX5" fmla="*/ 1634544 w 2177365"/>
              <a:gd name="connsiteY5" fmla="*/ 461739 h 692728"/>
              <a:gd name="connsiteX6" fmla="*/ 1542194 w 2177365"/>
              <a:gd name="connsiteY6" fmla="*/ 554089 h 692728"/>
              <a:gd name="connsiteX7" fmla="*/ 1362120 w 2177365"/>
              <a:gd name="connsiteY7" fmla="*/ 554089 h 692728"/>
              <a:gd name="connsiteX8" fmla="*/ 953484 w 2177365"/>
              <a:gd name="connsiteY8" fmla="*/ 554089 h 692728"/>
              <a:gd name="connsiteX9" fmla="*/ 953484 w 2177365"/>
              <a:gd name="connsiteY9" fmla="*/ 554089 h 692728"/>
              <a:gd name="connsiteX10" fmla="*/ 92350 w 2177365"/>
              <a:gd name="connsiteY10" fmla="*/ 554089 h 692728"/>
              <a:gd name="connsiteX11" fmla="*/ 0 w 2177365"/>
              <a:gd name="connsiteY11" fmla="*/ 461739 h 692728"/>
              <a:gd name="connsiteX12" fmla="*/ 0 w 2177365"/>
              <a:gd name="connsiteY12" fmla="*/ 461741 h 692728"/>
              <a:gd name="connsiteX13" fmla="*/ 0 w 2177365"/>
              <a:gd name="connsiteY13" fmla="*/ 323219 h 692728"/>
              <a:gd name="connsiteX14" fmla="*/ 0 w 2177365"/>
              <a:gd name="connsiteY14" fmla="*/ 323219 h 692728"/>
              <a:gd name="connsiteX15" fmla="*/ 0 w 2177365"/>
              <a:gd name="connsiteY15" fmla="*/ 92350 h 692728"/>
              <a:gd name="connsiteX0" fmla="*/ 0 w 2092699"/>
              <a:gd name="connsiteY0" fmla="*/ 92350 h 637695"/>
              <a:gd name="connsiteX1" fmla="*/ 92350 w 2092699"/>
              <a:gd name="connsiteY1" fmla="*/ 0 h 637695"/>
              <a:gd name="connsiteX2" fmla="*/ 1634544 w 2092699"/>
              <a:gd name="connsiteY2" fmla="*/ 323219 h 637695"/>
              <a:gd name="connsiteX3" fmla="*/ 2092699 w 2092699"/>
              <a:gd name="connsiteY3" fmla="*/ 637695 h 637695"/>
              <a:gd name="connsiteX4" fmla="*/ 1634544 w 2092699"/>
              <a:gd name="connsiteY4" fmla="*/ 461741 h 637695"/>
              <a:gd name="connsiteX5" fmla="*/ 1634544 w 2092699"/>
              <a:gd name="connsiteY5" fmla="*/ 461739 h 637695"/>
              <a:gd name="connsiteX6" fmla="*/ 1542194 w 2092699"/>
              <a:gd name="connsiteY6" fmla="*/ 554089 h 637695"/>
              <a:gd name="connsiteX7" fmla="*/ 1362120 w 2092699"/>
              <a:gd name="connsiteY7" fmla="*/ 554089 h 637695"/>
              <a:gd name="connsiteX8" fmla="*/ 953484 w 2092699"/>
              <a:gd name="connsiteY8" fmla="*/ 554089 h 637695"/>
              <a:gd name="connsiteX9" fmla="*/ 953484 w 2092699"/>
              <a:gd name="connsiteY9" fmla="*/ 554089 h 637695"/>
              <a:gd name="connsiteX10" fmla="*/ 92350 w 2092699"/>
              <a:gd name="connsiteY10" fmla="*/ 554089 h 637695"/>
              <a:gd name="connsiteX11" fmla="*/ 0 w 2092699"/>
              <a:gd name="connsiteY11" fmla="*/ 461739 h 637695"/>
              <a:gd name="connsiteX12" fmla="*/ 0 w 2092699"/>
              <a:gd name="connsiteY12" fmla="*/ 461741 h 637695"/>
              <a:gd name="connsiteX13" fmla="*/ 0 w 2092699"/>
              <a:gd name="connsiteY13" fmla="*/ 323219 h 637695"/>
              <a:gd name="connsiteX14" fmla="*/ 0 w 2092699"/>
              <a:gd name="connsiteY14" fmla="*/ 323219 h 637695"/>
              <a:gd name="connsiteX15" fmla="*/ 0 w 2092699"/>
              <a:gd name="connsiteY15" fmla="*/ 92350 h 63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2699" h="637695">
                <a:moveTo>
                  <a:pt x="0" y="92350"/>
                </a:moveTo>
                <a:cubicBezTo>
                  <a:pt x="0" y="41347"/>
                  <a:pt x="41347" y="0"/>
                  <a:pt x="92350" y="0"/>
                </a:cubicBezTo>
                <a:lnTo>
                  <a:pt x="1634544" y="323219"/>
                </a:lnTo>
                <a:lnTo>
                  <a:pt x="2092699" y="637695"/>
                </a:lnTo>
                <a:lnTo>
                  <a:pt x="1634544" y="461741"/>
                </a:lnTo>
                <a:lnTo>
                  <a:pt x="1634544" y="461739"/>
                </a:lnTo>
                <a:cubicBezTo>
                  <a:pt x="1634544" y="512742"/>
                  <a:pt x="1593197" y="554089"/>
                  <a:pt x="1542194" y="554089"/>
                </a:cubicBezTo>
                <a:lnTo>
                  <a:pt x="1362120" y="554089"/>
                </a:lnTo>
                <a:lnTo>
                  <a:pt x="953484" y="554089"/>
                </a:lnTo>
                <a:lnTo>
                  <a:pt x="953484" y="554089"/>
                </a:lnTo>
                <a:lnTo>
                  <a:pt x="92350" y="554089"/>
                </a:lnTo>
                <a:cubicBezTo>
                  <a:pt x="41347" y="554089"/>
                  <a:pt x="0" y="512742"/>
                  <a:pt x="0" y="461739"/>
                </a:cubicBezTo>
                <a:lnTo>
                  <a:pt x="0" y="461741"/>
                </a:lnTo>
                <a:lnTo>
                  <a:pt x="0" y="323219"/>
                </a:lnTo>
                <a:lnTo>
                  <a:pt x="0" y="323219"/>
                </a:lnTo>
                <a:lnTo>
                  <a:pt x="0" y="92350"/>
                </a:lnTo>
                <a:close/>
              </a:path>
            </a:pathLst>
          </a:custGeom>
          <a:solidFill>
            <a:srgbClr val="A290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1" name="TextBox 80">
            <a:extLst>
              <a:ext uri="{FF2B5EF4-FFF2-40B4-BE49-F238E27FC236}">
                <a16:creationId xmlns:a16="http://schemas.microsoft.com/office/drawing/2014/main" id="{0F129679-E93D-A189-1A0B-EFEEA030DB04}"/>
              </a:ext>
            </a:extLst>
          </p:cNvPr>
          <p:cNvSpPr txBox="1"/>
          <p:nvPr/>
        </p:nvSpPr>
        <p:spPr>
          <a:xfrm>
            <a:off x="4406203" y="5396868"/>
            <a:ext cx="1635127" cy="492443"/>
          </a:xfrm>
          <a:prstGeom prst="rect">
            <a:avLst/>
          </a:prstGeom>
          <a:noFill/>
        </p:spPr>
        <p:txBody>
          <a:bodyPr wrap="square">
            <a:spAutoFit/>
          </a:bodyPr>
          <a:lstStyle/>
          <a:p>
            <a:pPr algn="ctr"/>
            <a:r>
              <a:rPr lang="en-ID" sz="1300">
                <a:cs typeface="Calibri" panose="020F0502020204030204" pitchFamily="34" charset="0"/>
              </a:rPr>
              <a:t>San José</a:t>
            </a:r>
            <a:br>
              <a:rPr lang="en-ID" sz="1300" i="0">
                <a:effectLst/>
                <a:cs typeface="Calibri" panose="020F0502020204030204" pitchFamily="34" charset="0"/>
              </a:rPr>
            </a:br>
            <a:r>
              <a:rPr lang="en-ID" sz="1300" i="0">
                <a:effectLst/>
                <a:cs typeface="Calibri" panose="020F0502020204030204" pitchFamily="34" charset="0"/>
              </a:rPr>
              <a:t>Argentina (</a:t>
            </a:r>
            <a:r>
              <a:rPr lang="en-ID" sz="1300">
                <a:cs typeface="Calibri" panose="020F0502020204030204" pitchFamily="34" charset="0"/>
              </a:rPr>
              <a:t>49</a:t>
            </a:r>
            <a:r>
              <a:rPr lang="en-ID" sz="1300" i="0">
                <a:effectLst/>
                <a:cs typeface="Calibri" panose="020F0502020204030204" pitchFamily="34" charset="0"/>
              </a:rPr>
              <a:t>%)</a:t>
            </a:r>
            <a:r>
              <a:rPr lang="en-ID" sz="1300">
                <a:cs typeface="Calibri" panose="020F0502020204030204" pitchFamily="34" charset="0"/>
              </a:rPr>
              <a:t> </a:t>
            </a:r>
          </a:p>
        </p:txBody>
      </p:sp>
      <p:sp>
        <p:nvSpPr>
          <p:cNvPr id="2" name="Speech Bubble: Rectangle with Corners Rounded 68">
            <a:extLst>
              <a:ext uri="{FF2B5EF4-FFF2-40B4-BE49-F238E27FC236}">
                <a16:creationId xmlns:a16="http://schemas.microsoft.com/office/drawing/2014/main" id="{BE61D6F1-CF22-55AE-5EEA-A71D4AA74840}"/>
              </a:ext>
            </a:extLst>
          </p:cNvPr>
          <p:cNvSpPr/>
          <p:nvPr/>
        </p:nvSpPr>
        <p:spPr>
          <a:xfrm flipH="1">
            <a:off x="791380" y="2095956"/>
            <a:ext cx="1789078" cy="554089"/>
          </a:xfrm>
          <a:prstGeom prst="wedgeRoundRectCallout">
            <a:avLst>
              <a:gd name="adj1" fmla="val -49090"/>
              <a:gd name="adj2" fmla="val 123370"/>
              <a:gd name="adj3" fmla="val 16667"/>
            </a:avLst>
          </a:prstGeom>
          <a:solidFill>
            <a:srgbClr val="B96E2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4" name="TextBox 63">
            <a:extLst>
              <a:ext uri="{FF2B5EF4-FFF2-40B4-BE49-F238E27FC236}">
                <a16:creationId xmlns:a16="http://schemas.microsoft.com/office/drawing/2014/main" id="{D426EBAF-CDF1-CC37-46F7-783867BADE38}"/>
              </a:ext>
            </a:extLst>
          </p:cNvPr>
          <p:cNvSpPr txBox="1"/>
          <p:nvPr/>
        </p:nvSpPr>
        <p:spPr>
          <a:xfrm>
            <a:off x="772879" y="2101586"/>
            <a:ext cx="1716033" cy="492443"/>
          </a:xfrm>
          <a:prstGeom prst="rect">
            <a:avLst/>
          </a:prstGeom>
          <a:noFill/>
        </p:spPr>
        <p:txBody>
          <a:bodyPr wrap="square">
            <a:spAutoFit/>
          </a:bodyPr>
          <a:lstStyle/>
          <a:p>
            <a:pPr algn="ctr"/>
            <a:r>
              <a:rPr lang="en-ID" sz="1300" i="0">
                <a:solidFill>
                  <a:schemeClr val="bg1"/>
                </a:solidFill>
                <a:effectLst/>
                <a:cs typeface="Calibri" panose="020F0502020204030204" pitchFamily="34" charset="0"/>
              </a:rPr>
              <a:t>Elder Creek</a:t>
            </a:r>
          </a:p>
          <a:p>
            <a:pPr algn="ctr"/>
            <a:r>
              <a:rPr lang="en-ID" sz="1300">
                <a:solidFill>
                  <a:schemeClr val="bg1"/>
                </a:solidFill>
                <a:cs typeface="Calibri" panose="020F0502020204030204" pitchFamily="34" charset="0"/>
              </a:rPr>
              <a:t>Nevada</a:t>
            </a:r>
          </a:p>
        </p:txBody>
      </p:sp>
      <p:sp>
        <p:nvSpPr>
          <p:cNvPr id="5" name="TextBox 4">
            <a:extLst>
              <a:ext uri="{FF2B5EF4-FFF2-40B4-BE49-F238E27FC236}">
                <a16:creationId xmlns:a16="http://schemas.microsoft.com/office/drawing/2014/main" id="{0F93B687-CCC2-AC27-AC38-F42611944147}"/>
              </a:ext>
            </a:extLst>
          </p:cNvPr>
          <p:cNvSpPr txBox="1"/>
          <p:nvPr/>
        </p:nvSpPr>
        <p:spPr>
          <a:xfrm>
            <a:off x="6503532" y="960269"/>
            <a:ext cx="1343445" cy="461665"/>
          </a:xfrm>
          <a:prstGeom prst="rect">
            <a:avLst/>
          </a:prstGeom>
          <a:noFill/>
        </p:spPr>
        <p:txBody>
          <a:bodyPr wrap="none" rtlCol="0">
            <a:spAutoFit/>
          </a:bodyPr>
          <a:lstStyle/>
          <a:p>
            <a:r>
              <a:rPr lang="en-US" sz="2400" b="1">
                <a:solidFill>
                  <a:srgbClr val="A29061"/>
                </a:solidFill>
              </a:rPr>
              <a:t>Au</a:t>
            </a:r>
            <a:r>
              <a:rPr lang="en-US" sz="2400" b="1"/>
              <a:t> </a:t>
            </a:r>
            <a:r>
              <a:rPr lang="en-US" sz="2400" b="1">
                <a:solidFill>
                  <a:schemeClr val="tx1">
                    <a:lumMod val="75000"/>
                    <a:lumOff val="25000"/>
                  </a:schemeClr>
                </a:solidFill>
              </a:rPr>
              <a:t>+</a:t>
            </a:r>
            <a:r>
              <a:rPr lang="en-US" sz="2400" b="1"/>
              <a:t> </a:t>
            </a:r>
            <a:r>
              <a:rPr lang="en-US" sz="2400" b="1">
                <a:solidFill>
                  <a:schemeClr val="bg1">
                    <a:lumMod val="50000"/>
                  </a:schemeClr>
                </a:solidFill>
              </a:rPr>
              <a:t>Ag</a:t>
            </a:r>
          </a:p>
        </p:txBody>
      </p:sp>
      <p:sp>
        <p:nvSpPr>
          <p:cNvPr id="65" name="TextBox 64">
            <a:extLst>
              <a:ext uri="{FF2B5EF4-FFF2-40B4-BE49-F238E27FC236}">
                <a16:creationId xmlns:a16="http://schemas.microsoft.com/office/drawing/2014/main" id="{6CE48860-3343-39ED-384E-E761B8AC8379}"/>
              </a:ext>
            </a:extLst>
          </p:cNvPr>
          <p:cNvSpPr txBox="1"/>
          <p:nvPr/>
        </p:nvSpPr>
        <p:spPr>
          <a:xfrm>
            <a:off x="6502565" y="3383558"/>
            <a:ext cx="595035" cy="461665"/>
          </a:xfrm>
          <a:prstGeom prst="rect">
            <a:avLst/>
          </a:prstGeom>
          <a:noFill/>
        </p:spPr>
        <p:txBody>
          <a:bodyPr wrap="none" rtlCol="0">
            <a:spAutoFit/>
          </a:bodyPr>
          <a:lstStyle/>
          <a:p>
            <a:r>
              <a:rPr lang="en-US" sz="2400" b="1">
                <a:solidFill>
                  <a:schemeClr val="bg1"/>
                </a:solidFill>
              </a:rPr>
              <a:t>Cu</a:t>
            </a:r>
          </a:p>
        </p:txBody>
      </p:sp>
      <p:sp>
        <p:nvSpPr>
          <p:cNvPr id="66" name="TextBox 65">
            <a:extLst>
              <a:ext uri="{FF2B5EF4-FFF2-40B4-BE49-F238E27FC236}">
                <a16:creationId xmlns:a16="http://schemas.microsoft.com/office/drawing/2014/main" id="{5E1FA550-9A01-A95B-CFF4-54CA48AE58B8}"/>
              </a:ext>
            </a:extLst>
          </p:cNvPr>
          <p:cNvSpPr txBox="1"/>
          <p:nvPr/>
        </p:nvSpPr>
        <p:spPr>
          <a:xfrm>
            <a:off x="6521982" y="3890814"/>
            <a:ext cx="2564310" cy="1077218"/>
          </a:xfrm>
          <a:prstGeom prst="rect">
            <a:avLst/>
          </a:prstGeom>
          <a:noFill/>
        </p:spPr>
        <p:txBody>
          <a:bodyPr wrap="square" lIns="91440" tIns="45720" rIns="91440" bIns="45720" anchor="t">
            <a:spAutoFit/>
          </a:bodyPr>
          <a:lstStyle/>
          <a:p>
            <a:pPr>
              <a:buClr>
                <a:srgbClr val="00B0F0"/>
              </a:buClr>
              <a:buSzPct val="110000"/>
            </a:pPr>
            <a:r>
              <a:rPr lang="en-ID" sz="1600" b="1">
                <a:solidFill>
                  <a:schemeClr val="bg1"/>
                </a:solidFill>
                <a:cs typeface="Calibri"/>
              </a:rPr>
              <a:t>McEwen Copper (51.9%)</a:t>
            </a:r>
            <a:br>
              <a:rPr lang="en-ID" sz="1600">
                <a:solidFill>
                  <a:schemeClr val="bg1"/>
                </a:solidFill>
                <a:cs typeface="Calibri"/>
              </a:rPr>
            </a:br>
            <a:r>
              <a:rPr lang="en-ID" sz="1600">
                <a:solidFill>
                  <a:schemeClr val="bg1"/>
                </a:solidFill>
                <a:cs typeface="Calibri"/>
              </a:rPr>
              <a:t>    Elder Creek</a:t>
            </a:r>
          </a:p>
          <a:p>
            <a:pPr>
              <a:buClr>
                <a:srgbClr val="00B0F0"/>
              </a:buClr>
              <a:buSzPct val="110000"/>
            </a:pPr>
            <a:r>
              <a:rPr lang="en-ID" sz="1600">
                <a:solidFill>
                  <a:schemeClr val="bg1"/>
                </a:solidFill>
                <a:cs typeface="Calibri"/>
              </a:rPr>
              <a:t>    Los Azules </a:t>
            </a:r>
            <a:br>
              <a:rPr lang="en-ID" sz="1600">
                <a:solidFill>
                  <a:schemeClr val="bg1"/>
                </a:solidFill>
                <a:cs typeface="Calibri"/>
              </a:rPr>
            </a:br>
            <a:endParaRPr lang="en-ID" sz="1600">
              <a:solidFill>
                <a:schemeClr val="bg1"/>
              </a:solidFill>
              <a:cs typeface="Calibri"/>
            </a:endParaRPr>
          </a:p>
        </p:txBody>
      </p:sp>
      <p:sp>
        <p:nvSpPr>
          <p:cNvPr id="67" name="TextBox 66">
            <a:extLst>
              <a:ext uri="{FF2B5EF4-FFF2-40B4-BE49-F238E27FC236}">
                <a16:creationId xmlns:a16="http://schemas.microsoft.com/office/drawing/2014/main" id="{B53F584A-F59C-FEE3-CDCE-E9FDF122CD01}"/>
              </a:ext>
            </a:extLst>
          </p:cNvPr>
          <p:cNvSpPr txBox="1"/>
          <p:nvPr/>
        </p:nvSpPr>
        <p:spPr>
          <a:xfrm>
            <a:off x="9202728" y="2083156"/>
            <a:ext cx="2793530" cy="584775"/>
          </a:xfrm>
          <a:prstGeom prst="rect">
            <a:avLst/>
          </a:prstGeom>
          <a:noFill/>
        </p:spPr>
        <p:txBody>
          <a:bodyPr wrap="square" lIns="91440" tIns="45720" rIns="91440" bIns="45720" anchor="t">
            <a:spAutoFit/>
          </a:bodyPr>
          <a:lstStyle/>
          <a:p>
            <a:pPr>
              <a:buClr>
                <a:srgbClr val="00B0F0"/>
              </a:buClr>
              <a:buSzPct val="110000"/>
            </a:pPr>
            <a:r>
              <a:rPr lang="en-ID" sz="1600">
                <a:solidFill>
                  <a:schemeClr val="tx1">
                    <a:lumMod val="75000"/>
                    <a:lumOff val="25000"/>
                  </a:schemeClr>
                </a:solidFill>
                <a:cs typeface="Calibri"/>
              </a:rPr>
              <a:t>2023 Guidance</a:t>
            </a:r>
          </a:p>
          <a:p>
            <a:pPr>
              <a:buClr>
                <a:srgbClr val="00B0F0"/>
              </a:buClr>
              <a:buSzPct val="110000"/>
            </a:pPr>
            <a:r>
              <a:rPr lang="en-ID" sz="1600">
                <a:solidFill>
                  <a:schemeClr val="tx1">
                    <a:lumMod val="75000"/>
                    <a:lumOff val="25000"/>
                  </a:schemeClr>
                </a:solidFill>
                <a:cs typeface="Calibri"/>
              </a:rPr>
              <a:t>150,000-170,000 GEOs</a:t>
            </a:r>
          </a:p>
        </p:txBody>
      </p:sp>
      <p:sp>
        <p:nvSpPr>
          <p:cNvPr id="68" name="TextBox 67">
            <a:extLst>
              <a:ext uri="{FF2B5EF4-FFF2-40B4-BE49-F238E27FC236}">
                <a16:creationId xmlns:a16="http://schemas.microsoft.com/office/drawing/2014/main" id="{B02B544B-BF93-B920-5CED-E9E4AFF76688}"/>
              </a:ext>
            </a:extLst>
          </p:cNvPr>
          <p:cNvSpPr txBox="1"/>
          <p:nvPr/>
        </p:nvSpPr>
        <p:spPr>
          <a:xfrm>
            <a:off x="9210667" y="4012477"/>
            <a:ext cx="2570170" cy="1815882"/>
          </a:xfrm>
          <a:prstGeom prst="rect">
            <a:avLst/>
          </a:prstGeom>
          <a:noFill/>
        </p:spPr>
        <p:txBody>
          <a:bodyPr wrap="square" lIns="91440" tIns="45720" rIns="91440" bIns="45720" anchor="t">
            <a:spAutoFit/>
          </a:bodyPr>
          <a:lstStyle/>
          <a:p>
            <a:pPr>
              <a:buClr>
                <a:srgbClr val="00B0F0"/>
              </a:buClr>
              <a:buSzPct val="110000"/>
            </a:pPr>
            <a:r>
              <a:rPr lang="en-ID" sz="1600">
                <a:solidFill>
                  <a:schemeClr val="bg1"/>
                </a:solidFill>
                <a:cs typeface="Calibri"/>
              </a:rPr>
              <a:t>Aug 2022</a:t>
            </a:r>
          </a:p>
          <a:p>
            <a:pPr>
              <a:buClr>
                <a:srgbClr val="00B0F0"/>
              </a:buClr>
              <a:buSzPct val="110000"/>
            </a:pPr>
            <a:r>
              <a:rPr lang="en-ID" sz="1600">
                <a:solidFill>
                  <a:schemeClr val="bg1"/>
                </a:solidFill>
                <a:cs typeface="Calibri"/>
              </a:rPr>
              <a:t>US $82 Million @ $10/</a:t>
            </a:r>
            <a:r>
              <a:rPr lang="en-ID" sz="1600" err="1">
                <a:solidFill>
                  <a:schemeClr val="bg1"/>
                </a:solidFill>
                <a:cs typeface="Calibri"/>
              </a:rPr>
              <a:t>shr</a:t>
            </a:r>
            <a:endParaRPr lang="en-ID" sz="1600">
              <a:solidFill>
                <a:schemeClr val="bg1"/>
              </a:solidFill>
              <a:cs typeface="Calibri"/>
            </a:endParaRPr>
          </a:p>
          <a:p>
            <a:pPr>
              <a:buClr>
                <a:srgbClr val="00B0F0"/>
              </a:buClr>
              <a:buSzPct val="110000"/>
            </a:pPr>
            <a:endParaRPr lang="en-ID" sz="1600">
              <a:solidFill>
                <a:schemeClr val="bg1"/>
              </a:solidFill>
              <a:cs typeface="Calibri"/>
            </a:endParaRPr>
          </a:p>
          <a:p>
            <a:pPr>
              <a:buClr>
                <a:srgbClr val="00B0F0"/>
              </a:buClr>
              <a:buSzPct val="110000"/>
            </a:pPr>
            <a:r>
              <a:rPr lang="en-ID" sz="1600">
                <a:solidFill>
                  <a:schemeClr val="bg1"/>
                </a:solidFill>
                <a:cs typeface="Calibri"/>
              </a:rPr>
              <a:t>Feb - Mar 2023</a:t>
            </a:r>
          </a:p>
          <a:p>
            <a:pPr>
              <a:buClr>
                <a:srgbClr val="00B0F0"/>
              </a:buClr>
              <a:buSzPct val="110000"/>
            </a:pPr>
            <a:r>
              <a:rPr lang="en-ID" sz="1600">
                <a:solidFill>
                  <a:schemeClr val="bg1"/>
                </a:solidFill>
                <a:cs typeface="Calibri"/>
              </a:rPr>
              <a:t>ARS $30 Billion &amp;</a:t>
            </a:r>
          </a:p>
          <a:p>
            <a:pPr>
              <a:buClr>
                <a:srgbClr val="00B0F0"/>
              </a:buClr>
              <a:buSzPct val="110000"/>
            </a:pPr>
            <a:r>
              <a:rPr lang="en-ID" sz="1600">
                <a:solidFill>
                  <a:schemeClr val="bg1"/>
                </a:solidFill>
                <a:cs typeface="Calibri"/>
              </a:rPr>
              <a:t>US $30 Million</a:t>
            </a:r>
            <a:br>
              <a:rPr lang="en-ID" sz="1600">
                <a:solidFill>
                  <a:schemeClr val="bg1"/>
                </a:solidFill>
                <a:cs typeface="Calibri"/>
              </a:rPr>
            </a:br>
            <a:r>
              <a:rPr lang="en-ID" sz="1600">
                <a:solidFill>
                  <a:schemeClr val="bg1"/>
                </a:solidFill>
                <a:cs typeface="Calibri"/>
              </a:rPr>
              <a:t>@ Approx. $19/</a:t>
            </a:r>
            <a:r>
              <a:rPr lang="en-ID" sz="1600" err="1">
                <a:solidFill>
                  <a:schemeClr val="bg1"/>
                </a:solidFill>
                <a:cs typeface="Calibri"/>
              </a:rPr>
              <a:t>shr</a:t>
            </a:r>
            <a:endParaRPr lang="en-ID" sz="1600">
              <a:solidFill>
                <a:schemeClr val="bg1"/>
              </a:solidFill>
              <a:cs typeface="Calibri"/>
            </a:endParaRPr>
          </a:p>
        </p:txBody>
      </p:sp>
      <p:cxnSp>
        <p:nvCxnSpPr>
          <p:cNvPr id="72" name="Straight Connector 71">
            <a:extLst>
              <a:ext uri="{FF2B5EF4-FFF2-40B4-BE49-F238E27FC236}">
                <a16:creationId xmlns:a16="http://schemas.microsoft.com/office/drawing/2014/main" id="{272D9362-FEC2-F620-4AA9-F68FF844F3FC}"/>
              </a:ext>
            </a:extLst>
          </p:cNvPr>
          <p:cNvCxnSpPr>
            <a:cxnSpLocks/>
          </p:cNvCxnSpPr>
          <p:nvPr/>
        </p:nvCxnSpPr>
        <p:spPr>
          <a:xfrm>
            <a:off x="9086295" y="1549399"/>
            <a:ext cx="0" cy="1619016"/>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63CCCD69-4557-B5A7-A1C9-415AF590B322}"/>
              </a:ext>
            </a:extLst>
          </p:cNvPr>
          <p:cNvCxnSpPr>
            <a:cxnSpLocks/>
          </p:cNvCxnSpPr>
          <p:nvPr/>
        </p:nvCxnSpPr>
        <p:spPr>
          <a:xfrm>
            <a:off x="9086292" y="3733056"/>
            <a:ext cx="15990" cy="2024404"/>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434BA90E-F80C-C7F0-26CC-D816FAD61FDA}"/>
              </a:ext>
            </a:extLst>
          </p:cNvPr>
          <p:cNvSpPr txBox="1"/>
          <p:nvPr/>
        </p:nvSpPr>
        <p:spPr>
          <a:xfrm>
            <a:off x="9202728" y="3653666"/>
            <a:ext cx="1300356" cy="369332"/>
          </a:xfrm>
          <a:prstGeom prst="rect">
            <a:avLst/>
          </a:prstGeom>
          <a:noFill/>
        </p:spPr>
        <p:txBody>
          <a:bodyPr wrap="none" rtlCol="0">
            <a:spAutoFit/>
          </a:bodyPr>
          <a:lstStyle/>
          <a:p>
            <a:r>
              <a:rPr lang="en-CA" b="0" i="0" u="none" strike="noStrike">
                <a:solidFill>
                  <a:schemeClr val="bg1"/>
                </a:solidFill>
                <a:effectLst/>
              </a:rPr>
              <a:t>Financings</a:t>
            </a:r>
            <a:endParaRPr lang="en-US">
              <a:solidFill>
                <a:schemeClr val="bg1"/>
              </a:solidFill>
            </a:endParaRPr>
          </a:p>
        </p:txBody>
      </p:sp>
    </p:spTree>
    <p:extLst>
      <p:ext uri="{BB962C8B-B14F-4D97-AF65-F5344CB8AC3E}">
        <p14:creationId xmlns:p14="http://schemas.microsoft.com/office/powerpoint/2010/main" val="3769937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DB188-AC24-2B2C-EF8D-DF4EE8DE007F}"/>
              </a:ext>
            </a:extLst>
          </p:cNvPr>
          <p:cNvSpPr>
            <a:spLocks noGrp="1"/>
          </p:cNvSpPr>
          <p:nvPr>
            <p:ph type="sldNum" sz="quarter" idx="12"/>
          </p:nvPr>
        </p:nvSpPr>
        <p:spPr/>
        <p:txBody>
          <a:bodyPr/>
          <a:lstStyle/>
          <a:p>
            <a:fld id="{D8955D86-EBE6-46A3-AC78-27FE558A77BB}" type="slidenum">
              <a:rPr lang="en-ID" smtClean="0"/>
              <a:pPr/>
              <a:t>25</a:t>
            </a:fld>
            <a:endParaRPr lang="en-ID"/>
          </a:p>
        </p:txBody>
      </p:sp>
      <p:sp>
        <p:nvSpPr>
          <p:cNvPr id="3" name="Title 2">
            <a:extLst>
              <a:ext uri="{FF2B5EF4-FFF2-40B4-BE49-F238E27FC236}">
                <a16:creationId xmlns:a16="http://schemas.microsoft.com/office/drawing/2014/main" id="{8E3BA182-1CC2-728E-4272-4BE17D606DF1}"/>
              </a:ext>
            </a:extLst>
          </p:cNvPr>
          <p:cNvSpPr>
            <a:spLocks noGrp="1"/>
          </p:cNvSpPr>
          <p:nvPr>
            <p:ph type="title"/>
          </p:nvPr>
        </p:nvSpPr>
        <p:spPr/>
        <p:txBody>
          <a:bodyPr/>
          <a:lstStyle/>
          <a:p>
            <a:r>
              <a:rPr lang="en-US">
                <a:solidFill>
                  <a:srgbClr val="A29061"/>
                </a:solidFill>
              </a:rPr>
              <a:t>MUX Production</a:t>
            </a:r>
          </a:p>
        </p:txBody>
      </p:sp>
      <p:sp>
        <p:nvSpPr>
          <p:cNvPr id="6" name="TextBox 7">
            <a:extLst>
              <a:ext uri="{FF2B5EF4-FFF2-40B4-BE49-F238E27FC236}">
                <a16:creationId xmlns:a16="http://schemas.microsoft.com/office/drawing/2014/main" id="{7B753B95-7924-BC32-266E-274FCFA0E4AE}"/>
              </a:ext>
            </a:extLst>
          </p:cNvPr>
          <p:cNvSpPr txBox="1"/>
          <p:nvPr/>
        </p:nvSpPr>
        <p:spPr>
          <a:xfrm>
            <a:off x="286183" y="6509647"/>
            <a:ext cx="10650877" cy="317010"/>
          </a:xfrm>
          <a:prstGeom prst="rect">
            <a:avLst/>
          </a:prstGeom>
          <a:ln w="25400">
            <a:miter lim="400000"/>
          </a:ln>
          <a:extLst>
            <a:ext uri="{C572A759-6A51-4108-AA02-DFA0A04FC94B}">
              <ma14:wrappingTextBoxFlag xmlns="" xmlns:ma14="http://schemas.microsoft.com/office/mac/drawingml/2011/main" val="1"/>
            </a:ext>
          </a:extLst>
        </p:spPr>
        <p:txBody>
          <a:bodyPr wrap="square" lIns="121920" tIns="60960" rIns="121920" bIns="60960" anchor="t">
            <a:spAutoFit/>
          </a:bodyPr>
          <a:lstStyle/>
          <a:p>
            <a:pPr algn="ctr">
              <a:lnSpc>
                <a:spcPct val="90000"/>
              </a:lnSpc>
              <a:defRPr sz="1800">
                <a:solidFill>
                  <a:srgbClr val="A7A7A7"/>
                </a:solidFill>
                <a:latin typeface="Avenir Medium"/>
                <a:ea typeface="Avenir Medium"/>
                <a:cs typeface="Avenir Medium"/>
                <a:sym typeface="Avenir Medium"/>
              </a:defRPr>
            </a:pPr>
            <a:r>
              <a:rPr lang="en-CA" sz="1400">
                <a:solidFill>
                  <a:schemeClr val="bg1"/>
                </a:solidFill>
                <a:latin typeface="Arial"/>
                <a:ea typeface="Times New Roman" panose="02020603050405020304" pitchFamily="18" charset="0"/>
              </a:rPr>
              <a:t>1. </a:t>
            </a:r>
            <a:r>
              <a:rPr lang="en-CA" sz="1400">
                <a:solidFill>
                  <a:schemeClr val="bg1"/>
                </a:solidFill>
                <a:effectLst/>
                <a:latin typeface="Arial"/>
                <a:ea typeface="Times New Roman" panose="02020603050405020304" pitchFamily="18" charset="0"/>
              </a:rPr>
              <a:t>Gold Equivalent Ounces are calculated based on 85:1 gold to silver price ratio. 2. </a:t>
            </a:r>
            <a:r>
              <a:rPr lang="en-CA" sz="1400">
                <a:solidFill>
                  <a:schemeClr val="bg1"/>
                </a:solidFill>
                <a:latin typeface="Arial"/>
                <a:ea typeface="Times New Roman" panose="02020603050405020304" pitchFamily="18" charset="0"/>
              </a:rPr>
              <a:t>Percentual change of 2023 relative to 2022.</a:t>
            </a:r>
            <a:endParaRPr lang="en-CA" sz="800" spc="-27">
              <a:solidFill>
                <a:schemeClr val="bg1"/>
              </a:solidFill>
              <a:latin typeface="Arial"/>
              <a:cs typeface="Arial"/>
            </a:endParaRPr>
          </a:p>
        </p:txBody>
      </p:sp>
      <p:graphicFrame>
        <p:nvGraphicFramePr>
          <p:cNvPr id="4" name="Table 6">
            <a:extLst>
              <a:ext uri="{FF2B5EF4-FFF2-40B4-BE49-F238E27FC236}">
                <a16:creationId xmlns:a16="http://schemas.microsoft.com/office/drawing/2014/main" id="{064ADC36-AA25-D10F-BE5D-EC450F8A59B2}"/>
              </a:ext>
            </a:extLst>
          </p:cNvPr>
          <p:cNvGraphicFramePr>
            <a:graphicFrameLocks noGrp="1"/>
          </p:cNvGraphicFramePr>
          <p:nvPr>
            <p:extLst>
              <p:ext uri="{D42A27DB-BD31-4B8C-83A1-F6EECF244321}">
                <p14:modId xmlns:p14="http://schemas.microsoft.com/office/powerpoint/2010/main" val="4289136227"/>
              </p:ext>
            </p:extLst>
          </p:nvPr>
        </p:nvGraphicFramePr>
        <p:xfrm>
          <a:off x="1164804" y="1033460"/>
          <a:ext cx="9866140" cy="4959336"/>
        </p:xfrm>
        <a:graphic>
          <a:graphicData uri="http://schemas.openxmlformats.org/drawingml/2006/table">
            <a:tbl>
              <a:tblPr firstRow="1" bandRow="1">
                <a:tableStyleId>{5C22544A-7EE6-4342-B048-85BDC9FD1C3A}</a:tableStyleId>
              </a:tblPr>
              <a:tblGrid>
                <a:gridCol w="3272190">
                  <a:extLst>
                    <a:ext uri="{9D8B030D-6E8A-4147-A177-3AD203B41FA5}">
                      <a16:colId xmlns:a16="http://schemas.microsoft.com/office/drawing/2014/main" val="4028285015"/>
                    </a:ext>
                  </a:extLst>
                </a:gridCol>
                <a:gridCol w="1296000">
                  <a:extLst>
                    <a:ext uri="{9D8B030D-6E8A-4147-A177-3AD203B41FA5}">
                      <a16:colId xmlns:a16="http://schemas.microsoft.com/office/drawing/2014/main" val="1201992706"/>
                    </a:ext>
                  </a:extLst>
                </a:gridCol>
                <a:gridCol w="1254466">
                  <a:extLst>
                    <a:ext uri="{9D8B030D-6E8A-4147-A177-3AD203B41FA5}">
                      <a16:colId xmlns:a16="http://schemas.microsoft.com/office/drawing/2014/main" val="84813091"/>
                    </a:ext>
                  </a:extLst>
                </a:gridCol>
                <a:gridCol w="1919484">
                  <a:extLst>
                    <a:ext uri="{9D8B030D-6E8A-4147-A177-3AD203B41FA5}">
                      <a16:colId xmlns:a16="http://schemas.microsoft.com/office/drawing/2014/main" val="216331057"/>
                    </a:ext>
                  </a:extLst>
                </a:gridCol>
                <a:gridCol w="2124000">
                  <a:extLst>
                    <a:ext uri="{9D8B030D-6E8A-4147-A177-3AD203B41FA5}">
                      <a16:colId xmlns:a16="http://schemas.microsoft.com/office/drawing/2014/main" val="2538458054"/>
                    </a:ext>
                  </a:extLst>
                </a:gridCol>
              </a:tblGrid>
              <a:tr h="414000">
                <a:tc>
                  <a:txBody>
                    <a:bodyPr/>
                    <a:lstStyle/>
                    <a:p>
                      <a:endParaRPr lang="en-US" sz="1600">
                        <a:solidFill>
                          <a:schemeClr val="tx1">
                            <a:lumMod val="75000"/>
                            <a:lumOff val="25000"/>
                          </a:schemeClr>
                        </a:solidFill>
                      </a:endParaRPr>
                    </a:p>
                  </a:txBody>
                  <a:tcPr>
                    <a:lnB w="12700"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r"/>
                      <a:r>
                        <a:rPr lang="en-US" sz="1600">
                          <a:solidFill>
                            <a:schemeClr val="tx1">
                              <a:lumMod val="75000"/>
                              <a:lumOff val="25000"/>
                            </a:schemeClr>
                          </a:solidFill>
                        </a:rPr>
                        <a:t>2021A</a:t>
                      </a:r>
                    </a:p>
                  </a:txBody>
                  <a:tcPr anchor="ctr">
                    <a:lnB w="12700"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r"/>
                      <a:r>
                        <a:rPr lang="en-US" sz="1600">
                          <a:solidFill>
                            <a:schemeClr val="tx1">
                              <a:lumMod val="75000"/>
                              <a:lumOff val="25000"/>
                            </a:schemeClr>
                          </a:solidFill>
                        </a:rPr>
                        <a:t>2022A</a:t>
                      </a:r>
                    </a:p>
                  </a:txBody>
                  <a:tcPr anchor="ctr">
                    <a:lnB w="12700"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r"/>
                      <a:r>
                        <a:rPr lang="en-US" sz="1600">
                          <a:solidFill>
                            <a:schemeClr val="tx1">
                              <a:lumMod val="75000"/>
                              <a:lumOff val="25000"/>
                            </a:schemeClr>
                          </a:solidFill>
                        </a:rPr>
                        <a:t>2023 Guidance </a:t>
                      </a:r>
                    </a:p>
                  </a:txBody>
                  <a:tcPr anchor="ctr">
                    <a:lnB w="12700"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r"/>
                      <a:r>
                        <a:rPr lang="en-US" sz="1600">
                          <a:solidFill>
                            <a:schemeClr val="tx1">
                              <a:lumMod val="75000"/>
                              <a:lumOff val="25000"/>
                            </a:schemeClr>
                          </a:solidFill>
                        </a:rPr>
                        <a:t>2023 % Change</a:t>
                      </a:r>
                      <a:r>
                        <a:rPr lang="en-US" sz="1600" b="0" baseline="30000">
                          <a:solidFill>
                            <a:schemeClr val="tx1">
                              <a:lumMod val="75000"/>
                              <a:lumOff val="25000"/>
                            </a:schemeClr>
                          </a:solidFill>
                        </a:rPr>
                        <a:t>2</a:t>
                      </a:r>
                    </a:p>
                  </a:txBody>
                  <a:tcPr anchor="ctr">
                    <a:lnB w="12700" cap="flat" cmpd="sng" algn="ctr">
                      <a:solidFill>
                        <a:schemeClr val="tx1">
                          <a:lumMod val="75000"/>
                          <a:lumOff val="25000"/>
                        </a:schemeClr>
                      </a:solidFill>
                      <a:prstDash val="solid"/>
                      <a:round/>
                      <a:headEnd type="none" w="med" len="med"/>
                      <a:tailEnd type="none" w="med" len="med"/>
                    </a:lnB>
                    <a:solidFill>
                      <a:srgbClr val="A29061">
                        <a:alpha val="30329"/>
                      </a:srgbClr>
                    </a:solidFill>
                  </a:tcPr>
                </a:tc>
                <a:extLst>
                  <a:ext uri="{0D108BD9-81ED-4DB2-BD59-A6C34878D82A}">
                    <a16:rowId xmlns:a16="http://schemas.microsoft.com/office/drawing/2014/main" val="2745105359"/>
                  </a:ext>
                </a:extLst>
              </a:tr>
              <a:tr h="348778">
                <a:tc>
                  <a:txBody>
                    <a:bodyPr/>
                    <a:lstStyle/>
                    <a:p>
                      <a:r>
                        <a:rPr lang="en-US" sz="1600" b="1">
                          <a:solidFill>
                            <a:schemeClr val="tx1">
                              <a:lumMod val="75000"/>
                              <a:lumOff val="25000"/>
                            </a:schemeClr>
                          </a:solidFill>
                        </a:rPr>
                        <a:t>Gold Bar Mine, Nevada</a:t>
                      </a:r>
                    </a:p>
                  </a:txBody>
                  <a:tcPr>
                    <a:lnL w="12700" cmpd="sng">
                      <a:noFill/>
                    </a:lnL>
                    <a:lnR w="12700" cmpd="sng">
                      <a:noFill/>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600">
                        <a:solidFill>
                          <a:schemeClr val="tx1">
                            <a:lumMod val="75000"/>
                            <a:lumOff val="25000"/>
                          </a:schemeClr>
                        </a:solidFill>
                      </a:endParaRPr>
                    </a:p>
                  </a:txBody>
                  <a:tcPr>
                    <a:lnL w="12700" cmpd="sng">
                      <a:noFill/>
                    </a:lnL>
                    <a:lnR w="12700" cmpd="sng">
                      <a:noFill/>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600">
                        <a:solidFill>
                          <a:schemeClr val="tx1">
                            <a:lumMod val="75000"/>
                            <a:lumOff val="25000"/>
                          </a:schemeClr>
                        </a:solidFill>
                      </a:endParaRPr>
                    </a:p>
                  </a:txBody>
                  <a:tcPr>
                    <a:lnL w="12700" cmpd="sng">
                      <a:noFill/>
                    </a:lnL>
                    <a:lnR w="12700" cmpd="sng">
                      <a:noFill/>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600">
                        <a:solidFill>
                          <a:schemeClr val="tx1">
                            <a:lumMod val="75000"/>
                            <a:lumOff val="25000"/>
                          </a:schemeClr>
                        </a:solidFill>
                      </a:endParaRPr>
                    </a:p>
                  </a:txBody>
                  <a:tcPr>
                    <a:lnL w="12700" cmpd="sng">
                      <a:noFill/>
                    </a:lnL>
                    <a:lnR w="12700" cmpd="sng">
                      <a:noFill/>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600">
                        <a:solidFill>
                          <a:schemeClr val="tx1">
                            <a:lumMod val="75000"/>
                            <a:lumOff val="25000"/>
                          </a:schemeClr>
                        </a:solidFill>
                      </a:endParaRPr>
                    </a:p>
                  </a:txBody>
                  <a:tcPr>
                    <a:lnL w="12700" cmpd="sng">
                      <a:noFill/>
                    </a:lnL>
                    <a:lnR w="12700" cmpd="sng">
                      <a:noFill/>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9061">
                        <a:alpha val="30329"/>
                      </a:srgbClr>
                    </a:solidFill>
                  </a:tcPr>
                </a:tc>
                <a:extLst>
                  <a:ext uri="{0D108BD9-81ED-4DB2-BD59-A6C34878D82A}">
                    <a16:rowId xmlns:a16="http://schemas.microsoft.com/office/drawing/2014/main" val="525696741"/>
                  </a:ext>
                </a:extLst>
              </a:tr>
              <a:tr h="348778">
                <a:tc>
                  <a:txBody>
                    <a:bodyPr/>
                    <a:lstStyle/>
                    <a:p>
                      <a:pPr lvl="1"/>
                      <a:r>
                        <a:rPr lang="en-US" sz="1600">
                          <a:solidFill>
                            <a:schemeClr val="tx1">
                              <a:lumMod val="75000"/>
                              <a:lumOff val="25000"/>
                            </a:schemeClr>
                          </a:solidFill>
                        </a:rPr>
                        <a:t>GEOs</a:t>
                      </a:r>
                      <a:r>
                        <a:rPr lang="en-US" sz="1600" baseline="30000">
                          <a:solidFill>
                            <a:schemeClr val="tx1">
                              <a:lumMod val="75000"/>
                              <a:lumOff val="25000"/>
                            </a:schemeClr>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43,900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26,620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42,000 – 48,000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+58% to +80%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29061">
                        <a:alpha val="30329"/>
                      </a:srgbClr>
                    </a:solidFill>
                  </a:tcPr>
                </a:tc>
                <a:extLst>
                  <a:ext uri="{0D108BD9-81ED-4DB2-BD59-A6C34878D82A}">
                    <a16:rowId xmlns:a16="http://schemas.microsoft.com/office/drawing/2014/main" val="71050288"/>
                  </a:ext>
                </a:extLst>
              </a:tr>
              <a:tr h="348778">
                <a:tc>
                  <a:txBody>
                    <a:bodyPr/>
                    <a:lstStyle/>
                    <a:p>
                      <a:pPr lvl="1"/>
                      <a:r>
                        <a:rPr lang="en-US" sz="1600">
                          <a:solidFill>
                            <a:schemeClr val="tx1">
                              <a:lumMod val="75000"/>
                              <a:lumOff val="25000"/>
                            </a:schemeClr>
                          </a:solidFill>
                        </a:rPr>
                        <a:t>Cash Costs / GEO</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$1,687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$1,622</a:t>
                      </a:r>
                      <a:endParaRPr lang="en-US" sz="1600">
                        <a:solidFill>
                          <a:schemeClr val="tx1">
                            <a:lumMod val="75000"/>
                            <a:lumOff val="25000"/>
                          </a:schemeClr>
                        </a:solidFill>
                        <a:highlight>
                          <a:srgbClr val="FFFF00"/>
                        </a:highligh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$1,400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a:solidFill>
                            <a:schemeClr val="tx1">
                              <a:lumMod val="75000"/>
                              <a:lumOff val="25000"/>
                            </a:schemeClr>
                          </a:solidFill>
                        </a:rPr>
                        <a:t>-14%</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29061">
                        <a:alpha val="30329"/>
                      </a:srgbClr>
                    </a:solidFill>
                  </a:tcPr>
                </a:tc>
                <a:extLst>
                  <a:ext uri="{0D108BD9-81ED-4DB2-BD59-A6C34878D82A}">
                    <a16:rowId xmlns:a16="http://schemas.microsoft.com/office/drawing/2014/main" val="917270311"/>
                  </a:ext>
                </a:extLst>
              </a:tr>
              <a:tr h="348778">
                <a:tc>
                  <a:txBody>
                    <a:bodyPr/>
                    <a:lstStyle/>
                    <a:p>
                      <a:pPr lvl="1"/>
                      <a:r>
                        <a:rPr lang="en-US" sz="1600">
                          <a:solidFill>
                            <a:schemeClr val="tx1">
                              <a:lumMod val="75000"/>
                              <a:lumOff val="25000"/>
                            </a:schemeClr>
                          </a:solidFill>
                        </a:rPr>
                        <a:t>AISC / GEO</a:t>
                      </a:r>
                    </a:p>
                  </a:txBody>
                  <a:tcP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$1,753</a:t>
                      </a:r>
                    </a:p>
                  </a:txBody>
                  <a:tcP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$1,989</a:t>
                      </a:r>
                      <a:endParaRPr lang="en-US" sz="1600">
                        <a:solidFill>
                          <a:schemeClr val="tx1">
                            <a:lumMod val="75000"/>
                            <a:lumOff val="25000"/>
                          </a:schemeClr>
                        </a:solidFill>
                        <a:highlight>
                          <a:srgbClr val="FFFF00"/>
                        </a:highlight>
                      </a:endParaRPr>
                    </a:p>
                  </a:txBody>
                  <a:tcP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$1,680</a:t>
                      </a:r>
                    </a:p>
                  </a:txBody>
                  <a:tcP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-16%</a:t>
                      </a:r>
                    </a:p>
                  </a:txBody>
                  <a:tcP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A29061">
                        <a:alpha val="30329"/>
                      </a:srgbClr>
                    </a:solidFill>
                  </a:tcPr>
                </a:tc>
                <a:extLst>
                  <a:ext uri="{0D108BD9-81ED-4DB2-BD59-A6C34878D82A}">
                    <a16:rowId xmlns:a16="http://schemas.microsoft.com/office/drawing/2014/main" val="1855272704"/>
                  </a:ext>
                </a:extLst>
              </a:tr>
              <a:tr h="348778">
                <a:tc>
                  <a:txBody>
                    <a:bodyPr/>
                    <a:lstStyle/>
                    <a:p>
                      <a:r>
                        <a:rPr lang="en-US" sz="1600" b="1">
                          <a:solidFill>
                            <a:schemeClr val="tx1">
                              <a:lumMod val="75000"/>
                              <a:lumOff val="25000"/>
                            </a:schemeClr>
                          </a:solidFill>
                        </a:rPr>
                        <a:t>Fox Complex, Canada</a:t>
                      </a: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solidFill>
                      <a:srgbClr val="A29061">
                        <a:alpha val="30329"/>
                      </a:srgbClr>
                    </a:solidFill>
                  </a:tcPr>
                </a:tc>
                <a:extLst>
                  <a:ext uri="{0D108BD9-81ED-4DB2-BD59-A6C34878D82A}">
                    <a16:rowId xmlns:a16="http://schemas.microsoft.com/office/drawing/2014/main" val="173670144"/>
                  </a:ext>
                </a:extLst>
              </a:tr>
              <a:tr h="348778">
                <a:tc>
                  <a:txBody>
                    <a:bodyPr/>
                    <a:lstStyle/>
                    <a:p>
                      <a:pPr lvl="1"/>
                      <a:r>
                        <a:rPr lang="en-US" sz="1600">
                          <a:solidFill>
                            <a:schemeClr val="tx1">
                              <a:lumMod val="75000"/>
                              <a:lumOff val="25000"/>
                            </a:schemeClr>
                          </a:solidFill>
                        </a:rPr>
                        <a:t>GEOs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lumOff val="25000"/>
                            </a:schemeClr>
                          </a:solidFill>
                        </a:rPr>
                        <a:t>30,000</a:t>
                      </a:r>
                    </a:p>
                  </a:txBody>
                  <a:tcPr>
                    <a:noFill/>
                  </a:tcPr>
                </a:tc>
                <a:tc>
                  <a:txBody>
                    <a:bodyPr/>
                    <a:lstStyle/>
                    <a:p>
                      <a:pPr algn="r"/>
                      <a:r>
                        <a:rPr lang="en-US" sz="1600">
                          <a:solidFill>
                            <a:schemeClr val="tx1">
                              <a:lumMod val="75000"/>
                              <a:lumOff val="25000"/>
                            </a:schemeClr>
                          </a:solidFill>
                        </a:rPr>
                        <a:t>36,650</a:t>
                      </a:r>
                    </a:p>
                  </a:txBody>
                  <a:tcPr>
                    <a:noFill/>
                  </a:tcPr>
                </a:tc>
                <a:tc>
                  <a:txBody>
                    <a:bodyPr/>
                    <a:lstStyle/>
                    <a:p>
                      <a:pPr algn="r"/>
                      <a:r>
                        <a:rPr lang="en-US" sz="1600">
                          <a:solidFill>
                            <a:schemeClr val="tx1">
                              <a:lumMod val="75000"/>
                              <a:lumOff val="25000"/>
                            </a:schemeClr>
                          </a:solidFill>
                        </a:rPr>
                        <a:t>42,000 – 48,000</a:t>
                      </a:r>
                    </a:p>
                  </a:txBody>
                  <a:tcPr>
                    <a:noFill/>
                  </a:tcPr>
                </a:tc>
                <a:tc>
                  <a:txBody>
                    <a:bodyPr/>
                    <a:lstStyle/>
                    <a:p>
                      <a:pPr algn="r"/>
                      <a:r>
                        <a:rPr lang="en-US" sz="1600">
                          <a:solidFill>
                            <a:schemeClr val="tx1">
                              <a:lumMod val="75000"/>
                              <a:lumOff val="25000"/>
                            </a:schemeClr>
                          </a:solidFill>
                        </a:rPr>
                        <a:t>+15% to +31%</a:t>
                      </a:r>
                    </a:p>
                  </a:txBody>
                  <a:tcPr>
                    <a:solidFill>
                      <a:srgbClr val="A29061">
                        <a:alpha val="30329"/>
                      </a:srgbClr>
                    </a:solidFill>
                  </a:tcPr>
                </a:tc>
                <a:extLst>
                  <a:ext uri="{0D108BD9-81ED-4DB2-BD59-A6C34878D82A}">
                    <a16:rowId xmlns:a16="http://schemas.microsoft.com/office/drawing/2014/main" val="3330383455"/>
                  </a:ext>
                </a:extLst>
              </a:tr>
              <a:tr h="348778">
                <a:tc>
                  <a:txBody>
                    <a:bodyPr/>
                    <a:lstStyle/>
                    <a:p>
                      <a:pPr lvl="1"/>
                      <a:r>
                        <a:rPr lang="en-US" sz="1600">
                          <a:solidFill>
                            <a:schemeClr val="tx1">
                              <a:lumMod val="75000"/>
                              <a:lumOff val="25000"/>
                            </a:schemeClr>
                          </a:solidFill>
                        </a:rPr>
                        <a:t>Cash Costs / GEO</a:t>
                      </a:r>
                    </a:p>
                  </a:txBody>
                  <a:tcPr>
                    <a:noFill/>
                  </a:tcPr>
                </a:tc>
                <a:tc>
                  <a:txBody>
                    <a:bodyPr/>
                    <a:lstStyle/>
                    <a:p>
                      <a:pPr algn="r"/>
                      <a:r>
                        <a:rPr lang="en-US" sz="1600">
                          <a:solidFill>
                            <a:schemeClr val="tx1">
                              <a:lumMod val="75000"/>
                              <a:lumOff val="25000"/>
                            </a:schemeClr>
                          </a:solidFill>
                        </a:rPr>
                        <a:t>$1,108</a:t>
                      </a:r>
                    </a:p>
                  </a:txBody>
                  <a:tcPr>
                    <a:noFill/>
                  </a:tcPr>
                </a:tc>
                <a:tc>
                  <a:txBody>
                    <a:bodyPr/>
                    <a:lstStyle/>
                    <a:p>
                      <a:pPr algn="r"/>
                      <a:r>
                        <a:rPr lang="en-US" sz="1600">
                          <a:solidFill>
                            <a:schemeClr val="tx1">
                              <a:lumMod val="75000"/>
                              <a:lumOff val="25000"/>
                            </a:schemeClr>
                          </a:solidFill>
                        </a:rPr>
                        <a:t>$1,020</a:t>
                      </a:r>
                      <a:endParaRPr lang="en-US" sz="1600">
                        <a:solidFill>
                          <a:schemeClr val="tx1">
                            <a:lumMod val="75000"/>
                            <a:lumOff val="25000"/>
                          </a:schemeClr>
                        </a:solidFill>
                        <a:highlight>
                          <a:srgbClr val="FFFF00"/>
                        </a:highlight>
                      </a:endParaRPr>
                    </a:p>
                  </a:txBody>
                  <a:tcPr>
                    <a:noFill/>
                  </a:tcPr>
                </a:tc>
                <a:tc>
                  <a:txBody>
                    <a:bodyPr/>
                    <a:lstStyle/>
                    <a:p>
                      <a:pPr algn="r"/>
                      <a:r>
                        <a:rPr lang="en-US" sz="1600">
                          <a:solidFill>
                            <a:schemeClr val="tx1">
                              <a:lumMod val="75000"/>
                              <a:lumOff val="25000"/>
                            </a:schemeClr>
                          </a:solidFill>
                        </a:rPr>
                        <a:t>$1,000</a:t>
                      </a:r>
                    </a:p>
                  </a:txBody>
                  <a:tcPr>
                    <a:noFill/>
                  </a:tcPr>
                </a:tc>
                <a:tc>
                  <a:txBody>
                    <a:bodyPr/>
                    <a:lstStyle/>
                    <a:p>
                      <a:pPr algn="r"/>
                      <a:r>
                        <a:rPr lang="en-US" sz="1600">
                          <a:solidFill>
                            <a:schemeClr val="tx1">
                              <a:lumMod val="75000"/>
                              <a:lumOff val="25000"/>
                            </a:schemeClr>
                          </a:solidFill>
                        </a:rPr>
                        <a:t>-1%</a:t>
                      </a:r>
                    </a:p>
                  </a:txBody>
                  <a:tcPr>
                    <a:solidFill>
                      <a:srgbClr val="A29061">
                        <a:alpha val="30329"/>
                      </a:srgbClr>
                    </a:solidFill>
                  </a:tcPr>
                </a:tc>
                <a:extLst>
                  <a:ext uri="{0D108BD9-81ED-4DB2-BD59-A6C34878D82A}">
                    <a16:rowId xmlns:a16="http://schemas.microsoft.com/office/drawing/2014/main" val="1737842886"/>
                  </a:ext>
                </a:extLst>
              </a:tr>
              <a:tr h="348778">
                <a:tc>
                  <a:txBody>
                    <a:bodyPr/>
                    <a:lstStyle/>
                    <a:p>
                      <a:pPr lvl="1"/>
                      <a:r>
                        <a:rPr lang="en-US" sz="1600">
                          <a:solidFill>
                            <a:schemeClr val="tx1">
                              <a:lumMod val="75000"/>
                              <a:lumOff val="25000"/>
                            </a:schemeClr>
                          </a:solidFill>
                        </a:rPr>
                        <a:t>AISC / GEO</a:t>
                      </a:r>
                    </a:p>
                  </a:txBody>
                  <a:tcPr>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$1,461</a:t>
                      </a:r>
                    </a:p>
                  </a:txBody>
                  <a:tcPr>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$1,465</a:t>
                      </a:r>
                      <a:endParaRPr lang="en-US" sz="1600">
                        <a:solidFill>
                          <a:schemeClr val="tx1">
                            <a:lumMod val="75000"/>
                            <a:lumOff val="25000"/>
                          </a:schemeClr>
                        </a:solidFill>
                        <a:highlight>
                          <a:srgbClr val="FFFF00"/>
                        </a:highlight>
                      </a:endParaRPr>
                    </a:p>
                  </a:txBody>
                  <a:tcPr>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$1,320</a:t>
                      </a:r>
                    </a:p>
                  </a:txBody>
                  <a:tcPr>
                    <a:lnB w="12700" cap="flat" cmpd="sng" algn="ctr">
                      <a:solidFill>
                        <a:schemeClr val="tx1">
                          <a:lumMod val="75000"/>
                          <a:lumOff val="25000"/>
                        </a:schemeClr>
                      </a:solidFill>
                      <a:prstDash val="solid"/>
                      <a:round/>
                      <a:headEnd type="none" w="med" len="med"/>
                      <a:tailEnd type="none" w="med" len="med"/>
                    </a:lnB>
                    <a:noFill/>
                  </a:tcPr>
                </a:tc>
                <a:tc>
                  <a:txBody>
                    <a:bodyPr/>
                    <a:lstStyle/>
                    <a:p>
                      <a:pPr algn="r"/>
                      <a:r>
                        <a:rPr lang="en-US" sz="1600">
                          <a:solidFill>
                            <a:schemeClr val="tx1">
                              <a:lumMod val="75000"/>
                              <a:lumOff val="25000"/>
                            </a:schemeClr>
                          </a:solidFill>
                        </a:rPr>
                        <a:t>-10%</a:t>
                      </a:r>
                    </a:p>
                  </a:txBody>
                  <a:tcPr>
                    <a:lnB w="12700" cap="flat" cmpd="sng" algn="ctr">
                      <a:solidFill>
                        <a:schemeClr val="tx1">
                          <a:lumMod val="75000"/>
                          <a:lumOff val="25000"/>
                        </a:schemeClr>
                      </a:solidFill>
                      <a:prstDash val="solid"/>
                      <a:round/>
                      <a:headEnd type="none" w="med" len="med"/>
                      <a:tailEnd type="none" w="med" len="med"/>
                    </a:lnB>
                    <a:solidFill>
                      <a:srgbClr val="A29061">
                        <a:alpha val="30329"/>
                      </a:srgbClr>
                    </a:solidFill>
                  </a:tcPr>
                </a:tc>
                <a:extLst>
                  <a:ext uri="{0D108BD9-81ED-4DB2-BD59-A6C34878D82A}">
                    <a16:rowId xmlns:a16="http://schemas.microsoft.com/office/drawing/2014/main" val="2124381308"/>
                  </a:ext>
                </a:extLst>
              </a:tr>
              <a:tr h="348778">
                <a:tc>
                  <a:txBody>
                    <a:bodyPr/>
                    <a:lstStyle/>
                    <a:p>
                      <a:r>
                        <a:rPr lang="en-US" sz="1600" b="1">
                          <a:solidFill>
                            <a:schemeClr val="tx1">
                              <a:lumMod val="75000"/>
                              <a:lumOff val="25000"/>
                            </a:schemeClr>
                          </a:solidFill>
                        </a:rPr>
                        <a:t>San José Mine, Argentina (49%)</a:t>
                      </a: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noFill/>
                  </a:tcPr>
                </a:tc>
                <a:tc>
                  <a:txBody>
                    <a:bodyPr/>
                    <a:lstStyle/>
                    <a:p>
                      <a:pPr algn="r"/>
                      <a:endParaRPr lang="en-US" sz="1600">
                        <a:solidFill>
                          <a:schemeClr val="tx1">
                            <a:lumMod val="75000"/>
                            <a:lumOff val="25000"/>
                          </a:schemeClr>
                        </a:solidFill>
                      </a:endParaRPr>
                    </a:p>
                  </a:txBody>
                  <a:tcPr>
                    <a:lnT w="12700" cap="flat" cmpd="sng" algn="ctr">
                      <a:solidFill>
                        <a:schemeClr val="tx1">
                          <a:lumMod val="75000"/>
                          <a:lumOff val="25000"/>
                        </a:schemeClr>
                      </a:solidFill>
                      <a:prstDash val="solid"/>
                      <a:round/>
                      <a:headEnd type="none" w="med" len="med"/>
                      <a:tailEnd type="none" w="med" len="med"/>
                    </a:lnT>
                    <a:solidFill>
                      <a:srgbClr val="A29061">
                        <a:alpha val="30329"/>
                      </a:srgbClr>
                    </a:solidFill>
                  </a:tcPr>
                </a:tc>
                <a:extLst>
                  <a:ext uri="{0D108BD9-81ED-4DB2-BD59-A6C34878D82A}">
                    <a16:rowId xmlns:a16="http://schemas.microsoft.com/office/drawing/2014/main" val="2006912749"/>
                  </a:ext>
                </a:extLst>
              </a:tr>
              <a:tr h="348778">
                <a:tc>
                  <a:txBody>
                    <a:bodyPr/>
                    <a:lstStyle/>
                    <a:p>
                      <a:pPr lvl="1"/>
                      <a:r>
                        <a:rPr lang="en-US" sz="1600">
                          <a:solidFill>
                            <a:schemeClr val="tx1">
                              <a:lumMod val="75000"/>
                              <a:lumOff val="25000"/>
                            </a:schemeClr>
                          </a:solidFill>
                        </a:rPr>
                        <a:t>GEOs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lumOff val="25000"/>
                            </a:schemeClr>
                          </a:solidFill>
                        </a:rPr>
                        <a:t>76,100</a:t>
                      </a:r>
                    </a:p>
                  </a:txBody>
                  <a:tcPr>
                    <a:noFill/>
                  </a:tcPr>
                </a:tc>
                <a:tc>
                  <a:txBody>
                    <a:bodyPr/>
                    <a:lstStyle/>
                    <a:p>
                      <a:pPr algn="r"/>
                      <a:r>
                        <a:rPr lang="en-US" sz="1600">
                          <a:solidFill>
                            <a:schemeClr val="tx1">
                              <a:lumMod val="75000"/>
                              <a:lumOff val="25000"/>
                            </a:schemeClr>
                          </a:solidFill>
                        </a:rPr>
                        <a:t>69,130</a:t>
                      </a:r>
                    </a:p>
                  </a:txBody>
                  <a:tcPr>
                    <a:noFill/>
                  </a:tcPr>
                </a:tc>
                <a:tc>
                  <a:txBody>
                    <a:bodyPr/>
                    <a:lstStyle/>
                    <a:p>
                      <a:pPr algn="r"/>
                      <a:r>
                        <a:rPr lang="en-US" sz="1600">
                          <a:solidFill>
                            <a:schemeClr val="tx1">
                              <a:lumMod val="75000"/>
                              <a:lumOff val="25000"/>
                            </a:schemeClr>
                          </a:solidFill>
                        </a:rPr>
                        <a:t>66,000 – 74,000</a:t>
                      </a:r>
                    </a:p>
                  </a:txBody>
                  <a:tcPr>
                    <a:noFill/>
                  </a:tcPr>
                </a:tc>
                <a:tc>
                  <a:txBody>
                    <a:bodyPr/>
                    <a:lstStyle/>
                    <a:p>
                      <a:pPr algn="r"/>
                      <a:r>
                        <a:rPr lang="en-US" sz="1600">
                          <a:solidFill>
                            <a:schemeClr val="tx1">
                              <a:lumMod val="75000"/>
                              <a:lumOff val="25000"/>
                            </a:schemeClr>
                          </a:solidFill>
                        </a:rPr>
                        <a:t>-5% to +7%</a:t>
                      </a:r>
                    </a:p>
                  </a:txBody>
                  <a:tcPr>
                    <a:solidFill>
                      <a:srgbClr val="A29061">
                        <a:alpha val="30329"/>
                      </a:srgbClr>
                    </a:solidFill>
                  </a:tcPr>
                </a:tc>
                <a:extLst>
                  <a:ext uri="{0D108BD9-81ED-4DB2-BD59-A6C34878D82A}">
                    <a16:rowId xmlns:a16="http://schemas.microsoft.com/office/drawing/2014/main" val="421431801"/>
                  </a:ext>
                </a:extLst>
              </a:tr>
              <a:tr h="348778">
                <a:tc>
                  <a:txBody>
                    <a:bodyPr/>
                    <a:lstStyle/>
                    <a:p>
                      <a:pPr lvl="1"/>
                      <a:r>
                        <a:rPr lang="en-US" sz="1600">
                          <a:solidFill>
                            <a:schemeClr val="tx1">
                              <a:lumMod val="75000"/>
                              <a:lumOff val="25000"/>
                            </a:schemeClr>
                          </a:solidFill>
                        </a:rPr>
                        <a:t>Cash Costs / GEO</a:t>
                      </a:r>
                    </a:p>
                  </a:txBody>
                  <a:tcPr>
                    <a:noFill/>
                  </a:tcPr>
                </a:tc>
                <a:tc>
                  <a:txBody>
                    <a:bodyPr/>
                    <a:lstStyle/>
                    <a:p>
                      <a:pPr algn="r"/>
                      <a:r>
                        <a:rPr lang="en-US" sz="1600">
                          <a:solidFill>
                            <a:schemeClr val="tx1">
                              <a:lumMod val="75000"/>
                              <a:lumOff val="25000"/>
                            </a:schemeClr>
                          </a:solidFill>
                        </a:rPr>
                        <a:t>$1,262</a:t>
                      </a:r>
                    </a:p>
                  </a:txBody>
                  <a:tcPr>
                    <a:noFill/>
                  </a:tcPr>
                </a:tc>
                <a:tc>
                  <a:txBody>
                    <a:bodyPr/>
                    <a:lstStyle/>
                    <a:p>
                      <a:pPr algn="r"/>
                      <a:r>
                        <a:rPr lang="en-US" sz="1600">
                          <a:solidFill>
                            <a:schemeClr val="tx1">
                              <a:lumMod val="75000"/>
                              <a:lumOff val="25000"/>
                            </a:schemeClr>
                          </a:solidFill>
                        </a:rPr>
                        <a:t>$1,306</a:t>
                      </a:r>
                      <a:endParaRPr lang="en-US" sz="1600">
                        <a:solidFill>
                          <a:schemeClr val="tx1">
                            <a:lumMod val="75000"/>
                            <a:lumOff val="25000"/>
                          </a:schemeClr>
                        </a:solidFill>
                        <a:highlight>
                          <a:srgbClr val="FFFF00"/>
                        </a:highlight>
                      </a:endParaRPr>
                    </a:p>
                  </a:txBody>
                  <a:tcPr>
                    <a:noFill/>
                  </a:tcPr>
                </a:tc>
                <a:tc>
                  <a:txBody>
                    <a:bodyPr/>
                    <a:lstStyle/>
                    <a:p>
                      <a:pPr algn="r"/>
                      <a:r>
                        <a:rPr lang="en-US" sz="1600">
                          <a:solidFill>
                            <a:schemeClr val="tx1">
                              <a:lumMod val="75000"/>
                              <a:lumOff val="25000"/>
                            </a:schemeClr>
                          </a:solidFill>
                        </a:rPr>
                        <a:t>$1,250</a:t>
                      </a:r>
                    </a:p>
                  </a:txBody>
                  <a:tcPr>
                    <a:noFill/>
                  </a:tcPr>
                </a:tc>
                <a:tc>
                  <a:txBody>
                    <a:bodyPr/>
                    <a:lstStyle/>
                    <a:p>
                      <a:pPr algn="r"/>
                      <a:r>
                        <a:rPr lang="en-US" sz="1600">
                          <a:solidFill>
                            <a:schemeClr val="tx1">
                              <a:lumMod val="75000"/>
                              <a:lumOff val="25000"/>
                            </a:schemeClr>
                          </a:solidFill>
                        </a:rPr>
                        <a:t>-5%</a:t>
                      </a:r>
                    </a:p>
                  </a:txBody>
                  <a:tcPr>
                    <a:solidFill>
                      <a:srgbClr val="A29061">
                        <a:alpha val="30329"/>
                      </a:srgbClr>
                    </a:solidFill>
                  </a:tcPr>
                </a:tc>
                <a:extLst>
                  <a:ext uri="{0D108BD9-81ED-4DB2-BD59-A6C34878D82A}">
                    <a16:rowId xmlns:a16="http://schemas.microsoft.com/office/drawing/2014/main" val="3685996323"/>
                  </a:ext>
                </a:extLst>
              </a:tr>
              <a:tr h="348778">
                <a:tc>
                  <a:txBody>
                    <a:bodyPr/>
                    <a:lstStyle/>
                    <a:p>
                      <a:pPr lvl="1"/>
                      <a:r>
                        <a:rPr lang="en-US" sz="1600">
                          <a:solidFill>
                            <a:schemeClr val="tx1">
                              <a:lumMod val="75000"/>
                              <a:lumOff val="25000"/>
                            </a:schemeClr>
                          </a:solidFill>
                        </a:rPr>
                        <a:t>AISC / GEO</a:t>
                      </a:r>
                    </a:p>
                  </a:txBody>
                  <a:tcPr>
                    <a:noFill/>
                  </a:tcPr>
                </a:tc>
                <a:tc>
                  <a:txBody>
                    <a:bodyPr/>
                    <a:lstStyle/>
                    <a:p>
                      <a:pPr algn="r"/>
                      <a:r>
                        <a:rPr lang="en-US" sz="1600">
                          <a:solidFill>
                            <a:schemeClr val="tx1">
                              <a:lumMod val="75000"/>
                              <a:lumOff val="25000"/>
                            </a:schemeClr>
                          </a:solidFill>
                        </a:rPr>
                        <a:t>$1,603</a:t>
                      </a:r>
                    </a:p>
                  </a:txBody>
                  <a:tcPr>
                    <a:noFill/>
                  </a:tcPr>
                </a:tc>
                <a:tc>
                  <a:txBody>
                    <a:bodyPr/>
                    <a:lstStyle/>
                    <a:p>
                      <a:pPr algn="r"/>
                      <a:r>
                        <a:rPr lang="en-US" sz="1600">
                          <a:solidFill>
                            <a:schemeClr val="tx1">
                              <a:lumMod val="75000"/>
                              <a:lumOff val="25000"/>
                            </a:schemeClr>
                          </a:solidFill>
                        </a:rPr>
                        <a:t>$1,714</a:t>
                      </a:r>
                      <a:endParaRPr lang="en-US" sz="1600">
                        <a:solidFill>
                          <a:schemeClr val="tx1">
                            <a:lumMod val="75000"/>
                            <a:lumOff val="25000"/>
                          </a:schemeClr>
                        </a:solidFill>
                        <a:highlight>
                          <a:srgbClr val="FFFF00"/>
                        </a:highlight>
                      </a:endParaRPr>
                    </a:p>
                  </a:txBody>
                  <a:tcPr>
                    <a:noFill/>
                  </a:tcPr>
                </a:tc>
                <a:tc>
                  <a:txBody>
                    <a:bodyPr/>
                    <a:lstStyle/>
                    <a:p>
                      <a:pPr algn="r"/>
                      <a:r>
                        <a:rPr lang="en-US" sz="1600">
                          <a:solidFill>
                            <a:schemeClr val="tx1">
                              <a:lumMod val="75000"/>
                              <a:lumOff val="25000"/>
                            </a:schemeClr>
                          </a:solidFill>
                        </a:rPr>
                        <a:t>$1,550</a:t>
                      </a:r>
                    </a:p>
                  </a:txBody>
                  <a:tcPr>
                    <a:noFill/>
                  </a:tcPr>
                </a:tc>
                <a:tc>
                  <a:txBody>
                    <a:bodyPr/>
                    <a:lstStyle/>
                    <a:p>
                      <a:pPr algn="r"/>
                      <a:r>
                        <a:rPr lang="en-US" sz="1600">
                          <a:solidFill>
                            <a:schemeClr val="tx1">
                              <a:lumMod val="75000"/>
                              <a:lumOff val="25000"/>
                            </a:schemeClr>
                          </a:solidFill>
                        </a:rPr>
                        <a:t>-10%</a:t>
                      </a:r>
                    </a:p>
                  </a:txBody>
                  <a:tcPr>
                    <a:solidFill>
                      <a:srgbClr val="A29061">
                        <a:alpha val="30329"/>
                      </a:srgbClr>
                    </a:solidFill>
                  </a:tcPr>
                </a:tc>
                <a:extLst>
                  <a:ext uri="{0D108BD9-81ED-4DB2-BD59-A6C34878D82A}">
                    <a16:rowId xmlns:a16="http://schemas.microsoft.com/office/drawing/2014/main" val="1142594371"/>
                  </a:ext>
                </a:extLst>
              </a:tr>
              <a:tr h="360000">
                <a:tc>
                  <a:txBody>
                    <a:bodyPr/>
                    <a:lstStyle/>
                    <a:p>
                      <a:r>
                        <a:rPr lang="en-US" sz="1600" b="1">
                          <a:solidFill>
                            <a:schemeClr val="bg1"/>
                          </a:solidFill>
                        </a:rPr>
                        <a:t>Consolidated Production</a:t>
                      </a:r>
                    </a:p>
                  </a:txBody>
                  <a:tcPr>
                    <a:solidFill>
                      <a:srgbClr val="9D8B5F"/>
                    </a:solidFill>
                  </a:tcPr>
                </a:tc>
                <a:tc>
                  <a:txBody>
                    <a:bodyPr/>
                    <a:lstStyle/>
                    <a:p>
                      <a:pPr algn="r"/>
                      <a:r>
                        <a:rPr lang="en-US" sz="1600" b="1">
                          <a:solidFill>
                            <a:schemeClr val="bg1"/>
                          </a:solidFill>
                        </a:rPr>
                        <a:t>154,400</a:t>
                      </a:r>
                    </a:p>
                  </a:txBody>
                  <a:tcPr>
                    <a:solidFill>
                      <a:srgbClr val="9D8B5F"/>
                    </a:solidFill>
                  </a:tcPr>
                </a:tc>
                <a:tc>
                  <a:txBody>
                    <a:bodyPr/>
                    <a:lstStyle/>
                    <a:p>
                      <a:pPr algn="r"/>
                      <a:r>
                        <a:rPr lang="en-US" sz="1600" b="1">
                          <a:solidFill>
                            <a:schemeClr val="bg1"/>
                          </a:solidFill>
                        </a:rPr>
                        <a:t>133,300</a:t>
                      </a:r>
                    </a:p>
                  </a:txBody>
                  <a:tcPr>
                    <a:solidFill>
                      <a:srgbClr val="9D8B5F"/>
                    </a:solidFill>
                  </a:tcPr>
                </a:tc>
                <a:tc>
                  <a:txBody>
                    <a:bodyPr/>
                    <a:lstStyle/>
                    <a:p>
                      <a:pPr algn="r"/>
                      <a:r>
                        <a:rPr lang="en-US" sz="1600" b="1">
                          <a:solidFill>
                            <a:schemeClr val="bg1"/>
                          </a:solidFill>
                        </a:rPr>
                        <a:t>150,000-170,000</a:t>
                      </a:r>
                    </a:p>
                  </a:txBody>
                  <a:tcPr>
                    <a:solidFill>
                      <a:srgbClr val="9D8B5F"/>
                    </a:solidFill>
                  </a:tcPr>
                </a:tc>
                <a:tc>
                  <a:txBody>
                    <a:bodyPr/>
                    <a:lstStyle/>
                    <a:p>
                      <a:pPr algn="r"/>
                      <a:r>
                        <a:rPr lang="en-US" sz="1600" b="1">
                          <a:solidFill>
                            <a:schemeClr val="bg1"/>
                          </a:solidFill>
                        </a:rPr>
                        <a:t>+13% to +28%</a:t>
                      </a:r>
                    </a:p>
                  </a:txBody>
                  <a:tcPr>
                    <a:solidFill>
                      <a:srgbClr val="9D8B5F"/>
                    </a:solidFill>
                  </a:tcPr>
                </a:tc>
                <a:extLst>
                  <a:ext uri="{0D108BD9-81ED-4DB2-BD59-A6C34878D82A}">
                    <a16:rowId xmlns:a16="http://schemas.microsoft.com/office/drawing/2014/main" val="3155295199"/>
                  </a:ext>
                </a:extLst>
              </a:tr>
            </a:tbl>
          </a:graphicData>
        </a:graphic>
      </p:graphicFrame>
    </p:spTree>
    <p:extLst>
      <p:ext uri="{BB962C8B-B14F-4D97-AF65-F5344CB8AC3E}">
        <p14:creationId xmlns:p14="http://schemas.microsoft.com/office/powerpoint/2010/main" val="3884727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EBB9C-BFAC-D227-6BD1-1F312BB63AD1}"/>
              </a:ext>
            </a:extLst>
          </p:cNvPr>
          <p:cNvSpPr>
            <a:spLocks noGrp="1"/>
          </p:cNvSpPr>
          <p:nvPr>
            <p:ph type="sldNum" sz="quarter" idx="12"/>
          </p:nvPr>
        </p:nvSpPr>
        <p:spPr/>
        <p:txBody>
          <a:bodyPr/>
          <a:lstStyle/>
          <a:p>
            <a:fld id="{D8955D86-EBE6-46A3-AC78-27FE558A77BB}" type="slidenum">
              <a:rPr lang="en-ID" smtClean="0"/>
              <a:pPr/>
              <a:t>26</a:t>
            </a:fld>
            <a:endParaRPr lang="en-ID"/>
          </a:p>
        </p:txBody>
      </p:sp>
      <p:sp>
        <p:nvSpPr>
          <p:cNvPr id="3" name="Title 2">
            <a:extLst>
              <a:ext uri="{FF2B5EF4-FFF2-40B4-BE49-F238E27FC236}">
                <a16:creationId xmlns:a16="http://schemas.microsoft.com/office/drawing/2014/main" id="{E5EF9A3F-92EB-2921-7393-6B904C8EBAEF}"/>
              </a:ext>
            </a:extLst>
          </p:cNvPr>
          <p:cNvSpPr>
            <a:spLocks noGrp="1"/>
          </p:cNvSpPr>
          <p:nvPr>
            <p:ph type="title"/>
          </p:nvPr>
        </p:nvSpPr>
        <p:spPr>
          <a:xfrm>
            <a:off x="615724" y="297089"/>
            <a:ext cx="8046583" cy="603704"/>
          </a:xfrm>
        </p:spPr>
        <p:txBody>
          <a:bodyPr>
            <a:normAutofit fontScale="90000"/>
          </a:bodyPr>
          <a:lstStyle/>
          <a:p>
            <a:br>
              <a:rPr lang="en-US">
                <a:latin typeface="Arial"/>
                <a:cs typeface="Arial"/>
              </a:rPr>
            </a:br>
            <a:r>
              <a:rPr lang="en-US">
                <a:solidFill>
                  <a:srgbClr val="A29061"/>
                </a:solidFill>
                <a:latin typeface="Arial"/>
                <a:cs typeface="Arial"/>
              </a:rPr>
              <a:t>Gold Bar </a:t>
            </a:r>
            <a:r>
              <a:rPr lang="en-US">
                <a:latin typeface="Arial"/>
                <a:cs typeface="Arial"/>
              </a:rPr>
              <a:t>– Premier Address </a:t>
            </a:r>
            <a:br>
              <a:rPr lang="en-US">
                <a:latin typeface="Arial"/>
                <a:cs typeface="Arial"/>
              </a:rPr>
            </a:br>
            <a:endParaRPr lang="en-CA">
              <a:latin typeface="Arial"/>
              <a:cs typeface="Arial"/>
            </a:endParaRPr>
          </a:p>
        </p:txBody>
      </p:sp>
      <p:sp>
        <p:nvSpPr>
          <p:cNvPr id="26" name="TextBox 92">
            <a:extLst>
              <a:ext uri="{FF2B5EF4-FFF2-40B4-BE49-F238E27FC236}">
                <a16:creationId xmlns:a16="http://schemas.microsoft.com/office/drawing/2014/main" id="{FF1034D6-78A7-3BB8-0B74-9B6D43F3FCE1}"/>
              </a:ext>
            </a:extLst>
          </p:cNvPr>
          <p:cNvSpPr txBox="1"/>
          <p:nvPr/>
        </p:nvSpPr>
        <p:spPr>
          <a:xfrm>
            <a:off x="566740" y="6515956"/>
            <a:ext cx="11058520" cy="289310"/>
          </a:xfrm>
          <a:prstGeom prst="rect">
            <a:avLst/>
          </a:prstGeom>
          <a:ln w="25400">
            <a:miter lim="400000"/>
          </a:ln>
          <a:extLst>
            <a:ext uri="{C572A759-6A51-4108-AA02-DFA0A04FC94B}">
              <ma14:wrappingTextBoxFlag xmlns="" xmlns:ma14="http://schemas.microsoft.com/office/mac/drawingml/2011/main" val="1"/>
            </a:ext>
          </a:extLst>
        </p:spPr>
        <p:txBody>
          <a:bodyPr tIns="60960" bIns="60960">
            <a:spAutoFit/>
          </a:bodyPr>
          <a:lstStyle/>
          <a:p>
            <a:pPr algn="ctr">
              <a:lnSpc>
                <a:spcPct val="90000"/>
              </a:lnSpc>
              <a:defRPr sz="1800">
                <a:solidFill>
                  <a:srgbClr val="A7A7A7"/>
                </a:solidFill>
                <a:latin typeface="Avenir Medium"/>
                <a:ea typeface="Avenir Medium"/>
                <a:cs typeface="Avenir Medium"/>
                <a:sym typeface="Avenir Medium"/>
              </a:defRPr>
            </a:pPr>
            <a:r>
              <a:rPr sz="1200">
                <a:solidFill>
                  <a:schemeClr val="bg1"/>
                </a:solidFill>
                <a:latin typeface="Arial" panose="020B0604020202020204" pitchFamily="34" charset="0"/>
                <a:cs typeface="Arial" panose="020B0604020202020204" pitchFamily="34" charset="0"/>
              </a:rPr>
              <a:t>1</a:t>
            </a:r>
            <a:r>
              <a:rPr lang="en-CA" sz="1200">
                <a:solidFill>
                  <a:schemeClr val="bg1"/>
                </a:solidFill>
                <a:latin typeface="Arial" panose="020B0604020202020204" pitchFamily="34" charset="0"/>
                <a:cs typeface="Arial" panose="020B0604020202020204" pitchFamily="34" charset="0"/>
              </a:rPr>
              <a:t>. Includes past production and current resources</a:t>
            </a:r>
            <a:endParaRPr sz="1200">
              <a:solidFill>
                <a:schemeClr val="bg1"/>
              </a:solidFill>
              <a:latin typeface="Arial" panose="020B0604020202020204" pitchFamily="34" charset="0"/>
              <a:cs typeface="Arial" panose="020B0604020202020204" pitchFamily="34" charset="0"/>
            </a:endParaRPr>
          </a:p>
        </p:txBody>
      </p:sp>
      <p:pic>
        <p:nvPicPr>
          <p:cNvPr id="34" name="Picture 33" descr="A close up of a mountain&#10;&#10;Description automatically generated">
            <a:extLst>
              <a:ext uri="{FF2B5EF4-FFF2-40B4-BE49-F238E27FC236}">
                <a16:creationId xmlns:a16="http://schemas.microsoft.com/office/drawing/2014/main" id="{93689ABC-B9FB-7706-5B59-7CB303500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1991" y="292587"/>
            <a:ext cx="1446712" cy="2141859"/>
          </a:xfrm>
          <a:prstGeom prst="rect">
            <a:avLst/>
          </a:prstGeom>
        </p:spPr>
      </p:pic>
      <p:sp>
        <p:nvSpPr>
          <p:cNvPr id="35" name="TextBox 12">
            <a:extLst>
              <a:ext uri="{FF2B5EF4-FFF2-40B4-BE49-F238E27FC236}">
                <a16:creationId xmlns:a16="http://schemas.microsoft.com/office/drawing/2014/main" id="{BBC1593C-7059-26D1-F640-A505862C8515}"/>
              </a:ext>
            </a:extLst>
          </p:cNvPr>
          <p:cNvSpPr txBox="1"/>
          <p:nvPr/>
        </p:nvSpPr>
        <p:spPr>
          <a:xfrm>
            <a:off x="10003873" y="921423"/>
            <a:ext cx="1101681" cy="451534"/>
          </a:xfrm>
          <a:prstGeom prst="rect">
            <a:avLst/>
          </a:prstGeom>
          <a:solidFill>
            <a:srgbClr val="FFFFFF">
              <a:alpha val="50000"/>
            </a:srgbClr>
          </a:solidFill>
          <a:ln w="25400">
            <a:miter lim="400000"/>
          </a:ln>
          <a:extLst>
            <a:ext uri="{C572A759-6A51-4108-AA02-DFA0A04FC94B}">
              <ma14:wrappingTextBoxFlag xmlns="" xmlns:ma14="http://schemas.microsoft.com/office/mac/drawingml/2011/main" val="1"/>
            </a:ext>
          </a:extLst>
        </p:spPr>
        <p:txBody>
          <a:bodyPr wrap="square" tIns="60960" bIns="60960">
            <a:spAutoFit/>
          </a:bodyPr>
          <a:lstStyle/>
          <a:p>
            <a:pPr>
              <a:defRPr sz="1600" b="1">
                <a:solidFill>
                  <a:srgbClr val="CC762C"/>
                </a:solidFill>
                <a:latin typeface="Arial"/>
                <a:ea typeface="Arial"/>
                <a:cs typeface="Arial"/>
                <a:sym typeface="Arial"/>
              </a:defRPr>
            </a:pPr>
            <a:r>
              <a:rPr lang="en-CA" sz="1067" b="1">
                <a:solidFill>
                  <a:schemeClr val="tx1">
                    <a:lumMod val="90000"/>
                    <a:lumOff val="10000"/>
                  </a:schemeClr>
                </a:solidFill>
                <a:cs typeface="Arial" panose="020B0604020202020204" pitchFamily="34" charset="0"/>
              </a:rPr>
              <a:t>Gold Bar</a:t>
            </a:r>
          </a:p>
          <a:p>
            <a:pPr>
              <a:defRPr sz="1600" b="1">
                <a:solidFill>
                  <a:srgbClr val="CC762C"/>
                </a:solidFill>
                <a:latin typeface="Arial"/>
                <a:ea typeface="Arial"/>
                <a:cs typeface="Arial"/>
                <a:sym typeface="Arial"/>
              </a:defRPr>
            </a:pPr>
            <a:r>
              <a:rPr lang="en-CA" sz="1067" b="1">
                <a:solidFill>
                  <a:schemeClr val="tx1">
                    <a:lumMod val="90000"/>
                    <a:lumOff val="10000"/>
                  </a:schemeClr>
                </a:solidFill>
                <a:cs typeface="Arial" panose="020B0604020202020204" pitchFamily="34" charset="0"/>
              </a:rPr>
              <a:t>Nevada, USA</a:t>
            </a:r>
            <a:endParaRPr sz="1067" b="1">
              <a:solidFill>
                <a:schemeClr val="tx1">
                  <a:lumMod val="90000"/>
                  <a:lumOff val="10000"/>
                </a:schemeClr>
              </a:solidFill>
              <a:cs typeface="Arial" panose="020B0604020202020204" pitchFamily="34" charset="0"/>
            </a:endParaRPr>
          </a:p>
        </p:txBody>
      </p:sp>
      <p:sp>
        <p:nvSpPr>
          <p:cNvPr id="36" name="Oval 15">
            <a:extLst>
              <a:ext uri="{FF2B5EF4-FFF2-40B4-BE49-F238E27FC236}">
                <a16:creationId xmlns:a16="http://schemas.microsoft.com/office/drawing/2014/main" id="{FBE29BBC-5923-2FCE-047C-CB5B135FD0FC}"/>
              </a:ext>
            </a:extLst>
          </p:cNvPr>
          <p:cNvSpPr>
            <a:spLocks noChangeAspect="1"/>
          </p:cNvSpPr>
          <p:nvPr/>
        </p:nvSpPr>
        <p:spPr>
          <a:xfrm>
            <a:off x="11611401" y="747033"/>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37" name="Oval 16">
            <a:extLst>
              <a:ext uri="{FF2B5EF4-FFF2-40B4-BE49-F238E27FC236}">
                <a16:creationId xmlns:a16="http://schemas.microsoft.com/office/drawing/2014/main" id="{80A05C5A-9EDB-B7BF-65EF-93CEBBC14997}"/>
              </a:ext>
            </a:extLst>
          </p:cNvPr>
          <p:cNvSpPr>
            <a:spLocks noChangeAspect="1"/>
          </p:cNvSpPr>
          <p:nvPr/>
        </p:nvSpPr>
        <p:spPr>
          <a:xfrm>
            <a:off x="11105555" y="1106085"/>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38" name="Oval 18">
            <a:extLst>
              <a:ext uri="{FF2B5EF4-FFF2-40B4-BE49-F238E27FC236}">
                <a16:creationId xmlns:a16="http://schemas.microsoft.com/office/drawing/2014/main" id="{1A00643B-D6CE-9D06-5565-BBA383D71419}"/>
              </a:ext>
            </a:extLst>
          </p:cNvPr>
          <p:cNvSpPr>
            <a:spLocks noChangeAspect="1"/>
          </p:cNvSpPr>
          <p:nvPr/>
        </p:nvSpPr>
        <p:spPr>
          <a:xfrm>
            <a:off x="11651659" y="2055908"/>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39" name="Oval 19">
            <a:extLst>
              <a:ext uri="{FF2B5EF4-FFF2-40B4-BE49-F238E27FC236}">
                <a16:creationId xmlns:a16="http://schemas.microsoft.com/office/drawing/2014/main" id="{90654D87-FB19-4C49-469B-65FA02A97752}"/>
              </a:ext>
            </a:extLst>
          </p:cNvPr>
          <p:cNvSpPr>
            <a:spLocks noChangeAspect="1"/>
          </p:cNvSpPr>
          <p:nvPr/>
        </p:nvSpPr>
        <p:spPr>
          <a:xfrm>
            <a:off x="11680945" y="2280804"/>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40" name="Straight Connector 20">
            <a:extLst>
              <a:ext uri="{FF2B5EF4-FFF2-40B4-BE49-F238E27FC236}">
                <a16:creationId xmlns:a16="http://schemas.microsoft.com/office/drawing/2014/main" id="{8533EB77-3F8F-3761-46DD-E861733D11FA}"/>
              </a:ext>
            </a:extLst>
          </p:cNvPr>
          <p:cNvSpPr/>
          <p:nvPr/>
        </p:nvSpPr>
        <p:spPr>
          <a:xfrm>
            <a:off x="10027434" y="901717"/>
            <a:ext cx="1063093" cy="1"/>
          </a:xfrm>
          <a:prstGeom prst="line">
            <a:avLst/>
          </a:prstGeom>
          <a:ln w="25400" cap="rnd">
            <a:solidFill>
              <a:srgbClr val="17375D"/>
            </a:solidFill>
          </a:ln>
        </p:spPr>
        <p:txBody>
          <a:bodyPr tIns="60960" bIns="60960"/>
          <a:lstStyle/>
          <a:p>
            <a:pPr>
              <a:defRPr sz="3600">
                <a:solidFill>
                  <a:srgbClr val="000000"/>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46" name="Oval 13">
            <a:extLst>
              <a:ext uri="{FF2B5EF4-FFF2-40B4-BE49-F238E27FC236}">
                <a16:creationId xmlns:a16="http://schemas.microsoft.com/office/drawing/2014/main" id="{100C7D4B-ECCE-C92C-D1DC-FBC083459DF2}"/>
              </a:ext>
            </a:extLst>
          </p:cNvPr>
          <p:cNvSpPr>
            <a:spLocks noChangeAspect="1"/>
          </p:cNvSpPr>
          <p:nvPr/>
        </p:nvSpPr>
        <p:spPr>
          <a:xfrm>
            <a:off x="11044172" y="844581"/>
            <a:ext cx="144000" cy="144000"/>
          </a:xfrm>
          <a:prstGeom prst="ellipse">
            <a:avLst/>
          </a:prstGeom>
          <a:solidFill>
            <a:srgbClr val="FFC000"/>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87" name="TextBox 54">
            <a:extLst>
              <a:ext uri="{FF2B5EF4-FFF2-40B4-BE49-F238E27FC236}">
                <a16:creationId xmlns:a16="http://schemas.microsoft.com/office/drawing/2014/main" id="{A46147CB-2268-B018-2E1B-094F65E58CA1}"/>
              </a:ext>
            </a:extLst>
          </p:cNvPr>
          <p:cNvSpPr txBox="1"/>
          <p:nvPr/>
        </p:nvSpPr>
        <p:spPr>
          <a:xfrm>
            <a:off x="609060" y="1417536"/>
            <a:ext cx="3410813" cy="384721"/>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3600">
                <a:solidFill>
                  <a:srgbClr val="1F4152"/>
                </a:solidFill>
                <a:latin typeface="Montserrat Bold"/>
                <a:ea typeface="Montserrat Bold"/>
                <a:cs typeface="Montserrat Bold"/>
                <a:sym typeface="Montserrat Bold"/>
              </a:defRPr>
            </a:lvl1pPr>
          </a:lstStyle>
          <a:p>
            <a:pPr algn="ctr">
              <a:spcAft>
                <a:spcPts val="600"/>
              </a:spcAft>
            </a:pPr>
            <a:r>
              <a:rPr lang="en-CA" sz="1850" b="1">
                <a:solidFill>
                  <a:schemeClr val="tx1"/>
                </a:solidFill>
                <a:latin typeface="Arial" panose="020B0604020202020204" pitchFamily="34" charset="0"/>
                <a:cs typeface="Arial" panose="020B0604020202020204" pitchFamily="34" charset="0"/>
              </a:rPr>
              <a:t>On Trend - Similar Geology</a:t>
            </a:r>
          </a:p>
        </p:txBody>
      </p:sp>
      <p:graphicFrame>
        <p:nvGraphicFramePr>
          <p:cNvPr id="88" name="Table 87">
            <a:extLst>
              <a:ext uri="{FF2B5EF4-FFF2-40B4-BE49-F238E27FC236}">
                <a16:creationId xmlns:a16="http://schemas.microsoft.com/office/drawing/2014/main" id="{6D7A932A-C7D3-9FFC-8B69-A93072E73539}"/>
              </a:ext>
            </a:extLst>
          </p:cNvPr>
          <p:cNvGraphicFramePr>
            <a:graphicFrameLocks noGrp="1"/>
          </p:cNvGraphicFramePr>
          <p:nvPr>
            <p:extLst>
              <p:ext uri="{D42A27DB-BD31-4B8C-83A1-F6EECF244321}">
                <p14:modId xmlns:p14="http://schemas.microsoft.com/office/powerpoint/2010/main" val="3071564390"/>
              </p:ext>
            </p:extLst>
          </p:nvPr>
        </p:nvGraphicFramePr>
        <p:xfrm>
          <a:off x="596049" y="1820749"/>
          <a:ext cx="3423824" cy="2820360"/>
        </p:xfrm>
        <a:graphic>
          <a:graphicData uri="http://schemas.openxmlformats.org/drawingml/2006/table">
            <a:tbl>
              <a:tblPr firstRow="1" bandRow="1">
                <a:tableStyleId>{5C22544A-7EE6-4342-B048-85BDC9FD1C3A}</a:tableStyleId>
              </a:tblPr>
              <a:tblGrid>
                <a:gridCol w="2067511">
                  <a:extLst>
                    <a:ext uri="{9D8B030D-6E8A-4147-A177-3AD203B41FA5}">
                      <a16:colId xmlns:a16="http://schemas.microsoft.com/office/drawing/2014/main" val="1995194942"/>
                    </a:ext>
                  </a:extLst>
                </a:gridCol>
                <a:gridCol w="1356313">
                  <a:extLst>
                    <a:ext uri="{9D8B030D-6E8A-4147-A177-3AD203B41FA5}">
                      <a16:colId xmlns:a16="http://schemas.microsoft.com/office/drawing/2014/main" val="1264415214"/>
                    </a:ext>
                  </a:extLst>
                </a:gridCol>
              </a:tblGrid>
              <a:tr h="584945">
                <a:tc>
                  <a:txBody>
                    <a:bodyPr/>
                    <a:lstStyle/>
                    <a:p>
                      <a:pPr algn="l"/>
                      <a:r>
                        <a:rPr lang="en-US" sz="1500">
                          <a:latin typeface="Arial"/>
                          <a:cs typeface="Arial"/>
                        </a:rPr>
                        <a:t>Criteria</a:t>
                      </a:r>
                    </a:p>
                  </a:txBody>
                  <a:tcPr marL="218761" marR="0" marT="65628" marB="65628" anchor="ctr">
                    <a:solidFill>
                      <a:srgbClr val="A49161"/>
                    </a:solidFill>
                  </a:tcPr>
                </a:tc>
                <a:tc>
                  <a:txBody>
                    <a:bodyPr/>
                    <a:lstStyle/>
                    <a:p>
                      <a:pPr algn="ctr"/>
                      <a:r>
                        <a:rPr lang="en-US" sz="1500">
                          <a:latin typeface="Arial"/>
                          <a:cs typeface="Arial"/>
                        </a:rPr>
                        <a:t>Cortez &amp;     Gold Bar</a:t>
                      </a:r>
                    </a:p>
                  </a:txBody>
                  <a:tcPr marL="0" marR="0" marT="65628" marB="65628" anchor="ctr">
                    <a:solidFill>
                      <a:srgbClr val="A49161"/>
                    </a:solidFill>
                  </a:tcPr>
                </a:tc>
                <a:extLst>
                  <a:ext uri="{0D108BD9-81ED-4DB2-BD59-A6C34878D82A}">
                    <a16:rowId xmlns:a16="http://schemas.microsoft.com/office/drawing/2014/main" val="3551840395"/>
                  </a:ext>
                </a:extLst>
              </a:tr>
              <a:tr h="584945">
                <a:tc>
                  <a:txBody>
                    <a:bodyPr/>
                    <a:lstStyle/>
                    <a:p>
                      <a:pPr algn="l"/>
                      <a:r>
                        <a:rPr lang="en-US" sz="1500">
                          <a:solidFill>
                            <a:srgbClr val="262626"/>
                          </a:solidFill>
                          <a:latin typeface="Arial"/>
                          <a:cs typeface="Arial"/>
                        </a:rPr>
                        <a:t>Large footprint, </a:t>
                      </a:r>
                      <a:endParaRPr lang="en-US"/>
                    </a:p>
                    <a:p>
                      <a:pPr algn="l"/>
                      <a:r>
                        <a:rPr lang="en-US" sz="1500">
                          <a:solidFill>
                            <a:srgbClr val="262626"/>
                          </a:solidFill>
                          <a:latin typeface="Arial"/>
                          <a:cs typeface="Arial"/>
                        </a:rPr>
                        <a:t>shallow oxide gold</a:t>
                      </a:r>
                    </a:p>
                  </a:txBody>
                  <a:tcPr marL="218761" marR="83348" marT="65628" marB="65628" anchor="ctr">
                    <a:noFill/>
                  </a:tcPr>
                </a:tc>
                <a:tc>
                  <a:txBody>
                    <a:bodyPr/>
                    <a:lstStyle/>
                    <a:p>
                      <a:pPr marL="0" indent="0" algn="ctr">
                        <a:buFontTx/>
                        <a:buNone/>
                      </a:pPr>
                      <a:r>
                        <a:rPr lang="en-US" sz="2200" b="0">
                          <a:latin typeface="Arial"/>
                          <a:cs typeface="Arial"/>
                          <a:sym typeface="Wingdings" panose="05000000000000000000" pitchFamily="2" charset="2"/>
                        </a:rPr>
                        <a:t></a:t>
                      </a:r>
                      <a:endParaRPr lang="en-US" sz="2200" b="0">
                        <a:latin typeface="Arial"/>
                        <a:cs typeface="Arial"/>
                      </a:endParaRPr>
                    </a:p>
                  </a:txBody>
                  <a:tcPr marL="0" marR="0" marT="65628" marB="65628" anchor="ctr">
                    <a:noFill/>
                  </a:tcPr>
                </a:tc>
                <a:extLst>
                  <a:ext uri="{0D108BD9-81ED-4DB2-BD59-A6C34878D82A}">
                    <a16:rowId xmlns:a16="http://schemas.microsoft.com/office/drawing/2014/main" val="2638555319"/>
                  </a:ext>
                </a:extLst>
              </a:tr>
              <a:tr h="584945">
                <a:tc>
                  <a:txBody>
                    <a:bodyPr/>
                    <a:lstStyle/>
                    <a:p>
                      <a:pPr algn="l"/>
                      <a:r>
                        <a:rPr lang="en-US" sz="1500">
                          <a:solidFill>
                            <a:srgbClr val="262626"/>
                          </a:solidFill>
                          <a:latin typeface="Arial"/>
                          <a:cs typeface="Arial"/>
                        </a:rPr>
                        <a:t>Host rock, alteration, mineralization style</a:t>
                      </a:r>
                    </a:p>
                  </a:txBody>
                  <a:tcPr marL="218761" marR="83348" marT="65628" marB="65628"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0">
                          <a:latin typeface="Arial"/>
                          <a:cs typeface="Arial"/>
                          <a:sym typeface="Wingdings" panose="05000000000000000000" pitchFamily="2" charset="2"/>
                        </a:rPr>
                        <a:t></a:t>
                      </a:r>
                      <a:endParaRPr lang="en-US" sz="2200" b="0">
                        <a:latin typeface="Arial"/>
                        <a:cs typeface="Arial"/>
                      </a:endParaRPr>
                    </a:p>
                  </a:txBody>
                  <a:tcPr marL="0" marR="0" marT="65628" marB="65628" anchor="ctr">
                    <a:noFill/>
                  </a:tcPr>
                </a:tc>
                <a:extLst>
                  <a:ext uri="{0D108BD9-81ED-4DB2-BD59-A6C34878D82A}">
                    <a16:rowId xmlns:a16="http://schemas.microsoft.com/office/drawing/2014/main" val="1713117117"/>
                  </a:ext>
                </a:extLst>
              </a:tr>
              <a:tr h="584945">
                <a:tc>
                  <a:txBody>
                    <a:bodyPr/>
                    <a:lstStyle/>
                    <a:p>
                      <a:pPr algn="l"/>
                      <a:r>
                        <a:rPr lang="en-US" sz="1500">
                          <a:solidFill>
                            <a:srgbClr val="262626"/>
                          </a:solidFill>
                          <a:latin typeface="Arial"/>
                          <a:cs typeface="Arial"/>
                        </a:rPr>
                        <a:t>Major faults, </a:t>
                      </a:r>
                      <a:endParaRPr lang="en-US" sz="1500">
                        <a:solidFill>
                          <a:srgbClr val="262626"/>
                        </a:solidFill>
                        <a:latin typeface="Arial" panose="020B0604020202020204" pitchFamily="34" charset="0"/>
                        <a:cs typeface="Arial" panose="020B0604020202020204" pitchFamily="34" charset="0"/>
                      </a:endParaRPr>
                    </a:p>
                    <a:p>
                      <a:pPr algn="l"/>
                      <a:r>
                        <a:rPr lang="en-US" sz="1500">
                          <a:solidFill>
                            <a:srgbClr val="262626"/>
                          </a:solidFill>
                          <a:latin typeface="Arial"/>
                          <a:cs typeface="Arial"/>
                        </a:rPr>
                        <a:t>structural traps</a:t>
                      </a:r>
                    </a:p>
                  </a:txBody>
                  <a:tcPr marL="218761" marR="83348" marT="65628" marB="65628"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0">
                          <a:latin typeface="Arial"/>
                          <a:cs typeface="Arial"/>
                          <a:sym typeface="Wingdings" panose="05000000000000000000" pitchFamily="2" charset="2"/>
                        </a:rPr>
                        <a:t></a:t>
                      </a:r>
                      <a:endParaRPr lang="en-US" sz="2200" b="0">
                        <a:latin typeface="Arial"/>
                        <a:cs typeface="Arial"/>
                      </a:endParaRPr>
                    </a:p>
                  </a:txBody>
                  <a:tcPr marL="0" marR="0" marT="65628" marB="65628" anchor="ctr">
                    <a:noFill/>
                  </a:tcPr>
                </a:tc>
                <a:extLst>
                  <a:ext uri="{0D108BD9-81ED-4DB2-BD59-A6C34878D82A}">
                    <a16:rowId xmlns:a16="http://schemas.microsoft.com/office/drawing/2014/main" val="1925239344"/>
                  </a:ext>
                </a:extLst>
              </a:tr>
              <a:tr h="465513">
                <a:tc>
                  <a:txBody>
                    <a:bodyPr/>
                    <a:lstStyle/>
                    <a:p>
                      <a:pPr algn="l"/>
                      <a:r>
                        <a:rPr lang="en-US" sz="1500">
                          <a:solidFill>
                            <a:srgbClr val="262626"/>
                          </a:solidFill>
                          <a:latin typeface="Arial"/>
                          <a:cs typeface="Arial"/>
                        </a:rPr>
                        <a:t>Intrusions </a:t>
                      </a:r>
                      <a:endParaRPr lang="en-US" sz="1500">
                        <a:solidFill>
                          <a:srgbClr val="262626"/>
                        </a:solidFill>
                        <a:latin typeface="Arial" panose="020B0604020202020204" pitchFamily="34" charset="0"/>
                        <a:cs typeface="Arial" panose="020B0604020202020204" pitchFamily="34" charset="0"/>
                      </a:endParaRPr>
                    </a:p>
                  </a:txBody>
                  <a:tcPr marL="218761" marR="83348" marT="65628" marB="65628" anchor="c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200" b="0">
                          <a:latin typeface="Arial"/>
                          <a:cs typeface="Arial"/>
                          <a:sym typeface="Wingdings" panose="05000000000000000000" pitchFamily="2" charset="2"/>
                        </a:rPr>
                        <a:t></a:t>
                      </a:r>
                      <a:r>
                        <a:rPr lang="en-US" sz="2200" b="0">
                          <a:latin typeface="Arial"/>
                          <a:cs typeface="Arial"/>
                        </a:rPr>
                        <a:t> </a:t>
                      </a:r>
                      <a:endParaRPr lang="en-US" sz="2200" b="0">
                        <a:latin typeface="Arial" panose="020B0604020202020204" pitchFamily="34" charset="0"/>
                        <a:cs typeface="Arial" panose="020B0604020202020204" pitchFamily="34" charset="0"/>
                      </a:endParaRPr>
                    </a:p>
                  </a:txBody>
                  <a:tcPr marL="0" marR="0" marT="65628" marB="65628" anchor="ctr">
                    <a:noFill/>
                  </a:tcPr>
                </a:tc>
                <a:extLst>
                  <a:ext uri="{0D108BD9-81ED-4DB2-BD59-A6C34878D82A}">
                    <a16:rowId xmlns:a16="http://schemas.microsoft.com/office/drawing/2014/main" val="3215203139"/>
                  </a:ext>
                </a:extLst>
              </a:tr>
            </a:tbl>
          </a:graphicData>
        </a:graphic>
      </p:graphicFrame>
      <p:grpSp>
        <p:nvGrpSpPr>
          <p:cNvPr id="101" name="Group 100">
            <a:extLst>
              <a:ext uri="{FF2B5EF4-FFF2-40B4-BE49-F238E27FC236}">
                <a16:creationId xmlns:a16="http://schemas.microsoft.com/office/drawing/2014/main" id="{242B3B31-AEBA-6F7F-F0CF-1A008151DB19}"/>
              </a:ext>
            </a:extLst>
          </p:cNvPr>
          <p:cNvGrpSpPr/>
          <p:nvPr/>
        </p:nvGrpSpPr>
        <p:grpSpPr>
          <a:xfrm>
            <a:off x="4924059" y="916532"/>
            <a:ext cx="6089791" cy="5648830"/>
            <a:chOff x="4501725" y="836865"/>
            <a:chExt cx="4320335" cy="3939511"/>
          </a:xfrm>
        </p:grpSpPr>
        <p:grpSp>
          <p:nvGrpSpPr>
            <p:cNvPr id="7" name="Group 6">
              <a:extLst>
                <a:ext uri="{FF2B5EF4-FFF2-40B4-BE49-F238E27FC236}">
                  <a16:creationId xmlns:a16="http://schemas.microsoft.com/office/drawing/2014/main" id="{5F875C40-7CFE-5FBB-70E2-1222E966B032}"/>
                </a:ext>
              </a:extLst>
            </p:cNvPr>
            <p:cNvGrpSpPr/>
            <p:nvPr/>
          </p:nvGrpSpPr>
          <p:grpSpPr>
            <a:xfrm>
              <a:off x="7431590" y="2545812"/>
              <a:ext cx="1287355" cy="1053798"/>
              <a:chOff x="7431590" y="2545812"/>
              <a:chExt cx="1287355" cy="1053798"/>
            </a:xfrm>
          </p:grpSpPr>
          <p:sp>
            <p:nvSpPr>
              <p:cNvPr id="73" name="TextBox 31">
                <a:extLst>
                  <a:ext uri="{FF2B5EF4-FFF2-40B4-BE49-F238E27FC236}">
                    <a16:creationId xmlns:a16="http://schemas.microsoft.com/office/drawing/2014/main" id="{E7A39D2C-F49F-F3C2-2C5B-D74EDBE80656}"/>
                  </a:ext>
                </a:extLst>
              </p:cNvPr>
              <p:cNvSpPr txBox="1"/>
              <p:nvPr/>
            </p:nvSpPr>
            <p:spPr>
              <a:xfrm>
                <a:off x="7763245" y="2786377"/>
                <a:ext cx="892954" cy="813233"/>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spAutoFit/>
              </a:bodyPr>
              <a:lstStyle/>
              <a:p>
                <a:pPr>
                  <a:lnSpc>
                    <a:spcPct val="150000"/>
                  </a:lnSpc>
                  <a:defRPr sz="2200">
                    <a:solidFill>
                      <a:srgbClr val="17375D"/>
                    </a:solidFill>
                  </a:defRPr>
                </a:pPr>
                <a:r>
                  <a:rPr sz="1200">
                    <a:solidFill>
                      <a:schemeClr val="tx1"/>
                    </a:solidFill>
                    <a:latin typeface="Arial" panose="020B0604020202020204" pitchFamily="34" charset="0"/>
                    <a:cs typeface="Arial" panose="020B0604020202020204" pitchFamily="34" charset="0"/>
                  </a:rPr>
                  <a:t>MUX Property</a:t>
                </a:r>
              </a:p>
              <a:p>
                <a:pPr>
                  <a:lnSpc>
                    <a:spcPct val="150000"/>
                  </a:lnSpc>
                  <a:defRPr sz="2200">
                    <a:solidFill>
                      <a:srgbClr val="17375D"/>
                    </a:solidFill>
                  </a:defRPr>
                </a:pPr>
                <a:r>
                  <a:rPr lang="en-CA" sz="1200">
                    <a:solidFill>
                      <a:schemeClr val="tx1"/>
                    </a:solidFill>
                    <a:latin typeface="Arial" panose="020B0604020202020204" pitchFamily="34" charset="0"/>
                    <a:cs typeface="Arial" panose="020B0604020202020204" pitchFamily="34" charset="0"/>
                  </a:rPr>
                  <a:t>NGM</a:t>
                </a:r>
                <a:r>
                  <a:rPr sz="1200">
                    <a:solidFill>
                      <a:schemeClr val="tx1"/>
                    </a:solidFill>
                    <a:latin typeface="Arial" panose="020B0604020202020204" pitchFamily="34" charset="0"/>
                    <a:cs typeface="Arial" panose="020B0604020202020204" pitchFamily="34" charset="0"/>
                  </a:rPr>
                  <a:t> Property</a:t>
                </a:r>
                <a:endParaRPr lang="en-CA" sz="1200">
                  <a:solidFill>
                    <a:schemeClr val="tx1"/>
                  </a:solidFill>
                  <a:latin typeface="Arial" panose="020B0604020202020204" pitchFamily="34" charset="0"/>
                  <a:cs typeface="Arial" panose="020B0604020202020204" pitchFamily="34" charset="0"/>
                </a:endParaRPr>
              </a:p>
              <a:p>
                <a:pPr>
                  <a:lnSpc>
                    <a:spcPct val="150000"/>
                  </a:lnSpc>
                  <a:defRPr sz="2200">
                    <a:solidFill>
                      <a:srgbClr val="17375D"/>
                    </a:solidFill>
                  </a:defRPr>
                </a:pPr>
                <a:r>
                  <a:rPr lang="en-CA" sz="1200">
                    <a:solidFill>
                      <a:schemeClr val="tx1"/>
                    </a:solidFill>
                    <a:latin typeface="Arial" panose="020B0604020202020204" pitchFamily="34" charset="0"/>
                    <a:cs typeface="Arial" panose="020B0604020202020204" pitchFamily="34" charset="0"/>
                  </a:rPr>
                  <a:t>Faults</a:t>
                </a:r>
              </a:p>
              <a:p>
                <a:pPr>
                  <a:lnSpc>
                    <a:spcPct val="150000"/>
                  </a:lnSpc>
                  <a:defRPr sz="2200">
                    <a:solidFill>
                      <a:srgbClr val="17375D"/>
                    </a:solidFill>
                  </a:defRPr>
                </a:pPr>
                <a:r>
                  <a:rPr lang="en-CA" sz="1200">
                    <a:solidFill>
                      <a:schemeClr val="tx1"/>
                    </a:solidFill>
                    <a:latin typeface="Arial" panose="020B0604020202020204" pitchFamily="34" charset="0"/>
                    <a:cs typeface="Arial" panose="020B0604020202020204" pitchFamily="34" charset="0"/>
                  </a:rPr>
                  <a:t>Mine or Deposit</a:t>
                </a:r>
                <a:endParaRPr sz="1200">
                  <a:solidFill>
                    <a:schemeClr val="tx1"/>
                  </a:solidFill>
                  <a:latin typeface="Arial" panose="020B0604020202020204" pitchFamily="34" charset="0"/>
                  <a:cs typeface="Arial" panose="020B0604020202020204" pitchFamily="34" charset="0"/>
                </a:endParaRPr>
              </a:p>
            </p:txBody>
          </p:sp>
          <p:sp>
            <p:nvSpPr>
              <p:cNvPr id="82" name="TextBox 31">
                <a:extLst>
                  <a:ext uri="{FF2B5EF4-FFF2-40B4-BE49-F238E27FC236}">
                    <a16:creationId xmlns:a16="http://schemas.microsoft.com/office/drawing/2014/main" id="{713E86A6-3E13-AB58-DA4E-D13CA719E0F4}"/>
                  </a:ext>
                </a:extLst>
              </p:cNvPr>
              <p:cNvSpPr txBox="1"/>
              <p:nvPr/>
            </p:nvSpPr>
            <p:spPr>
              <a:xfrm>
                <a:off x="7452306" y="2560531"/>
                <a:ext cx="554059" cy="214645"/>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spAutoFit/>
              </a:bodyPr>
              <a:lstStyle/>
              <a:p>
                <a:pPr>
                  <a:defRPr sz="2200">
                    <a:solidFill>
                      <a:srgbClr val="17375D"/>
                    </a:solidFill>
                  </a:defRPr>
                </a:pPr>
                <a:r>
                  <a:rPr lang="en-CA" sz="1400">
                    <a:solidFill>
                      <a:schemeClr val="tx1"/>
                    </a:solidFill>
                    <a:latin typeface="Arial" panose="020B0604020202020204" pitchFamily="34" charset="0"/>
                    <a:cs typeface="Arial" panose="020B0604020202020204" pitchFamily="34" charset="0"/>
                  </a:rPr>
                  <a:t>Legend</a:t>
                </a:r>
                <a:endParaRPr sz="1400">
                  <a:solidFill>
                    <a:schemeClr val="tx1"/>
                  </a:solidFill>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17276365-FF42-54B9-F5FC-6BAF71615860}"/>
                  </a:ext>
                </a:extLst>
              </p:cNvPr>
              <p:cNvSpPr/>
              <p:nvPr/>
            </p:nvSpPr>
            <p:spPr>
              <a:xfrm>
                <a:off x="7431590" y="2545812"/>
                <a:ext cx="1287355" cy="987100"/>
              </a:xfrm>
              <a:prstGeom prst="rect">
                <a:avLst/>
              </a:prstGeom>
              <a:no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fromWordArt="0" anchor="ctr" anchorCtr="0" forceAA="0" compatLnSpc="1">
                <a:prstTxWarp prst="textNoShape">
                  <a:avLst/>
                </a:prstTxWarp>
                <a:noAutofit/>
              </a:bodyPr>
              <a:lstStyle/>
              <a:p>
                <a:endParaRPr lang="en-US" sz="1800" b="1">
                  <a:solidFill>
                    <a:srgbClr val="000000"/>
                  </a:solidFill>
                  <a:latin typeface="Arial" panose="020B0604020202020204" pitchFamily="34" charset="0"/>
                  <a:ea typeface="Arial"/>
                  <a:cs typeface="Arial" panose="020B0604020202020204" pitchFamily="34" charset="0"/>
                  <a:sym typeface="Arial"/>
                </a:endParaRPr>
              </a:p>
            </p:txBody>
          </p:sp>
        </p:grpSp>
        <p:grpSp>
          <p:nvGrpSpPr>
            <p:cNvPr id="100" name="Group 99">
              <a:extLst>
                <a:ext uri="{FF2B5EF4-FFF2-40B4-BE49-F238E27FC236}">
                  <a16:creationId xmlns:a16="http://schemas.microsoft.com/office/drawing/2014/main" id="{A1D4FC93-04B0-1593-96EE-E2FD5585903C}"/>
                </a:ext>
              </a:extLst>
            </p:cNvPr>
            <p:cNvGrpSpPr/>
            <p:nvPr/>
          </p:nvGrpSpPr>
          <p:grpSpPr>
            <a:xfrm>
              <a:off x="4501725" y="836865"/>
              <a:ext cx="4320335" cy="3939511"/>
              <a:chOff x="4501725" y="836865"/>
              <a:chExt cx="4320335" cy="3939511"/>
            </a:xfrm>
          </p:grpSpPr>
          <p:grpSp>
            <p:nvGrpSpPr>
              <p:cNvPr id="99" name="Group 98">
                <a:extLst>
                  <a:ext uri="{FF2B5EF4-FFF2-40B4-BE49-F238E27FC236}">
                    <a16:creationId xmlns:a16="http://schemas.microsoft.com/office/drawing/2014/main" id="{B9C49F21-74A9-6777-09EE-E2932E458081}"/>
                  </a:ext>
                </a:extLst>
              </p:cNvPr>
              <p:cNvGrpSpPr/>
              <p:nvPr/>
            </p:nvGrpSpPr>
            <p:grpSpPr>
              <a:xfrm>
                <a:off x="7443759" y="4087560"/>
                <a:ext cx="1378301" cy="357606"/>
                <a:chOff x="7443759" y="4087560"/>
                <a:chExt cx="1378301" cy="357606"/>
              </a:xfrm>
            </p:grpSpPr>
            <p:sp>
              <p:nvSpPr>
                <p:cNvPr id="75" name="Rectangle 3">
                  <a:extLst>
                    <a:ext uri="{FF2B5EF4-FFF2-40B4-BE49-F238E27FC236}">
                      <a16:creationId xmlns:a16="http://schemas.microsoft.com/office/drawing/2014/main" id="{8DB68379-3B36-98DB-0B1A-E06812FE3869}"/>
                    </a:ext>
                  </a:extLst>
                </p:cNvPr>
                <p:cNvSpPr/>
                <p:nvPr/>
              </p:nvSpPr>
              <p:spPr>
                <a:xfrm>
                  <a:off x="7443759" y="4246855"/>
                  <a:ext cx="1091181" cy="57908"/>
                </a:xfrm>
                <a:prstGeom prst="rect">
                  <a:avLst/>
                </a:prstGeom>
                <a:solidFill>
                  <a:srgbClr val="404040"/>
                </a:solidFill>
                <a:ln w="12700" cap="flat">
                  <a:solidFill>
                    <a:srgbClr val="404040"/>
                  </a:solidFill>
                  <a:prstDash val="solid"/>
                  <a:round/>
                </a:ln>
                <a:effectLst/>
              </p:spPr>
              <p:txBody>
                <a:bodyPr wrap="square" lIns="45720" tIns="45720" rIns="45720" bIns="45720" numCol="1" anchor="ctr">
                  <a:noAutofit/>
                </a:bodyPr>
                <a:lstStyle/>
                <a:p>
                  <a:pPr algn="ctr">
                    <a:defRPr sz="3600">
                      <a:solidFill>
                        <a:srgbClr val="FFFFFF"/>
                      </a:solidFill>
                      <a:latin typeface="Arial"/>
                      <a:ea typeface="Arial"/>
                      <a:cs typeface="Arial"/>
                      <a:sym typeface="Arial"/>
                    </a:defRPr>
                  </a:pPr>
                  <a:endParaRPr sz="1800" b="1">
                    <a:latin typeface="Arial" panose="020B0604020202020204" pitchFamily="34" charset="0"/>
                    <a:cs typeface="Arial" panose="020B0604020202020204" pitchFamily="34" charset="0"/>
                  </a:endParaRPr>
                </a:p>
              </p:txBody>
            </p:sp>
            <p:sp>
              <p:nvSpPr>
                <p:cNvPr id="76" name="TextBox 43">
                  <a:extLst>
                    <a:ext uri="{FF2B5EF4-FFF2-40B4-BE49-F238E27FC236}">
                      <a16:creationId xmlns:a16="http://schemas.microsoft.com/office/drawing/2014/main" id="{3B65DA76-1F3E-AD89-8076-A1BFAD6847E8}"/>
                    </a:ext>
                  </a:extLst>
                </p:cNvPr>
                <p:cNvSpPr txBox="1"/>
                <p:nvPr/>
              </p:nvSpPr>
              <p:spPr>
                <a:xfrm>
                  <a:off x="7798912" y="4294915"/>
                  <a:ext cx="330025" cy="150251"/>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spAutoFit/>
                </a:bodyPr>
                <a:lstStyle>
                  <a:lvl1pPr>
                    <a:defRPr sz="1400"/>
                  </a:lvl1pPr>
                </a:lstStyle>
                <a:p>
                  <a:r>
                    <a:rPr lang="en-CA" sz="800">
                      <a:latin typeface="Arial" panose="020B0604020202020204" pitchFamily="34" charset="0"/>
                      <a:cs typeface="Arial" panose="020B0604020202020204" pitchFamily="34" charset="0"/>
                    </a:rPr>
                    <a:t>20 k</a:t>
                  </a:r>
                  <a:r>
                    <a:rPr sz="800">
                      <a:latin typeface="Arial" panose="020B0604020202020204" pitchFamily="34" charset="0"/>
                      <a:cs typeface="Arial" panose="020B0604020202020204" pitchFamily="34" charset="0"/>
                    </a:rPr>
                    <a:t>m</a:t>
                  </a:r>
                </a:p>
              </p:txBody>
            </p:sp>
            <p:sp>
              <p:nvSpPr>
                <p:cNvPr id="84" name="TextBox 43">
                  <a:extLst>
                    <a:ext uri="{FF2B5EF4-FFF2-40B4-BE49-F238E27FC236}">
                      <a16:creationId xmlns:a16="http://schemas.microsoft.com/office/drawing/2014/main" id="{E581D543-A999-B174-3CBD-B9F6935AA788}"/>
                    </a:ext>
                  </a:extLst>
                </p:cNvPr>
                <p:cNvSpPr txBox="1"/>
                <p:nvPr/>
              </p:nvSpPr>
              <p:spPr>
                <a:xfrm>
                  <a:off x="7763245" y="4087560"/>
                  <a:ext cx="402808" cy="150251"/>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spAutoFit/>
                </a:bodyPr>
                <a:lstStyle>
                  <a:lvl1pPr>
                    <a:defRPr sz="1400"/>
                  </a:lvl1pPr>
                </a:lstStyle>
                <a:p>
                  <a:r>
                    <a:rPr lang="en-CA" sz="800">
                      <a:latin typeface="Arial" panose="020B0604020202020204" pitchFamily="34" charset="0"/>
                      <a:cs typeface="Arial" panose="020B0604020202020204" pitchFamily="34" charset="0"/>
                    </a:rPr>
                    <a:t>12 miles</a:t>
                  </a:r>
                  <a:endParaRPr sz="800">
                    <a:latin typeface="Arial" panose="020B0604020202020204" pitchFamily="34" charset="0"/>
                    <a:cs typeface="Arial" panose="020B0604020202020204" pitchFamily="34" charset="0"/>
                  </a:endParaRPr>
                </a:p>
              </p:txBody>
            </p:sp>
            <p:sp>
              <p:nvSpPr>
                <p:cNvPr id="85" name="TextBox 33">
                  <a:extLst>
                    <a:ext uri="{FF2B5EF4-FFF2-40B4-BE49-F238E27FC236}">
                      <a16:creationId xmlns:a16="http://schemas.microsoft.com/office/drawing/2014/main" id="{615A0F0C-C177-FFF2-E67E-F7242EB80B01}"/>
                    </a:ext>
                  </a:extLst>
                </p:cNvPr>
                <p:cNvSpPr txBox="1"/>
                <p:nvPr/>
              </p:nvSpPr>
              <p:spPr>
                <a:xfrm>
                  <a:off x="8544419" y="4200484"/>
                  <a:ext cx="277641" cy="230832"/>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spAutoFit/>
                </a:bodyPr>
                <a:lstStyle>
                  <a:lvl1pPr algn="ctr">
                    <a:defRPr sz="1800">
                      <a:solidFill>
                        <a:srgbClr val="404040"/>
                      </a:solidFill>
                    </a:defRPr>
                  </a:lvl1pPr>
                </a:lstStyle>
                <a:p>
                  <a:r>
                    <a:rPr sz="900">
                      <a:latin typeface="Arial" panose="020B0604020202020204" pitchFamily="34" charset="0"/>
                      <a:cs typeface="Arial" panose="020B0604020202020204" pitchFamily="34" charset="0"/>
                    </a:rPr>
                    <a:t>N</a:t>
                  </a:r>
                </a:p>
              </p:txBody>
            </p:sp>
            <p:sp>
              <p:nvSpPr>
                <p:cNvPr id="86" name="Triangle 34">
                  <a:extLst>
                    <a:ext uri="{FF2B5EF4-FFF2-40B4-BE49-F238E27FC236}">
                      <a16:creationId xmlns:a16="http://schemas.microsoft.com/office/drawing/2014/main" id="{C50487E9-DEFC-C286-8959-E034C3CF5EF8}"/>
                    </a:ext>
                  </a:extLst>
                </p:cNvPr>
                <p:cNvSpPr/>
                <p:nvPr/>
              </p:nvSpPr>
              <p:spPr>
                <a:xfrm>
                  <a:off x="8641368" y="4161172"/>
                  <a:ext cx="83744" cy="72193"/>
                </a:xfrm>
                <a:prstGeom prst="triangle">
                  <a:avLst/>
                </a:prstGeom>
                <a:solidFill>
                  <a:srgbClr val="404040"/>
                </a:solidFill>
                <a:ln w="12700">
                  <a:miter lim="400000"/>
                </a:ln>
              </p:spPr>
              <p:txBody>
                <a:bodyPr tIns="45720" bIns="45720" anchor="ctr"/>
                <a:lstStyle/>
                <a:p>
                  <a:pPr algn="ctr">
                    <a:defRPr sz="3600">
                      <a:solidFill>
                        <a:srgbClr val="404040"/>
                      </a:solidFill>
                      <a:latin typeface="Arial"/>
                      <a:ea typeface="Arial"/>
                      <a:cs typeface="Arial"/>
                      <a:sym typeface="Arial"/>
                    </a:defRPr>
                  </a:pPr>
                  <a:endParaRPr sz="1800" b="1">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98249145-F20A-B829-6AD9-0B768F24917E}"/>
                  </a:ext>
                </a:extLst>
              </p:cNvPr>
              <p:cNvGrpSpPr/>
              <p:nvPr/>
            </p:nvGrpSpPr>
            <p:grpSpPr>
              <a:xfrm>
                <a:off x="4501725" y="836865"/>
                <a:ext cx="3237467" cy="3939511"/>
                <a:chOff x="4501725" y="836865"/>
                <a:chExt cx="3237467" cy="3939511"/>
              </a:xfrm>
            </p:grpSpPr>
            <p:sp>
              <p:nvSpPr>
                <p:cNvPr id="56" name="Freeform: Shape 55">
                  <a:extLst>
                    <a:ext uri="{FF2B5EF4-FFF2-40B4-BE49-F238E27FC236}">
                      <a16:creationId xmlns:a16="http://schemas.microsoft.com/office/drawing/2014/main" id="{ACDD5CF5-8568-5E69-ABD1-8C98C22F3B8E}"/>
                    </a:ext>
                  </a:extLst>
                </p:cNvPr>
                <p:cNvSpPr>
                  <a:spLocks noChangeAspect="1"/>
                </p:cNvSpPr>
                <p:nvPr/>
              </p:nvSpPr>
              <p:spPr>
                <a:xfrm>
                  <a:off x="5929333" y="3612291"/>
                  <a:ext cx="1071753" cy="1002340"/>
                </a:xfrm>
                <a:custGeom>
                  <a:avLst/>
                  <a:gdLst>
                    <a:gd name="connsiteX0" fmla="*/ 3480046 w 6853561"/>
                    <a:gd name="connsiteY0" fmla="*/ 0 h 6409678"/>
                    <a:gd name="connsiteX1" fmla="*/ 3480046 w 6853561"/>
                    <a:gd name="connsiteY1" fmla="*/ 150921 h 6409678"/>
                    <a:gd name="connsiteX2" fmla="*/ 3338004 w 6853561"/>
                    <a:gd name="connsiteY2" fmla="*/ 150921 h 6409678"/>
                    <a:gd name="connsiteX3" fmla="*/ 3338004 w 6853561"/>
                    <a:gd name="connsiteY3" fmla="*/ 594804 h 6409678"/>
                    <a:gd name="connsiteX4" fmla="*/ 3453413 w 6853561"/>
                    <a:gd name="connsiteY4" fmla="*/ 603682 h 6409678"/>
                    <a:gd name="connsiteX5" fmla="*/ 3444536 w 6853561"/>
                    <a:gd name="connsiteY5" fmla="*/ 1118587 h 6409678"/>
                    <a:gd name="connsiteX6" fmla="*/ 3338004 w 6853561"/>
                    <a:gd name="connsiteY6" fmla="*/ 1127464 h 6409678"/>
                    <a:gd name="connsiteX7" fmla="*/ 3329126 w 6853561"/>
                    <a:gd name="connsiteY7" fmla="*/ 1207363 h 6409678"/>
                    <a:gd name="connsiteX8" fmla="*/ 3195961 w 6853561"/>
                    <a:gd name="connsiteY8" fmla="*/ 1207363 h 6409678"/>
                    <a:gd name="connsiteX9" fmla="*/ 3187083 w 6853561"/>
                    <a:gd name="connsiteY9" fmla="*/ 1145220 h 6409678"/>
                    <a:gd name="connsiteX10" fmla="*/ 3071674 w 6853561"/>
                    <a:gd name="connsiteY10" fmla="*/ 1154097 h 6409678"/>
                    <a:gd name="connsiteX11" fmla="*/ 3045041 w 6853561"/>
                    <a:gd name="connsiteY11" fmla="*/ 1038687 h 6409678"/>
                    <a:gd name="connsiteX12" fmla="*/ 2956264 w 6853561"/>
                    <a:gd name="connsiteY12" fmla="*/ 1029810 h 6409678"/>
                    <a:gd name="connsiteX13" fmla="*/ 2965141 w 6853561"/>
                    <a:gd name="connsiteY13" fmla="*/ 896645 h 6409678"/>
                    <a:gd name="connsiteX14" fmla="*/ 2920753 w 6853561"/>
                    <a:gd name="connsiteY14" fmla="*/ 887767 h 6409678"/>
                    <a:gd name="connsiteX15" fmla="*/ 2920753 w 6853561"/>
                    <a:gd name="connsiteY15" fmla="*/ 798990 h 6409678"/>
                    <a:gd name="connsiteX16" fmla="*/ 2734322 w 6853561"/>
                    <a:gd name="connsiteY16" fmla="*/ 798990 h 6409678"/>
                    <a:gd name="connsiteX17" fmla="*/ 2743200 w 6853561"/>
                    <a:gd name="connsiteY17" fmla="*/ 932155 h 6409678"/>
                    <a:gd name="connsiteX18" fmla="*/ 2121763 w 6853561"/>
                    <a:gd name="connsiteY18" fmla="*/ 932155 h 6409678"/>
                    <a:gd name="connsiteX19" fmla="*/ 2104007 w 6853561"/>
                    <a:gd name="connsiteY19" fmla="*/ 674703 h 6409678"/>
                    <a:gd name="connsiteX20" fmla="*/ 656947 w 6853561"/>
                    <a:gd name="connsiteY20" fmla="*/ 674703 h 6409678"/>
                    <a:gd name="connsiteX21" fmla="*/ 665825 w 6853561"/>
                    <a:gd name="connsiteY21" fmla="*/ 790113 h 6409678"/>
                    <a:gd name="connsiteX22" fmla="*/ 665825 w 6853561"/>
                    <a:gd name="connsiteY22" fmla="*/ 790113 h 6409678"/>
                    <a:gd name="connsiteX23" fmla="*/ 719091 w 6853561"/>
                    <a:gd name="connsiteY23" fmla="*/ 843379 h 6409678"/>
                    <a:gd name="connsiteX24" fmla="*/ 763479 w 6853561"/>
                    <a:gd name="connsiteY24" fmla="*/ 852256 h 6409678"/>
                    <a:gd name="connsiteX25" fmla="*/ 781235 w 6853561"/>
                    <a:gd name="connsiteY25" fmla="*/ 967666 h 6409678"/>
                    <a:gd name="connsiteX26" fmla="*/ 825623 w 6853561"/>
                    <a:gd name="connsiteY26" fmla="*/ 976544 h 6409678"/>
                    <a:gd name="connsiteX27" fmla="*/ 852256 w 6853561"/>
                    <a:gd name="connsiteY27" fmla="*/ 1012054 h 6409678"/>
                    <a:gd name="connsiteX28" fmla="*/ 852256 w 6853561"/>
                    <a:gd name="connsiteY28" fmla="*/ 1145220 h 6409678"/>
                    <a:gd name="connsiteX29" fmla="*/ 887767 w 6853561"/>
                    <a:gd name="connsiteY29" fmla="*/ 1162975 h 6409678"/>
                    <a:gd name="connsiteX30" fmla="*/ 896644 w 6853561"/>
                    <a:gd name="connsiteY30" fmla="*/ 1642369 h 6409678"/>
                    <a:gd name="connsiteX31" fmla="*/ 967666 w 6853561"/>
                    <a:gd name="connsiteY31" fmla="*/ 1615736 h 6409678"/>
                    <a:gd name="connsiteX32" fmla="*/ 1225118 w 6853561"/>
                    <a:gd name="connsiteY32" fmla="*/ 1624614 h 6409678"/>
                    <a:gd name="connsiteX33" fmla="*/ 1225118 w 6853561"/>
                    <a:gd name="connsiteY33" fmla="*/ 1695635 h 6409678"/>
                    <a:gd name="connsiteX34" fmla="*/ 1358283 w 6853561"/>
                    <a:gd name="connsiteY34" fmla="*/ 1686757 h 6409678"/>
                    <a:gd name="connsiteX35" fmla="*/ 1358283 w 6853561"/>
                    <a:gd name="connsiteY35" fmla="*/ 1748901 h 6409678"/>
                    <a:gd name="connsiteX36" fmla="*/ 1509204 w 6853561"/>
                    <a:gd name="connsiteY36" fmla="*/ 1740023 h 6409678"/>
                    <a:gd name="connsiteX37" fmla="*/ 1518081 w 6853561"/>
                    <a:gd name="connsiteY37" fmla="*/ 1855433 h 6409678"/>
                    <a:gd name="connsiteX38" fmla="*/ 1811044 w 6853561"/>
                    <a:gd name="connsiteY38" fmla="*/ 1855433 h 6409678"/>
                    <a:gd name="connsiteX39" fmla="*/ 1819922 w 6853561"/>
                    <a:gd name="connsiteY39" fmla="*/ 2032987 h 6409678"/>
                    <a:gd name="connsiteX40" fmla="*/ 1509204 w 6853561"/>
                    <a:gd name="connsiteY40" fmla="*/ 2050742 h 6409678"/>
                    <a:gd name="connsiteX41" fmla="*/ 1500326 w 6853561"/>
                    <a:gd name="connsiteY41" fmla="*/ 1926454 h 6409678"/>
                    <a:gd name="connsiteX42" fmla="*/ 1233996 w 6853561"/>
                    <a:gd name="connsiteY42" fmla="*/ 1926454 h 6409678"/>
                    <a:gd name="connsiteX43" fmla="*/ 1233996 w 6853561"/>
                    <a:gd name="connsiteY43" fmla="*/ 1855433 h 6409678"/>
                    <a:gd name="connsiteX44" fmla="*/ 1074198 w 6853561"/>
                    <a:gd name="connsiteY44" fmla="*/ 1855433 h 6409678"/>
                    <a:gd name="connsiteX45" fmla="*/ 1074198 w 6853561"/>
                    <a:gd name="connsiteY45" fmla="*/ 1802167 h 6409678"/>
                    <a:gd name="connsiteX46" fmla="*/ 941033 w 6853561"/>
                    <a:gd name="connsiteY46" fmla="*/ 1811045 h 6409678"/>
                    <a:gd name="connsiteX47" fmla="*/ 932155 w 6853561"/>
                    <a:gd name="connsiteY47" fmla="*/ 1935332 h 6409678"/>
                    <a:gd name="connsiteX48" fmla="*/ 1012054 w 6853561"/>
                    <a:gd name="connsiteY48" fmla="*/ 1953087 h 6409678"/>
                    <a:gd name="connsiteX49" fmla="*/ 1012054 w 6853561"/>
                    <a:gd name="connsiteY49" fmla="*/ 2032987 h 6409678"/>
                    <a:gd name="connsiteX50" fmla="*/ 1056442 w 6853561"/>
                    <a:gd name="connsiteY50" fmla="*/ 2032987 h 6409678"/>
                    <a:gd name="connsiteX51" fmla="*/ 1065320 w 6853561"/>
                    <a:gd name="connsiteY51" fmla="*/ 2175029 h 6409678"/>
                    <a:gd name="connsiteX52" fmla="*/ 1100831 w 6853561"/>
                    <a:gd name="connsiteY52" fmla="*/ 2183907 h 6409678"/>
                    <a:gd name="connsiteX53" fmla="*/ 1118586 w 6853561"/>
                    <a:gd name="connsiteY53" fmla="*/ 2334827 h 6409678"/>
                    <a:gd name="connsiteX54" fmla="*/ 1180730 w 6853561"/>
                    <a:gd name="connsiteY54" fmla="*/ 2334827 h 6409678"/>
                    <a:gd name="connsiteX55" fmla="*/ 1171852 w 6853561"/>
                    <a:gd name="connsiteY55" fmla="*/ 2467992 h 6409678"/>
                    <a:gd name="connsiteX56" fmla="*/ 1171852 w 6853561"/>
                    <a:gd name="connsiteY56" fmla="*/ 2467992 h 6409678"/>
                    <a:gd name="connsiteX57" fmla="*/ 1225118 w 6853561"/>
                    <a:gd name="connsiteY57" fmla="*/ 2485748 h 6409678"/>
                    <a:gd name="connsiteX58" fmla="*/ 1242874 w 6853561"/>
                    <a:gd name="connsiteY58" fmla="*/ 2778711 h 6409678"/>
                    <a:gd name="connsiteX59" fmla="*/ 1296140 w 6853561"/>
                    <a:gd name="connsiteY59" fmla="*/ 2778711 h 6409678"/>
                    <a:gd name="connsiteX60" fmla="*/ 1287262 w 6853561"/>
                    <a:gd name="connsiteY60" fmla="*/ 2929631 h 6409678"/>
                    <a:gd name="connsiteX61" fmla="*/ 1367161 w 6853561"/>
                    <a:gd name="connsiteY61" fmla="*/ 2911876 h 6409678"/>
                    <a:gd name="connsiteX62" fmla="*/ 1340528 w 6853561"/>
                    <a:gd name="connsiteY62" fmla="*/ 3045041 h 6409678"/>
                    <a:gd name="connsiteX63" fmla="*/ 1420427 w 6853561"/>
                    <a:gd name="connsiteY63" fmla="*/ 3062796 h 6409678"/>
                    <a:gd name="connsiteX64" fmla="*/ 1411549 w 6853561"/>
                    <a:gd name="connsiteY64" fmla="*/ 3204839 h 6409678"/>
                    <a:gd name="connsiteX65" fmla="*/ 1473693 w 6853561"/>
                    <a:gd name="connsiteY65" fmla="*/ 3204839 h 6409678"/>
                    <a:gd name="connsiteX66" fmla="*/ 1482571 w 6853561"/>
                    <a:gd name="connsiteY66" fmla="*/ 3346882 h 6409678"/>
                    <a:gd name="connsiteX67" fmla="*/ 1526959 w 6853561"/>
                    <a:gd name="connsiteY67" fmla="*/ 3346882 h 6409678"/>
                    <a:gd name="connsiteX68" fmla="*/ 1535837 w 6853561"/>
                    <a:gd name="connsiteY68" fmla="*/ 3497802 h 6409678"/>
                    <a:gd name="connsiteX69" fmla="*/ 1597980 w 6853561"/>
                    <a:gd name="connsiteY69" fmla="*/ 3488924 h 6409678"/>
                    <a:gd name="connsiteX70" fmla="*/ 1606858 w 6853561"/>
                    <a:gd name="connsiteY70" fmla="*/ 3648722 h 6409678"/>
                    <a:gd name="connsiteX71" fmla="*/ 1624613 w 6853561"/>
                    <a:gd name="connsiteY71" fmla="*/ 3648722 h 6409678"/>
                    <a:gd name="connsiteX72" fmla="*/ 1642369 w 6853561"/>
                    <a:gd name="connsiteY72" fmla="*/ 3790765 h 6409678"/>
                    <a:gd name="connsiteX73" fmla="*/ 1704512 w 6853561"/>
                    <a:gd name="connsiteY73" fmla="*/ 3781887 h 6409678"/>
                    <a:gd name="connsiteX74" fmla="*/ 1704512 w 6853561"/>
                    <a:gd name="connsiteY74" fmla="*/ 3923930 h 6409678"/>
                    <a:gd name="connsiteX75" fmla="*/ 1757778 w 6853561"/>
                    <a:gd name="connsiteY75" fmla="*/ 3923930 h 6409678"/>
                    <a:gd name="connsiteX76" fmla="*/ 1757778 w 6853561"/>
                    <a:gd name="connsiteY76" fmla="*/ 4065973 h 6409678"/>
                    <a:gd name="connsiteX77" fmla="*/ 1819922 w 6853561"/>
                    <a:gd name="connsiteY77" fmla="*/ 4065973 h 6409678"/>
                    <a:gd name="connsiteX78" fmla="*/ 1819922 w 6853561"/>
                    <a:gd name="connsiteY78" fmla="*/ 4136994 h 6409678"/>
                    <a:gd name="connsiteX79" fmla="*/ 1651246 w 6853561"/>
                    <a:gd name="connsiteY79" fmla="*/ 4252404 h 6409678"/>
                    <a:gd name="connsiteX80" fmla="*/ 1731145 w 6853561"/>
                    <a:gd name="connsiteY80" fmla="*/ 4385569 h 6409678"/>
                    <a:gd name="connsiteX81" fmla="*/ 1606858 w 6853561"/>
                    <a:gd name="connsiteY81" fmla="*/ 4394447 h 6409678"/>
                    <a:gd name="connsiteX82" fmla="*/ 1580225 w 6853561"/>
                    <a:gd name="connsiteY82" fmla="*/ 4128117 h 6409678"/>
                    <a:gd name="connsiteX83" fmla="*/ 1438182 w 6853561"/>
                    <a:gd name="connsiteY83" fmla="*/ 4128117 h 6409678"/>
                    <a:gd name="connsiteX84" fmla="*/ 1438182 w 6853561"/>
                    <a:gd name="connsiteY84" fmla="*/ 3897297 h 6409678"/>
                    <a:gd name="connsiteX85" fmla="*/ 1154097 w 6853561"/>
                    <a:gd name="connsiteY85" fmla="*/ 3888420 h 6409678"/>
                    <a:gd name="connsiteX86" fmla="*/ 1136341 w 6853561"/>
                    <a:gd name="connsiteY86" fmla="*/ 3613212 h 6409678"/>
                    <a:gd name="connsiteX87" fmla="*/ 292963 w 6853561"/>
                    <a:gd name="connsiteY87" fmla="*/ 3604334 h 6409678"/>
                    <a:gd name="connsiteX88" fmla="*/ 275207 w 6853561"/>
                    <a:gd name="connsiteY88" fmla="*/ 3879542 h 6409678"/>
                    <a:gd name="connsiteX89" fmla="*/ 0 w 6853561"/>
                    <a:gd name="connsiteY89" fmla="*/ 3897297 h 6409678"/>
                    <a:gd name="connsiteX90" fmla="*/ 8877 w 6853561"/>
                    <a:gd name="connsiteY90" fmla="*/ 4412202 h 6409678"/>
                    <a:gd name="connsiteX91" fmla="*/ 301841 w 6853561"/>
                    <a:gd name="connsiteY91" fmla="*/ 4412202 h 6409678"/>
                    <a:gd name="connsiteX92" fmla="*/ 301841 w 6853561"/>
                    <a:gd name="connsiteY92" fmla="*/ 4687410 h 6409678"/>
                    <a:gd name="connsiteX93" fmla="*/ 559293 w 6853561"/>
                    <a:gd name="connsiteY93" fmla="*/ 4714043 h 6409678"/>
                    <a:gd name="connsiteX94" fmla="*/ 568171 w 6853561"/>
                    <a:gd name="connsiteY94" fmla="*/ 4900474 h 6409678"/>
                    <a:gd name="connsiteX95" fmla="*/ 701336 w 6853561"/>
                    <a:gd name="connsiteY95" fmla="*/ 4927107 h 6409678"/>
                    <a:gd name="connsiteX96" fmla="*/ 683580 w 6853561"/>
                    <a:gd name="connsiteY96" fmla="*/ 4989251 h 6409678"/>
                    <a:gd name="connsiteX97" fmla="*/ 878889 w 6853561"/>
                    <a:gd name="connsiteY97" fmla="*/ 4971495 h 6409678"/>
                    <a:gd name="connsiteX98" fmla="*/ 887767 w 6853561"/>
                    <a:gd name="connsiteY98" fmla="*/ 5069150 h 6409678"/>
                    <a:gd name="connsiteX99" fmla="*/ 1171852 w 6853561"/>
                    <a:gd name="connsiteY99" fmla="*/ 5086905 h 6409678"/>
                    <a:gd name="connsiteX100" fmla="*/ 1180730 w 6853561"/>
                    <a:gd name="connsiteY100" fmla="*/ 5317724 h 6409678"/>
                    <a:gd name="connsiteX101" fmla="*/ 2467992 w 6853561"/>
                    <a:gd name="connsiteY101" fmla="*/ 5335480 h 6409678"/>
                    <a:gd name="connsiteX102" fmla="*/ 2450237 w 6853561"/>
                    <a:gd name="connsiteY102" fmla="*/ 4864963 h 6409678"/>
                    <a:gd name="connsiteX103" fmla="*/ 2343705 w 6853561"/>
                    <a:gd name="connsiteY103" fmla="*/ 4864963 h 6409678"/>
                    <a:gd name="connsiteX104" fmla="*/ 2317072 w 6853561"/>
                    <a:gd name="connsiteY104" fmla="*/ 4802820 h 6409678"/>
                    <a:gd name="connsiteX105" fmla="*/ 2405848 w 6853561"/>
                    <a:gd name="connsiteY105" fmla="*/ 4705165 h 6409678"/>
                    <a:gd name="connsiteX106" fmla="*/ 2618912 w 6853561"/>
                    <a:gd name="connsiteY106" fmla="*/ 4580878 h 6409678"/>
                    <a:gd name="connsiteX107" fmla="*/ 2601157 w 6853561"/>
                    <a:gd name="connsiteY107" fmla="*/ 4935985 h 6409678"/>
                    <a:gd name="connsiteX108" fmla="*/ 2876365 w 6853561"/>
                    <a:gd name="connsiteY108" fmla="*/ 4953740 h 6409678"/>
                    <a:gd name="connsiteX109" fmla="*/ 2867487 w 6853561"/>
                    <a:gd name="connsiteY109" fmla="*/ 5095783 h 6409678"/>
                    <a:gd name="connsiteX110" fmla="*/ 3098307 w 6853561"/>
                    <a:gd name="connsiteY110" fmla="*/ 5086905 h 6409678"/>
                    <a:gd name="connsiteX111" fmla="*/ 3107184 w 6853561"/>
                    <a:gd name="connsiteY111" fmla="*/ 5672831 h 6409678"/>
                    <a:gd name="connsiteX112" fmla="*/ 3373514 w 6853561"/>
                    <a:gd name="connsiteY112" fmla="*/ 5672831 h 6409678"/>
                    <a:gd name="connsiteX113" fmla="*/ 3391270 w 6853561"/>
                    <a:gd name="connsiteY113" fmla="*/ 5939161 h 6409678"/>
                    <a:gd name="connsiteX114" fmla="*/ 3622089 w 6853561"/>
                    <a:gd name="connsiteY114" fmla="*/ 5939161 h 6409678"/>
                    <a:gd name="connsiteX115" fmla="*/ 3622089 w 6853561"/>
                    <a:gd name="connsiteY115" fmla="*/ 6409678 h 6409678"/>
                    <a:gd name="connsiteX116" fmla="*/ 4270159 w 6853561"/>
                    <a:gd name="connsiteY116" fmla="*/ 6383045 h 6409678"/>
                    <a:gd name="connsiteX117" fmla="*/ 4279037 w 6853561"/>
                    <a:gd name="connsiteY117" fmla="*/ 5663954 h 6409678"/>
                    <a:gd name="connsiteX118" fmla="*/ 4341180 w 6853561"/>
                    <a:gd name="connsiteY118" fmla="*/ 5637321 h 6409678"/>
                    <a:gd name="connsiteX119" fmla="*/ 4332303 w 6853561"/>
                    <a:gd name="connsiteY119" fmla="*/ 5370990 h 6409678"/>
                    <a:gd name="connsiteX120" fmla="*/ 4216893 w 6853561"/>
                    <a:gd name="connsiteY120" fmla="*/ 5379868 h 6409678"/>
                    <a:gd name="connsiteX121" fmla="*/ 4234648 w 6853561"/>
                    <a:gd name="connsiteY121" fmla="*/ 5220070 h 6409678"/>
                    <a:gd name="connsiteX122" fmla="*/ 4314547 w 6853561"/>
                    <a:gd name="connsiteY122" fmla="*/ 5220070 h 6409678"/>
                    <a:gd name="connsiteX123" fmla="*/ 4314547 w 6853561"/>
                    <a:gd name="connsiteY123" fmla="*/ 4935985 h 6409678"/>
                    <a:gd name="connsiteX124" fmla="*/ 4350058 w 6853561"/>
                    <a:gd name="connsiteY124" fmla="*/ 4882719 h 6409678"/>
                    <a:gd name="connsiteX125" fmla="*/ 4447712 w 6853561"/>
                    <a:gd name="connsiteY125" fmla="*/ 4793942 h 6409678"/>
                    <a:gd name="connsiteX126" fmla="*/ 4856085 w 6853561"/>
                    <a:gd name="connsiteY126" fmla="*/ 4802820 h 6409678"/>
                    <a:gd name="connsiteX127" fmla="*/ 4873841 w 6853561"/>
                    <a:gd name="connsiteY127" fmla="*/ 4838330 h 6409678"/>
                    <a:gd name="connsiteX128" fmla="*/ 4873841 w 6853561"/>
                    <a:gd name="connsiteY128" fmla="*/ 4838330 h 6409678"/>
                    <a:gd name="connsiteX129" fmla="*/ 4927107 w 6853561"/>
                    <a:gd name="connsiteY129" fmla="*/ 4900474 h 6409678"/>
                    <a:gd name="connsiteX130" fmla="*/ 5592932 w 6853561"/>
                    <a:gd name="connsiteY130" fmla="*/ 4918229 h 6409678"/>
                    <a:gd name="connsiteX131" fmla="*/ 5575176 w 6853561"/>
                    <a:gd name="connsiteY131" fmla="*/ 5042517 h 6409678"/>
                    <a:gd name="connsiteX132" fmla="*/ 5628442 w 6853561"/>
                    <a:gd name="connsiteY132" fmla="*/ 5033639 h 6409678"/>
                    <a:gd name="connsiteX133" fmla="*/ 5646198 w 6853561"/>
                    <a:gd name="connsiteY133" fmla="*/ 5166804 h 6409678"/>
                    <a:gd name="connsiteX134" fmla="*/ 6178858 w 6853561"/>
                    <a:gd name="connsiteY134" fmla="*/ 5166804 h 6409678"/>
                    <a:gd name="connsiteX135" fmla="*/ 6196613 w 6853561"/>
                    <a:gd name="connsiteY135" fmla="*/ 4998128 h 6409678"/>
                    <a:gd name="connsiteX136" fmla="*/ 6196613 w 6853561"/>
                    <a:gd name="connsiteY136" fmla="*/ 4998128 h 6409678"/>
                    <a:gd name="connsiteX137" fmla="*/ 6249879 w 6853561"/>
                    <a:gd name="connsiteY137" fmla="*/ 5015884 h 6409678"/>
                    <a:gd name="connsiteX138" fmla="*/ 6249879 w 6853561"/>
                    <a:gd name="connsiteY138" fmla="*/ 5308847 h 6409678"/>
                    <a:gd name="connsiteX139" fmla="*/ 6560598 w 6853561"/>
                    <a:gd name="connsiteY139" fmla="*/ 5308847 h 6409678"/>
                    <a:gd name="connsiteX140" fmla="*/ 6533965 w 6853561"/>
                    <a:gd name="connsiteY140" fmla="*/ 4136994 h 6409678"/>
                    <a:gd name="connsiteX141" fmla="*/ 6489576 w 6853561"/>
                    <a:gd name="connsiteY141" fmla="*/ 4136994 h 6409678"/>
                    <a:gd name="connsiteX142" fmla="*/ 6471821 w 6853561"/>
                    <a:gd name="connsiteY142" fmla="*/ 4083728 h 6409678"/>
                    <a:gd name="connsiteX143" fmla="*/ 6294268 w 6853561"/>
                    <a:gd name="connsiteY143" fmla="*/ 4101484 h 6409678"/>
                    <a:gd name="connsiteX144" fmla="*/ 6294268 w 6853561"/>
                    <a:gd name="connsiteY144" fmla="*/ 4119239 h 6409678"/>
                    <a:gd name="connsiteX145" fmla="*/ 6054571 w 6853561"/>
                    <a:gd name="connsiteY145" fmla="*/ 4119239 h 6409678"/>
                    <a:gd name="connsiteX146" fmla="*/ 6072326 w 6853561"/>
                    <a:gd name="connsiteY146" fmla="*/ 4057095 h 6409678"/>
                    <a:gd name="connsiteX147" fmla="*/ 6285390 w 6853561"/>
                    <a:gd name="connsiteY147" fmla="*/ 4039340 h 6409678"/>
                    <a:gd name="connsiteX148" fmla="*/ 6267635 w 6853561"/>
                    <a:gd name="connsiteY148" fmla="*/ 3746377 h 6409678"/>
                    <a:gd name="connsiteX149" fmla="*/ 6853561 w 6853561"/>
                    <a:gd name="connsiteY149" fmla="*/ 3737499 h 6409678"/>
                    <a:gd name="connsiteX150" fmla="*/ 6853561 w 6853561"/>
                    <a:gd name="connsiteY150" fmla="*/ 3275860 h 6409678"/>
                    <a:gd name="connsiteX151" fmla="*/ 6702641 w 6853561"/>
                    <a:gd name="connsiteY151" fmla="*/ 3258105 h 6409678"/>
                    <a:gd name="connsiteX152" fmla="*/ 6702641 w 6853561"/>
                    <a:gd name="connsiteY152" fmla="*/ 3116062 h 6409678"/>
                    <a:gd name="connsiteX153" fmla="*/ 6551720 w 6853561"/>
                    <a:gd name="connsiteY153" fmla="*/ 3107185 h 6409678"/>
                    <a:gd name="connsiteX154" fmla="*/ 6542842 w 6853561"/>
                    <a:gd name="connsiteY154" fmla="*/ 2920754 h 6409678"/>
                    <a:gd name="connsiteX155" fmla="*/ 6418555 w 6853561"/>
                    <a:gd name="connsiteY155" fmla="*/ 2938509 h 6409678"/>
                    <a:gd name="connsiteX156" fmla="*/ 6418555 w 6853561"/>
                    <a:gd name="connsiteY156" fmla="*/ 2689934 h 6409678"/>
                    <a:gd name="connsiteX157" fmla="*/ 6276512 w 6853561"/>
                    <a:gd name="connsiteY157" fmla="*/ 2698812 h 6409678"/>
                    <a:gd name="connsiteX158" fmla="*/ 6267635 w 6853561"/>
                    <a:gd name="connsiteY158" fmla="*/ 2592280 h 6409678"/>
                    <a:gd name="connsiteX159" fmla="*/ 6125592 w 6853561"/>
                    <a:gd name="connsiteY159" fmla="*/ 2583402 h 6409678"/>
                    <a:gd name="connsiteX160" fmla="*/ 6125592 w 6853561"/>
                    <a:gd name="connsiteY160" fmla="*/ 2476870 h 6409678"/>
                    <a:gd name="connsiteX161" fmla="*/ 5699464 w 6853561"/>
                    <a:gd name="connsiteY161" fmla="*/ 2476870 h 6409678"/>
                    <a:gd name="connsiteX162" fmla="*/ 5699464 w 6853561"/>
                    <a:gd name="connsiteY162" fmla="*/ 2219418 h 6409678"/>
                    <a:gd name="connsiteX163" fmla="*/ 5548543 w 6853561"/>
                    <a:gd name="connsiteY163" fmla="*/ 2228295 h 6409678"/>
                    <a:gd name="connsiteX164" fmla="*/ 5548543 w 6853561"/>
                    <a:gd name="connsiteY164" fmla="*/ 1935332 h 6409678"/>
                    <a:gd name="connsiteX165" fmla="*/ 5388745 w 6853561"/>
                    <a:gd name="connsiteY165" fmla="*/ 1935332 h 6409678"/>
                    <a:gd name="connsiteX166" fmla="*/ 5388745 w 6853561"/>
                    <a:gd name="connsiteY166" fmla="*/ 1766656 h 6409678"/>
                    <a:gd name="connsiteX167" fmla="*/ 4829452 w 6853561"/>
                    <a:gd name="connsiteY167" fmla="*/ 1766656 h 6409678"/>
                    <a:gd name="connsiteX168" fmla="*/ 4802819 w 6853561"/>
                    <a:gd name="connsiteY168" fmla="*/ 1740023 h 6409678"/>
                    <a:gd name="connsiteX169" fmla="*/ 4651899 w 6853561"/>
                    <a:gd name="connsiteY169" fmla="*/ 1740023 h 6409678"/>
                    <a:gd name="connsiteX170" fmla="*/ 4643021 w 6853561"/>
                    <a:gd name="connsiteY170" fmla="*/ 1500326 h 6409678"/>
                    <a:gd name="connsiteX171" fmla="*/ 4492101 w 6853561"/>
                    <a:gd name="connsiteY171" fmla="*/ 1491449 h 6409678"/>
                    <a:gd name="connsiteX172" fmla="*/ 4500978 w 6853561"/>
                    <a:gd name="connsiteY172" fmla="*/ 1269507 h 6409678"/>
                    <a:gd name="connsiteX173" fmla="*/ 4465468 w 6853561"/>
                    <a:gd name="connsiteY173" fmla="*/ 1260629 h 6409678"/>
                    <a:gd name="connsiteX174" fmla="*/ 4483223 w 6853561"/>
                    <a:gd name="connsiteY174" fmla="*/ 1074198 h 6409678"/>
                    <a:gd name="connsiteX175" fmla="*/ 4394446 w 6853561"/>
                    <a:gd name="connsiteY175" fmla="*/ 1083076 h 6409678"/>
                    <a:gd name="connsiteX176" fmla="*/ 4385569 w 6853561"/>
                    <a:gd name="connsiteY176" fmla="*/ 923278 h 6409678"/>
                    <a:gd name="connsiteX177" fmla="*/ 4323425 w 6853561"/>
                    <a:gd name="connsiteY177" fmla="*/ 923278 h 6409678"/>
                    <a:gd name="connsiteX178" fmla="*/ 4332303 w 6853561"/>
                    <a:gd name="connsiteY178" fmla="*/ 727969 h 6409678"/>
                    <a:gd name="connsiteX179" fmla="*/ 4172505 w 6853561"/>
                    <a:gd name="connsiteY179" fmla="*/ 727969 h 6409678"/>
                    <a:gd name="connsiteX180" fmla="*/ 4163627 w 6853561"/>
                    <a:gd name="connsiteY180" fmla="*/ 683581 h 6409678"/>
                    <a:gd name="connsiteX181" fmla="*/ 4136994 w 6853561"/>
                    <a:gd name="connsiteY181" fmla="*/ 683581 h 6409678"/>
                    <a:gd name="connsiteX182" fmla="*/ 4145872 w 6853561"/>
                    <a:gd name="connsiteY182" fmla="*/ 532660 h 6409678"/>
                    <a:gd name="connsiteX183" fmla="*/ 4039340 w 6853561"/>
                    <a:gd name="connsiteY183" fmla="*/ 532660 h 6409678"/>
                    <a:gd name="connsiteX184" fmla="*/ 4030462 w 6853561"/>
                    <a:gd name="connsiteY184" fmla="*/ 266330 h 6409678"/>
                    <a:gd name="connsiteX185" fmla="*/ 3879541 w 6853561"/>
                    <a:gd name="connsiteY185" fmla="*/ 275208 h 6409678"/>
                    <a:gd name="connsiteX186" fmla="*/ 3897297 w 6853561"/>
                    <a:gd name="connsiteY186" fmla="*/ 142043 h 6409678"/>
                    <a:gd name="connsiteX187" fmla="*/ 3701988 w 6853561"/>
                    <a:gd name="connsiteY187" fmla="*/ 159798 h 6409678"/>
                    <a:gd name="connsiteX188" fmla="*/ 3701988 w 6853561"/>
                    <a:gd name="connsiteY188" fmla="*/ 8878 h 6409678"/>
                    <a:gd name="connsiteX189" fmla="*/ 3480046 w 6853561"/>
                    <a:gd name="connsiteY189" fmla="*/ 0 h 640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853561" h="6409678">
                      <a:moveTo>
                        <a:pt x="3480046" y="0"/>
                      </a:moveTo>
                      <a:lnTo>
                        <a:pt x="3480046" y="150921"/>
                      </a:lnTo>
                      <a:lnTo>
                        <a:pt x="3338004" y="150921"/>
                      </a:lnTo>
                      <a:lnTo>
                        <a:pt x="3338004" y="594804"/>
                      </a:lnTo>
                      <a:lnTo>
                        <a:pt x="3453413" y="603682"/>
                      </a:lnTo>
                      <a:lnTo>
                        <a:pt x="3444536" y="1118587"/>
                      </a:lnTo>
                      <a:lnTo>
                        <a:pt x="3338004" y="1127464"/>
                      </a:lnTo>
                      <a:lnTo>
                        <a:pt x="3329126" y="1207363"/>
                      </a:lnTo>
                      <a:lnTo>
                        <a:pt x="3195961" y="1207363"/>
                      </a:lnTo>
                      <a:lnTo>
                        <a:pt x="3187083" y="1145220"/>
                      </a:lnTo>
                      <a:lnTo>
                        <a:pt x="3071674" y="1154097"/>
                      </a:lnTo>
                      <a:lnTo>
                        <a:pt x="3045041" y="1038687"/>
                      </a:lnTo>
                      <a:lnTo>
                        <a:pt x="2956264" y="1029810"/>
                      </a:lnTo>
                      <a:lnTo>
                        <a:pt x="2965141" y="896645"/>
                      </a:lnTo>
                      <a:lnTo>
                        <a:pt x="2920753" y="887767"/>
                      </a:lnTo>
                      <a:lnTo>
                        <a:pt x="2920753" y="798990"/>
                      </a:lnTo>
                      <a:lnTo>
                        <a:pt x="2734322" y="798990"/>
                      </a:lnTo>
                      <a:lnTo>
                        <a:pt x="2743200" y="932155"/>
                      </a:lnTo>
                      <a:lnTo>
                        <a:pt x="2121763" y="932155"/>
                      </a:lnTo>
                      <a:lnTo>
                        <a:pt x="2104007" y="674703"/>
                      </a:lnTo>
                      <a:lnTo>
                        <a:pt x="656947" y="674703"/>
                      </a:lnTo>
                      <a:lnTo>
                        <a:pt x="665825" y="790113"/>
                      </a:lnTo>
                      <a:lnTo>
                        <a:pt x="665825" y="790113"/>
                      </a:lnTo>
                      <a:lnTo>
                        <a:pt x="719091" y="843379"/>
                      </a:lnTo>
                      <a:lnTo>
                        <a:pt x="763479" y="852256"/>
                      </a:lnTo>
                      <a:lnTo>
                        <a:pt x="781235" y="967666"/>
                      </a:lnTo>
                      <a:lnTo>
                        <a:pt x="825623" y="976544"/>
                      </a:lnTo>
                      <a:lnTo>
                        <a:pt x="852256" y="1012054"/>
                      </a:lnTo>
                      <a:lnTo>
                        <a:pt x="852256" y="1145220"/>
                      </a:lnTo>
                      <a:lnTo>
                        <a:pt x="887767" y="1162975"/>
                      </a:lnTo>
                      <a:lnTo>
                        <a:pt x="896644" y="1642369"/>
                      </a:lnTo>
                      <a:lnTo>
                        <a:pt x="967666" y="1615736"/>
                      </a:lnTo>
                      <a:lnTo>
                        <a:pt x="1225118" y="1624614"/>
                      </a:lnTo>
                      <a:lnTo>
                        <a:pt x="1225118" y="1695635"/>
                      </a:lnTo>
                      <a:lnTo>
                        <a:pt x="1358283" y="1686757"/>
                      </a:lnTo>
                      <a:lnTo>
                        <a:pt x="1358283" y="1748901"/>
                      </a:lnTo>
                      <a:lnTo>
                        <a:pt x="1509204" y="1740023"/>
                      </a:lnTo>
                      <a:lnTo>
                        <a:pt x="1518081" y="1855433"/>
                      </a:lnTo>
                      <a:lnTo>
                        <a:pt x="1811044" y="1855433"/>
                      </a:lnTo>
                      <a:lnTo>
                        <a:pt x="1819922" y="2032987"/>
                      </a:lnTo>
                      <a:lnTo>
                        <a:pt x="1509204" y="2050742"/>
                      </a:lnTo>
                      <a:lnTo>
                        <a:pt x="1500326" y="1926454"/>
                      </a:lnTo>
                      <a:lnTo>
                        <a:pt x="1233996" y="1926454"/>
                      </a:lnTo>
                      <a:lnTo>
                        <a:pt x="1233996" y="1855433"/>
                      </a:lnTo>
                      <a:lnTo>
                        <a:pt x="1074198" y="1855433"/>
                      </a:lnTo>
                      <a:lnTo>
                        <a:pt x="1074198" y="1802167"/>
                      </a:lnTo>
                      <a:lnTo>
                        <a:pt x="941033" y="1811045"/>
                      </a:lnTo>
                      <a:lnTo>
                        <a:pt x="932155" y="1935332"/>
                      </a:lnTo>
                      <a:lnTo>
                        <a:pt x="1012054" y="1953087"/>
                      </a:lnTo>
                      <a:lnTo>
                        <a:pt x="1012054" y="2032987"/>
                      </a:lnTo>
                      <a:lnTo>
                        <a:pt x="1056442" y="2032987"/>
                      </a:lnTo>
                      <a:lnTo>
                        <a:pt x="1065320" y="2175029"/>
                      </a:lnTo>
                      <a:lnTo>
                        <a:pt x="1100831" y="2183907"/>
                      </a:lnTo>
                      <a:lnTo>
                        <a:pt x="1118586" y="2334827"/>
                      </a:lnTo>
                      <a:lnTo>
                        <a:pt x="1180730" y="2334827"/>
                      </a:lnTo>
                      <a:lnTo>
                        <a:pt x="1171852" y="2467992"/>
                      </a:lnTo>
                      <a:lnTo>
                        <a:pt x="1171852" y="2467992"/>
                      </a:lnTo>
                      <a:lnTo>
                        <a:pt x="1225118" y="2485748"/>
                      </a:lnTo>
                      <a:lnTo>
                        <a:pt x="1242874" y="2778711"/>
                      </a:lnTo>
                      <a:lnTo>
                        <a:pt x="1296140" y="2778711"/>
                      </a:lnTo>
                      <a:lnTo>
                        <a:pt x="1287262" y="2929631"/>
                      </a:lnTo>
                      <a:lnTo>
                        <a:pt x="1367161" y="2911876"/>
                      </a:lnTo>
                      <a:lnTo>
                        <a:pt x="1340528" y="3045041"/>
                      </a:lnTo>
                      <a:lnTo>
                        <a:pt x="1420427" y="3062796"/>
                      </a:lnTo>
                      <a:lnTo>
                        <a:pt x="1411549" y="3204839"/>
                      </a:lnTo>
                      <a:lnTo>
                        <a:pt x="1473693" y="3204839"/>
                      </a:lnTo>
                      <a:lnTo>
                        <a:pt x="1482571" y="3346882"/>
                      </a:lnTo>
                      <a:lnTo>
                        <a:pt x="1526959" y="3346882"/>
                      </a:lnTo>
                      <a:lnTo>
                        <a:pt x="1535837" y="3497802"/>
                      </a:lnTo>
                      <a:lnTo>
                        <a:pt x="1597980" y="3488924"/>
                      </a:lnTo>
                      <a:lnTo>
                        <a:pt x="1606858" y="3648722"/>
                      </a:lnTo>
                      <a:lnTo>
                        <a:pt x="1624613" y="3648722"/>
                      </a:lnTo>
                      <a:lnTo>
                        <a:pt x="1642369" y="3790765"/>
                      </a:lnTo>
                      <a:lnTo>
                        <a:pt x="1704512" y="3781887"/>
                      </a:lnTo>
                      <a:lnTo>
                        <a:pt x="1704512" y="3923930"/>
                      </a:lnTo>
                      <a:lnTo>
                        <a:pt x="1757778" y="3923930"/>
                      </a:lnTo>
                      <a:lnTo>
                        <a:pt x="1757778" y="4065973"/>
                      </a:lnTo>
                      <a:lnTo>
                        <a:pt x="1819922" y="4065973"/>
                      </a:lnTo>
                      <a:lnTo>
                        <a:pt x="1819922" y="4136994"/>
                      </a:lnTo>
                      <a:lnTo>
                        <a:pt x="1651246" y="4252404"/>
                      </a:lnTo>
                      <a:lnTo>
                        <a:pt x="1731145" y="4385569"/>
                      </a:lnTo>
                      <a:lnTo>
                        <a:pt x="1606858" y="4394447"/>
                      </a:lnTo>
                      <a:lnTo>
                        <a:pt x="1580225" y="4128117"/>
                      </a:lnTo>
                      <a:lnTo>
                        <a:pt x="1438182" y="4128117"/>
                      </a:lnTo>
                      <a:lnTo>
                        <a:pt x="1438182" y="3897297"/>
                      </a:lnTo>
                      <a:lnTo>
                        <a:pt x="1154097" y="3888420"/>
                      </a:lnTo>
                      <a:lnTo>
                        <a:pt x="1136341" y="3613212"/>
                      </a:lnTo>
                      <a:lnTo>
                        <a:pt x="292963" y="3604334"/>
                      </a:lnTo>
                      <a:lnTo>
                        <a:pt x="275207" y="3879542"/>
                      </a:lnTo>
                      <a:lnTo>
                        <a:pt x="0" y="3897297"/>
                      </a:lnTo>
                      <a:lnTo>
                        <a:pt x="8877" y="4412202"/>
                      </a:lnTo>
                      <a:lnTo>
                        <a:pt x="301841" y="4412202"/>
                      </a:lnTo>
                      <a:lnTo>
                        <a:pt x="301841" y="4687410"/>
                      </a:lnTo>
                      <a:lnTo>
                        <a:pt x="559293" y="4714043"/>
                      </a:lnTo>
                      <a:lnTo>
                        <a:pt x="568171" y="4900474"/>
                      </a:lnTo>
                      <a:lnTo>
                        <a:pt x="701336" y="4927107"/>
                      </a:lnTo>
                      <a:lnTo>
                        <a:pt x="683580" y="4989251"/>
                      </a:lnTo>
                      <a:lnTo>
                        <a:pt x="878889" y="4971495"/>
                      </a:lnTo>
                      <a:lnTo>
                        <a:pt x="887767" y="5069150"/>
                      </a:lnTo>
                      <a:lnTo>
                        <a:pt x="1171852" y="5086905"/>
                      </a:lnTo>
                      <a:lnTo>
                        <a:pt x="1180730" y="5317724"/>
                      </a:lnTo>
                      <a:lnTo>
                        <a:pt x="2467992" y="5335480"/>
                      </a:lnTo>
                      <a:lnTo>
                        <a:pt x="2450237" y="4864963"/>
                      </a:lnTo>
                      <a:lnTo>
                        <a:pt x="2343705" y="4864963"/>
                      </a:lnTo>
                      <a:lnTo>
                        <a:pt x="2317072" y="4802820"/>
                      </a:lnTo>
                      <a:lnTo>
                        <a:pt x="2405848" y="4705165"/>
                      </a:lnTo>
                      <a:lnTo>
                        <a:pt x="2618912" y="4580878"/>
                      </a:lnTo>
                      <a:lnTo>
                        <a:pt x="2601157" y="4935985"/>
                      </a:lnTo>
                      <a:lnTo>
                        <a:pt x="2876365" y="4953740"/>
                      </a:lnTo>
                      <a:lnTo>
                        <a:pt x="2867487" y="5095783"/>
                      </a:lnTo>
                      <a:lnTo>
                        <a:pt x="3098307" y="5086905"/>
                      </a:lnTo>
                      <a:lnTo>
                        <a:pt x="3107184" y="5672831"/>
                      </a:lnTo>
                      <a:lnTo>
                        <a:pt x="3373514" y="5672831"/>
                      </a:lnTo>
                      <a:lnTo>
                        <a:pt x="3391270" y="5939161"/>
                      </a:lnTo>
                      <a:lnTo>
                        <a:pt x="3622089" y="5939161"/>
                      </a:lnTo>
                      <a:lnTo>
                        <a:pt x="3622089" y="6409678"/>
                      </a:lnTo>
                      <a:lnTo>
                        <a:pt x="4270159" y="6383045"/>
                      </a:lnTo>
                      <a:lnTo>
                        <a:pt x="4279037" y="5663954"/>
                      </a:lnTo>
                      <a:lnTo>
                        <a:pt x="4341180" y="5637321"/>
                      </a:lnTo>
                      <a:lnTo>
                        <a:pt x="4332303" y="5370990"/>
                      </a:lnTo>
                      <a:lnTo>
                        <a:pt x="4216893" y="5379868"/>
                      </a:lnTo>
                      <a:lnTo>
                        <a:pt x="4234648" y="5220070"/>
                      </a:lnTo>
                      <a:lnTo>
                        <a:pt x="4314547" y="5220070"/>
                      </a:lnTo>
                      <a:lnTo>
                        <a:pt x="4314547" y="4935985"/>
                      </a:lnTo>
                      <a:lnTo>
                        <a:pt x="4350058" y="4882719"/>
                      </a:lnTo>
                      <a:lnTo>
                        <a:pt x="4447712" y="4793942"/>
                      </a:lnTo>
                      <a:lnTo>
                        <a:pt x="4856085" y="4802820"/>
                      </a:lnTo>
                      <a:lnTo>
                        <a:pt x="4873841" y="4838330"/>
                      </a:lnTo>
                      <a:lnTo>
                        <a:pt x="4873841" y="4838330"/>
                      </a:lnTo>
                      <a:lnTo>
                        <a:pt x="4927107" y="4900474"/>
                      </a:lnTo>
                      <a:lnTo>
                        <a:pt x="5592932" y="4918229"/>
                      </a:lnTo>
                      <a:lnTo>
                        <a:pt x="5575176" y="5042517"/>
                      </a:lnTo>
                      <a:lnTo>
                        <a:pt x="5628442" y="5033639"/>
                      </a:lnTo>
                      <a:lnTo>
                        <a:pt x="5646198" y="5166804"/>
                      </a:lnTo>
                      <a:lnTo>
                        <a:pt x="6178858" y="5166804"/>
                      </a:lnTo>
                      <a:lnTo>
                        <a:pt x="6196613" y="4998128"/>
                      </a:lnTo>
                      <a:lnTo>
                        <a:pt x="6196613" y="4998128"/>
                      </a:lnTo>
                      <a:lnTo>
                        <a:pt x="6249879" y="5015884"/>
                      </a:lnTo>
                      <a:lnTo>
                        <a:pt x="6249879" y="5308847"/>
                      </a:lnTo>
                      <a:lnTo>
                        <a:pt x="6560598" y="5308847"/>
                      </a:lnTo>
                      <a:lnTo>
                        <a:pt x="6533965" y="4136994"/>
                      </a:lnTo>
                      <a:lnTo>
                        <a:pt x="6489576" y="4136994"/>
                      </a:lnTo>
                      <a:lnTo>
                        <a:pt x="6471821" y="4083728"/>
                      </a:lnTo>
                      <a:lnTo>
                        <a:pt x="6294268" y="4101484"/>
                      </a:lnTo>
                      <a:lnTo>
                        <a:pt x="6294268" y="4119239"/>
                      </a:lnTo>
                      <a:lnTo>
                        <a:pt x="6054571" y="4119239"/>
                      </a:lnTo>
                      <a:lnTo>
                        <a:pt x="6072326" y="4057095"/>
                      </a:lnTo>
                      <a:lnTo>
                        <a:pt x="6285390" y="4039340"/>
                      </a:lnTo>
                      <a:lnTo>
                        <a:pt x="6267635" y="3746377"/>
                      </a:lnTo>
                      <a:lnTo>
                        <a:pt x="6853561" y="3737499"/>
                      </a:lnTo>
                      <a:lnTo>
                        <a:pt x="6853561" y="3275860"/>
                      </a:lnTo>
                      <a:lnTo>
                        <a:pt x="6702641" y="3258105"/>
                      </a:lnTo>
                      <a:lnTo>
                        <a:pt x="6702641" y="3116062"/>
                      </a:lnTo>
                      <a:lnTo>
                        <a:pt x="6551720" y="3107185"/>
                      </a:lnTo>
                      <a:lnTo>
                        <a:pt x="6542842" y="2920754"/>
                      </a:lnTo>
                      <a:lnTo>
                        <a:pt x="6418555" y="2938509"/>
                      </a:lnTo>
                      <a:lnTo>
                        <a:pt x="6418555" y="2689934"/>
                      </a:lnTo>
                      <a:lnTo>
                        <a:pt x="6276512" y="2698812"/>
                      </a:lnTo>
                      <a:lnTo>
                        <a:pt x="6267635" y="2592280"/>
                      </a:lnTo>
                      <a:lnTo>
                        <a:pt x="6125592" y="2583402"/>
                      </a:lnTo>
                      <a:lnTo>
                        <a:pt x="6125592" y="2476870"/>
                      </a:lnTo>
                      <a:lnTo>
                        <a:pt x="5699464" y="2476870"/>
                      </a:lnTo>
                      <a:lnTo>
                        <a:pt x="5699464" y="2219418"/>
                      </a:lnTo>
                      <a:lnTo>
                        <a:pt x="5548543" y="2228295"/>
                      </a:lnTo>
                      <a:lnTo>
                        <a:pt x="5548543" y="1935332"/>
                      </a:lnTo>
                      <a:lnTo>
                        <a:pt x="5388745" y="1935332"/>
                      </a:lnTo>
                      <a:lnTo>
                        <a:pt x="5388745" y="1766656"/>
                      </a:lnTo>
                      <a:lnTo>
                        <a:pt x="4829452" y="1766656"/>
                      </a:lnTo>
                      <a:lnTo>
                        <a:pt x="4802819" y="1740023"/>
                      </a:lnTo>
                      <a:lnTo>
                        <a:pt x="4651899" y="1740023"/>
                      </a:lnTo>
                      <a:lnTo>
                        <a:pt x="4643021" y="1500326"/>
                      </a:lnTo>
                      <a:lnTo>
                        <a:pt x="4492101" y="1491449"/>
                      </a:lnTo>
                      <a:lnTo>
                        <a:pt x="4500978" y="1269507"/>
                      </a:lnTo>
                      <a:lnTo>
                        <a:pt x="4465468" y="1260629"/>
                      </a:lnTo>
                      <a:lnTo>
                        <a:pt x="4483223" y="1074198"/>
                      </a:lnTo>
                      <a:lnTo>
                        <a:pt x="4394446" y="1083076"/>
                      </a:lnTo>
                      <a:lnTo>
                        <a:pt x="4385569" y="923278"/>
                      </a:lnTo>
                      <a:lnTo>
                        <a:pt x="4323425" y="923278"/>
                      </a:lnTo>
                      <a:lnTo>
                        <a:pt x="4332303" y="727969"/>
                      </a:lnTo>
                      <a:lnTo>
                        <a:pt x="4172505" y="727969"/>
                      </a:lnTo>
                      <a:lnTo>
                        <a:pt x="4163627" y="683581"/>
                      </a:lnTo>
                      <a:lnTo>
                        <a:pt x="4136994" y="683581"/>
                      </a:lnTo>
                      <a:lnTo>
                        <a:pt x="4145872" y="532660"/>
                      </a:lnTo>
                      <a:lnTo>
                        <a:pt x="4039340" y="532660"/>
                      </a:lnTo>
                      <a:lnTo>
                        <a:pt x="4030462" y="266330"/>
                      </a:lnTo>
                      <a:lnTo>
                        <a:pt x="3879541" y="275208"/>
                      </a:lnTo>
                      <a:lnTo>
                        <a:pt x="3897297" y="142043"/>
                      </a:lnTo>
                      <a:lnTo>
                        <a:pt x="3701988" y="159798"/>
                      </a:lnTo>
                      <a:lnTo>
                        <a:pt x="3701988" y="8878"/>
                      </a:lnTo>
                      <a:lnTo>
                        <a:pt x="3480046" y="0"/>
                      </a:lnTo>
                      <a:close/>
                    </a:path>
                  </a:pathLst>
                </a:custGeom>
                <a:gradFill flip="none" rotWithShape="1">
                  <a:gsLst>
                    <a:gs pos="0">
                      <a:schemeClr val="accent3">
                        <a:lumMod val="0"/>
                        <a:lumOff val="100000"/>
                      </a:schemeClr>
                    </a:gs>
                    <a:gs pos="24000">
                      <a:schemeClr val="accent3">
                        <a:lumMod val="0"/>
                        <a:lumOff val="100000"/>
                      </a:schemeClr>
                    </a:gs>
                    <a:gs pos="50000">
                      <a:srgbClr val="FFE080"/>
                    </a:gs>
                    <a:gs pos="100000">
                      <a:srgbClr val="FFC000"/>
                    </a:gs>
                  </a:gsLst>
                  <a:path path="circle">
                    <a:fillToRect l="50000" t="-80000" r="50000" b="180000"/>
                  </a:path>
                  <a:tileRect/>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9AB3DEA-78C5-73F0-EADD-D81A90D4ADA3}"/>
                    </a:ext>
                  </a:extLst>
                </p:cNvPr>
                <p:cNvSpPr/>
                <p:nvPr/>
              </p:nvSpPr>
              <p:spPr>
                <a:xfrm>
                  <a:off x="6635959" y="3969560"/>
                  <a:ext cx="20008" cy="20008"/>
                </a:xfrm>
                <a:prstGeom prst="rect">
                  <a:avLst/>
                </a:prstGeom>
                <a:gradFill>
                  <a:gsLst>
                    <a:gs pos="84000">
                      <a:srgbClr val="A39060"/>
                    </a:gs>
                    <a:gs pos="0">
                      <a:srgbClr val="FAF8CC"/>
                    </a:gs>
                    <a:gs pos="40000">
                      <a:srgbClr val="FEE483"/>
                    </a:gs>
                    <a:gs pos="70000">
                      <a:srgbClr val="CEAF64"/>
                    </a:gs>
                    <a:gs pos="100000">
                      <a:srgbClr val="FBF7CA"/>
                    </a:gs>
                  </a:gsLst>
                  <a:lin ang="5400000" scaled="1"/>
                </a:gradFill>
                <a:ln w="6350" cap="flat">
                  <a:solidFill>
                    <a:srgbClr val="A3906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Arial"/>
                    <a:ea typeface="Arial"/>
                    <a:cs typeface="Arial"/>
                    <a:sym typeface="Arial"/>
                  </a:endParaRPr>
                </a:p>
              </p:txBody>
            </p:sp>
            <p:sp>
              <p:nvSpPr>
                <p:cNvPr id="58" name="Freeform 22">
                  <a:extLst>
                    <a:ext uri="{FF2B5EF4-FFF2-40B4-BE49-F238E27FC236}">
                      <a16:creationId xmlns:a16="http://schemas.microsoft.com/office/drawing/2014/main" id="{43D44F32-640C-52F6-5F4B-5AEE3325C2D7}"/>
                    </a:ext>
                  </a:extLst>
                </p:cNvPr>
                <p:cNvSpPr/>
                <p:nvPr/>
              </p:nvSpPr>
              <p:spPr>
                <a:xfrm>
                  <a:off x="5690485" y="2594516"/>
                  <a:ext cx="709853" cy="970024"/>
                </a:xfrm>
                <a:custGeom>
                  <a:avLst/>
                  <a:gdLst/>
                  <a:ahLst/>
                  <a:cxnLst>
                    <a:cxn ang="0">
                      <a:pos x="wd2" y="hd2"/>
                    </a:cxn>
                    <a:cxn ang="5400000">
                      <a:pos x="wd2" y="hd2"/>
                    </a:cxn>
                    <a:cxn ang="10800000">
                      <a:pos x="wd2" y="hd2"/>
                    </a:cxn>
                    <a:cxn ang="16200000">
                      <a:pos x="wd2" y="hd2"/>
                    </a:cxn>
                  </a:cxnLst>
                  <a:rect l="0" t="0" r="r" b="b"/>
                  <a:pathLst>
                    <a:path w="21600" h="21600" extrusionOk="0">
                      <a:moveTo>
                        <a:pt x="1564" y="1287"/>
                      </a:moveTo>
                      <a:lnTo>
                        <a:pt x="1564" y="12445"/>
                      </a:lnTo>
                      <a:lnTo>
                        <a:pt x="0" y="12445"/>
                      </a:lnTo>
                      <a:lnTo>
                        <a:pt x="0" y="13875"/>
                      </a:lnTo>
                      <a:lnTo>
                        <a:pt x="977" y="13875"/>
                      </a:lnTo>
                      <a:lnTo>
                        <a:pt x="977" y="17523"/>
                      </a:lnTo>
                      <a:lnTo>
                        <a:pt x="1955" y="17523"/>
                      </a:lnTo>
                      <a:lnTo>
                        <a:pt x="1955" y="19311"/>
                      </a:lnTo>
                      <a:lnTo>
                        <a:pt x="4789" y="19311"/>
                      </a:lnTo>
                      <a:lnTo>
                        <a:pt x="4789" y="20313"/>
                      </a:lnTo>
                      <a:lnTo>
                        <a:pt x="9285" y="20313"/>
                      </a:lnTo>
                      <a:lnTo>
                        <a:pt x="9285" y="21600"/>
                      </a:lnTo>
                      <a:lnTo>
                        <a:pt x="14172" y="21600"/>
                      </a:lnTo>
                      <a:lnTo>
                        <a:pt x="14172" y="16021"/>
                      </a:lnTo>
                      <a:lnTo>
                        <a:pt x="15443" y="16021"/>
                      </a:lnTo>
                      <a:lnTo>
                        <a:pt x="15443" y="12445"/>
                      </a:lnTo>
                      <a:lnTo>
                        <a:pt x="16518" y="12445"/>
                      </a:lnTo>
                      <a:lnTo>
                        <a:pt x="16518" y="10728"/>
                      </a:lnTo>
                      <a:lnTo>
                        <a:pt x="17886" y="10728"/>
                      </a:lnTo>
                      <a:lnTo>
                        <a:pt x="17886" y="9942"/>
                      </a:lnTo>
                      <a:lnTo>
                        <a:pt x="18766" y="9942"/>
                      </a:lnTo>
                      <a:lnTo>
                        <a:pt x="18766" y="8940"/>
                      </a:lnTo>
                      <a:lnTo>
                        <a:pt x="20329" y="8940"/>
                      </a:lnTo>
                      <a:lnTo>
                        <a:pt x="20329" y="7510"/>
                      </a:lnTo>
                      <a:lnTo>
                        <a:pt x="21600" y="7510"/>
                      </a:lnTo>
                      <a:lnTo>
                        <a:pt x="21600" y="6437"/>
                      </a:lnTo>
                      <a:lnTo>
                        <a:pt x="19059" y="6437"/>
                      </a:lnTo>
                      <a:lnTo>
                        <a:pt x="19059" y="5650"/>
                      </a:lnTo>
                      <a:lnTo>
                        <a:pt x="17984" y="5650"/>
                      </a:lnTo>
                      <a:lnTo>
                        <a:pt x="16518" y="4577"/>
                      </a:lnTo>
                      <a:lnTo>
                        <a:pt x="15052" y="4577"/>
                      </a:lnTo>
                      <a:lnTo>
                        <a:pt x="15052" y="2003"/>
                      </a:lnTo>
                      <a:lnTo>
                        <a:pt x="13292" y="2003"/>
                      </a:lnTo>
                      <a:lnTo>
                        <a:pt x="13292" y="1144"/>
                      </a:lnTo>
                      <a:lnTo>
                        <a:pt x="9871" y="1144"/>
                      </a:lnTo>
                      <a:lnTo>
                        <a:pt x="9871" y="3719"/>
                      </a:lnTo>
                      <a:lnTo>
                        <a:pt x="7428" y="3719"/>
                      </a:lnTo>
                      <a:lnTo>
                        <a:pt x="7428" y="1001"/>
                      </a:lnTo>
                      <a:lnTo>
                        <a:pt x="5278" y="1001"/>
                      </a:lnTo>
                      <a:lnTo>
                        <a:pt x="5278" y="0"/>
                      </a:lnTo>
                      <a:lnTo>
                        <a:pt x="2639" y="0"/>
                      </a:lnTo>
                      <a:lnTo>
                        <a:pt x="2932" y="1359"/>
                      </a:lnTo>
                      <a:lnTo>
                        <a:pt x="1564" y="1287"/>
                      </a:lnTo>
                      <a:close/>
                    </a:path>
                  </a:pathLst>
                </a:custGeom>
                <a:gradFill flip="none" rotWithShape="1">
                  <a:gsLst>
                    <a:gs pos="73000">
                      <a:srgbClr val="FFE080"/>
                    </a:gs>
                    <a:gs pos="100000">
                      <a:schemeClr val="bg1"/>
                    </a:gs>
                    <a:gs pos="100000">
                      <a:srgbClr val="FFC000"/>
                    </a:gs>
                    <a:gs pos="100000">
                      <a:schemeClr val="accent3">
                        <a:lumMod val="45000"/>
                        <a:lumOff val="55000"/>
                      </a:schemeClr>
                    </a:gs>
                    <a:gs pos="0">
                      <a:schemeClr val="accent3">
                        <a:lumMod val="45000"/>
                        <a:lumOff val="55000"/>
                      </a:schemeClr>
                    </a:gs>
                    <a:gs pos="33000">
                      <a:srgbClr val="FFC000"/>
                    </a:gs>
                  </a:gsLst>
                  <a:path path="circle">
                    <a:fillToRect l="100000" t="100000"/>
                  </a:path>
                  <a:tileRect r="-100000" b="-100000"/>
                </a:gradFill>
                <a:ln w="12700">
                  <a:solidFill>
                    <a:srgbClr val="A39061"/>
                  </a:solidFill>
                </a:ln>
              </p:spPr>
              <p:txBody>
                <a:bodyPr tIns="91439" bIns="91439" anchor="ctr"/>
                <a:lstStyle/>
                <a:p>
                  <a:pPr algn="ctr">
                    <a:defRPr sz="3600">
                      <a:solidFill>
                        <a:srgbClr val="FFFFFF"/>
                      </a:solidFill>
                      <a:latin typeface="Arial"/>
                      <a:ea typeface="Arial"/>
                      <a:cs typeface="Arial"/>
                      <a:sym typeface="Arial"/>
                    </a:defRPr>
                  </a:pPr>
                  <a:endParaRPr/>
                </a:p>
              </p:txBody>
            </p:sp>
            <p:grpSp>
              <p:nvGrpSpPr>
                <p:cNvPr id="59" name="Group 12">
                  <a:extLst>
                    <a:ext uri="{FF2B5EF4-FFF2-40B4-BE49-F238E27FC236}">
                      <a16:creationId xmlns:a16="http://schemas.microsoft.com/office/drawing/2014/main" id="{118CAD73-6F9D-B827-DDE7-6D1153CF922E}"/>
                    </a:ext>
                  </a:extLst>
                </p:cNvPr>
                <p:cNvGrpSpPr/>
                <p:nvPr/>
              </p:nvGrpSpPr>
              <p:grpSpPr>
                <a:xfrm>
                  <a:off x="4501725" y="836865"/>
                  <a:ext cx="2146300" cy="1746250"/>
                  <a:chOff x="0" y="0"/>
                  <a:chExt cx="4292600" cy="3492500"/>
                </a:xfrm>
              </p:grpSpPr>
              <p:sp>
                <p:nvSpPr>
                  <p:cNvPr id="60" name="Freeform 10">
                    <a:extLst>
                      <a:ext uri="{FF2B5EF4-FFF2-40B4-BE49-F238E27FC236}">
                        <a16:creationId xmlns:a16="http://schemas.microsoft.com/office/drawing/2014/main" id="{48B9B1A9-09AB-B978-0F99-EEF5BA34E432}"/>
                      </a:ext>
                    </a:extLst>
                  </p:cNvPr>
                  <p:cNvSpPr/>
                  <p:nvPr/>
                </p:nvSpPr>
                <p:spPr>
                  <a:xfrm>
                    <a:off x="0" y="0"/>
                    <a:ext cx="4292600" cy="3492500"/>
                  </a:xfrm>
                  <a:custGeom>
                    <a:avLst/>
                    <a:gdLst/>
                    <a:ahLst/>
                    <a:cxnLst>
                      <a:cxn ang="0">
                        <a:pos x="wd2" y="hd2"/>
                      </a:cxn>
                      <a:cxn ang="5400000">
                        <a:pos x="wd2" y="hd2"/>
                      </a:cxn>
                      <a:cxn ang="10800000">
                        <a:pos x="wd2" y="hd2"/>
                      </a:cxn>
                      <a:cxn ang="16200000">
                        <a:pos x="wd2" y="hd2"/>
                      </a:cxn>
                    </a:cxnLst>
                    <a:rect l="0" t="0" r="r" b="b"/>
                    <a:pathLst>
                      <a:path w="21600" h="21600" extrusionOk="0">
                        <a:moveTo>
                          <a:pt x="1725" y="9033"/>
                        </a:moveTo>
                        <a:lnTo>
                          <a:pt x="1086" y="9033"/>
                        </a:lnTo>
                        <a:lnTo>
                          <a:pt x="1086" y="11271"/>
                        </a:lnTo>
                        <a:lnTo>
                          <a:pt x="2237" y="11271"/>
                        </a:lnTo>
                        <a:lnTo>
                          <a:pt x="2237" y="13156"/>
                        </a:lnTo>
                        <a:lnTo>
                          <a:pt x="4537" y="13156"/>
                        </a:lnTo>
                        <a:lnTo>
                          <a:pt x="4537" y="15395"/>
                        </a:lnTo>
                        <a:lnTo>
                          <a:pt x="5336" y="15395"/>
                        </a:lnTo>
                        <a:lnTo>
                          <a:pt x="5336" y="14374"/>
                        </a:lnTo>
                        <a:lnTo>
                          <a:pt x="6518" y="14374"/>
                        </a:lnTo>
                        <a:lnTo>
                          <a:pt x="6710" y="14609"/>
                        </a:lnTo>
                        <a:lnTo>
                          <a:pt x="6167" y="15277"/>
                        </a:lnTo>
                        <a:lnTo>
                          <a:pt x="6646" y="15866"/>
                        </a:lnTo>
                        <a:lnTo>
                          <a:pt x="6966" y="15866"/>
                        </a:lnTo>
                        <a:lnTo>
                          <a:pt x="6966" y="19440"/>
                        </a:lnTo>
                        <a:lnTo>
                          <a:pt x="7828" y="19440"/>
                        </a:lnTo>
                        <a:lnTo>
                          <a:pt x="7828" y="20422"/>
                        </a:lnTo>
                        <a:lnTo>
                          <a:pt x="9841" y="20422"/>
                        </a:lnTo>
                        <a:lnTo>
                          <a:pt x="9841" y="20068"/>
                        </a:lnTo>
                        <a:lnTo>
                          <a:pt x="11407" y="20068"/>
                        </a:lnTo>
                        <a:lnTo>
                          <a:pt x="11407" y="20461"/>
                        </a:lnTo>
                        <a:lnTo>
                          <a:pt x="12366" y="20461"/>
                        </a:lnTo>
                        <a:lnTo>
                          <a:pt x="12366" y="21600"/>
                        </a:lnTo>
                        <a:lnTo>
                          <a:pt x="13356" y="21600"/>
                        </a:lnTo>
                        <a:lnTo>
                          <a:pt x="13356" y="20108"/>
                        </a:lnTo>
                        <a:lnTo>
                          <a:pt x="15082" y="20108"/>
                        </a:lnTo>
                        <a:lnTo>
                          <a:pt x="15082" y="19440"/>
                        </a:lnTo>
                        <a:lnTo>
                          <a:pt x="15401" y="19440"/>
                        </a:lnTo>
                        <a:lnTo>
                          <a:pt x="15401" y="20932"/>
                        </a:lnTo>
                        <a:lnTo>
                          <a:pt x="13612" y="20932"/>
                        </a:lnTo>
                        <a:lnTo>
                          <a:pt x="13612" y="21482"/>
                        </a:lnTo>
                        <a:lnTo>
                          <a:pt x="15785" y="21482"/>
                        </a:lnTo>
                        <a:lnTo>
                          <a:pt x="15785" y="19479"/>
                        </a:lnTo>
                        <a:lnTo>
                          <a:pt x="18149" y="19479"/>
                        </a:lnTo>
                        <a:lnTo>
                          <a:pt x="18149" y="18497"/>
                        </a:lnTo>
                        <a:lnTo>
                          <a:pt x="19236" y="18497"/>
                        </a:lnTo>
                        <a:lnTo>
                          <a:pt x="19236" y="17516"/>
                        </a:lnTo>
                        <a:lnTo>
                          <a:pt x="19779" y="17516"/>
                        </a:lnTo>
                        <a:lnTo>
                          <a:pt x="19779" y="16652"/>
                        </a:lnTo>
                        <a:lnTo>
                          <a:pt x="20769" y="16652"/>
                        </a:lnTo>
                        <a:lnTo>
                          <a:pt x="20769" y="15434"/>
                        </a:lnTo>
                        <a:lnTo>
                          <a:pt x="20322" y="15434"/>
                        </a:lnTo>
                        <a:lnTo>
                          <a:pt x="20322" y="14020"/>
                        </a:lnTo>
                        <a:lnTo>
                          <a:pt x="19779" y="14020"/>
                        </a:lnTo>
                        <a:lnTo>
                          <a:pt x="19779" y="13471"/>
                        </a:lnTo>
                        <a:lnTo>
                          <a:pt x="20290" y="13471"/>
                        </a:lnTo>
                        <a:lnTo>
                          <a:pt x="20290" y="13235"/>
                        </a:lnTo>
                        <a:lnTo>
                          <a:pt x="21600" y="13235"/>
                        </a:lnTo>
                        <a:lnTo>
                          <a:pt x="21600" y="12528"/>
                        </a:lnTo>
                        <a:lnTo>
                          <a:pt x="21185" y="12528"/>
                        </a:lnTo>
                        <a:lnTo>
                          <a:pt x="21185" y="12135"/>
                        </a:lnTo>
                        <a:lnTo>
                          <a:pt x="20641" y="12135"/>
                        </a:lnTo>
                        <a:lnTo>
                          <a:pt x="20641" y="11743"/>
                        </a:lnTo>
                        <a:lnTo>
                          <a:pt x="20226" y="11743"/>
                        </a:lnTo>
                        <a:lnTo>
                          <a:pt x="20226" y="12528"/>
                        </a:lnTo>
                        <a:lnTo>
                          <a:pt x="20514" y="12528"/>
                        </a:lnTo>
                        <a:lnTo>
                          <a:pt x="20098" y="13039"/>
                        </a:lnTo>
                        <a:lnTo>
                          <a:pt x="19651" y="13039"/>
                        </a:lnTo>
                        <a:lnTo>
                          <a:pt x="19651" y="13392"/>
                        </a:lnTo>
                        <a:lnTo>
                          <a:pt x="19012" y="13392"/>
                        </a:lnTo>
                        <a:lnTo>
                          <a:pt x="19012" y="15395"/>
                        </a:lnTo>
                        <a:lnTo>
                          <a:pt x="19267" y="15709"/>
                        </a:lnTo>
                        <a:lnTo>
                          <a:pt x="19619" y="15709"/>
                        </a:lnTo>
                        <a:lnTo>
                          <a:pt x="19619" y="16298"/>
                        </a:lnTo>
                        <a:lnTo>
                          <a:pt x="18788" y="16298"/>
                        </a:lnTo>
                        <a:lnTo>
                          <a:pt x="18788" y="14374"/>
                        </a:lnTo>
                        <a:lnTo>
                          <a:pt x="16072" y="14374"/>
                        </a:lnTo>
                        <a:lnTo>
                          <a:pt x="16072" y="13274"/>
                        </a:lnTo>
                        <a:lnTo>
                          <a:pt x="15146" y="13274"/>
                        </a:lnTo>
                        <a:lnTo>
                          <a:pt x="15146" y="12764"/>
                        </a:lnTo>
                        <a:lnTo>
                          <a:pt x="14794" y="12764"/>
                        </a:lnTo>
                        <a:lnTo>
                          <a:pt x="14794" y="12253"/>
                        </a:lnTo>
                        <a:lnTo>
                          <a:pt x="14187" y="12253"/>
                        </a:lnTo>
                        <a:lnTo>
                          <a:pt x="14187" y="9818"/>
                        </a:lnTo>
                        <a:lnTo>
                          <a:pt x="15178" y="9818"/>
                        </a:lnTo>
                        <a:lnTo>
                          <a:pt x="15178" y="8129"/>
                        </a:lnTo>
                        <a:lnTo>
                          <a:pt x="7253" y="8129"/>
                        </a:lnTo>
                        <a:lnTo>
                          <a:pt x="7253" y="7658"/>
                        </a:lnTo>
                        <a:lnTo>
                          <a:pt x="7573" y="7658"/>
                        </a:lnTo>
                        <a:lnTo>
                          <a:pt x="7573" y="7305"/>
                        </a:lnTo>
                        <a:lnTo>
                          <a:pt x="7860" y="7305"/>
                        </a:lnTo>
                        <a:lnTo>
                          <a:pt x="7860" y="6951"/>
                        </a:lnTo>
                        <a:lnTo>
                          <a:pt x="8308" y="6951"/>
                        </a:lnTo>
                        <a:lnTo>
                          <a:pt x="8308" y="6362"/>
                        </a:lnTo>
                        <a:lnTo>
                          <a:pt x="8627" y="6362"/>
                        </a:lnTo>
                        <a:lnTo>
                          <a:pt x="8627" y="6009"/>
                        </a:lnTo>
                        <a:lnTo>
                          <a:pt x="8947" y="6009"/>
                        </a:lnTo>
                        <a:lnTo>
                          <a:pt x="8947" y="5184"/>
                        </a:lnTo>
                        <a:lnTo>
                          <a:pt x="11343" y="5184"/>
                        </a:lnTo>
                        <a:lnTo>
                          <a:pt x="11343" y="6205"/>
                        </a:lnTo>
                        <a:lnTo>
                          <a:pt x="12014" y="6205"/>
                        </a:lnTo>
                        <a:lnTo>
                          <a:pt x="12014" y="5773"/>
                        </a:lnTo>
                        <a:lnTo>
                          <a:pt x="13963" y="5773"/>
                        </a:lnTo>
                        <a:lnTo>
                          <a:pt x="13963" y="5184"/>
                        </a:lnTo>
                        <a:lnTo>
                          <a:pt x="13069" y="5184"/>
                        </a:lnTo>
                        <a:lnTo>
                          <a:pt x="13069" y="4163"/>
                        </a:lnTo>
                        <a:lnTo>
                          <a:pt x="13836" y="4163"/>
                        </a:lnTo>
                        <a:lnTo>
                          <a:pt x="13836" y="3181"/>
                        </a:lnTo>
                        <a:lnTo>
                          <a:pt x="13037" y="3181"/>
                        </a:lnTo>
                        <a:lnTo>
                          <a:pt x="13037" y="2160"/>
                        </a:lnTo>
                        <a:lnTo>
                          <a:pt x="12270" y="2160"/>
                        </a:lnTo>
                        <a:lnTo>
                          <a:pt x="12270" y="3103"/>
                        </a:lnTo>
                        <a:lnTo>
                          <a:pt x="11311" y="3103"/>
                        </a:lnTo>
                        <a:lnTo>
                          <a:pt x="11311" y="4124"/>
                        </a:lnTo>
                        <a:lnTo>
                          <a:pt x="10544" y="4124"/>
                        </a:lnTo>
                        <a:lnTo>
                          <a:pt x="10544" y="3142"/>
                        </a:lnTo>
                        <a:lnTo>
                          <a:pt x="9778" y="3142"/>
                        </a:lnTo>
                        <a:lnTo>
                          <a:pt x="9778" y="4163"/>
                        </a:lnTo>
                        <a:lnTo>
                          <a:pt x="8915" y="4163"/>
                        </a:lnTo>
                        <a:lnTo>
                          <a:pt x="8915" y="2985"/>
                        </a:lnTo>
                        <a:lnTo>
                          <a:pt x="9809" y="2985"/>
                        </a:lnTo>
                        <a:lnTo>
                          <a:pt x="9809" y="2042"/>
                        </a:lnTo>
                        <a:lnTo>
                          <a:pt x="8084" y="2042"/>
                        </a:lnTo>
                        <a:lnTo>
                          <a:pt x="8084" y="2985"/>
                        </a:lnTo>
                        <a:lnTo>
                          <a:pt x="7285" y="2985"/>
                        </a:lnTo>
                        <a:lnTo>
                          <a:pt x="7285" y="1964"/>
                        </a:lnTo>
                        <a:lnTo>
                          <a:pt x="6231" y="1964"/>
                        </a:lnTo>
                        <a:lnTo>
                          <a:pt x="6231" y="2788"/>
                        </a:lnTo>
                        <a:lnTo>
                          <a:pt x="4793" y="2788"/>
                        </a:lnTo>
                        <a:lnTo>
                          <a:pt x="4793" y="1964"/>
                        </a:lnTo>
                        <a:lnTo>
                          <a:pt x="4473" y="1964"/>
                        </a:lnTo>
                        <a:lnTo>
                          <a:pt x="4473" y="1335"/>
                        </a:lnTo>
                        <a:lnTo>
                          <a:pt x="4761" y="1335"/>
                        </a:lnTo>
                        <a:lnTo>
                          <a:pt x="4761" y="864"/>
                        </a:lnTo>
                        <a:lnTo>
                          <a:pt x="4154" y="864"/>
                        </a:lnTo>
                        <a:lnTo>
                          <a:pt x="4154" y="1375"/>
                        </a:lnTo>
                        <a:lnTo>
                          <a:pt x="3834" y="1375"/>
                        </a:lnTo>
                        <a:lnTo>
                          <a:pt x="3834" y="1964"/>
                        </a:lnTo>
                        <a:lnTo>
                          <a:pt x="4282" y="1964"/>
                        </a:lnTo>
                        <a:lnTo>
                          <a:pt x="4282" y="2435"/>
                        </a:lnTo>
                        <a:lnTo>
                          <a:pt x="3419" y="2435"/>
                        </a:lnTo>
                        <a:lnTo>
                          <a:pt x="3419" y="1964"/>
                        </a:lnTo>
                        <a:lnTo>
                          <a:pt x="3291" y="1964"/>
                        </a:lnTo>
                        <a:lnTo>
                          <a:pt x="3291" y="1375"/>
                        </a:lnTo>
                        <a:lnTo>
                          <a:pt x="3131" y="1375"/>
                        </a:lnTo>
                        <a:lnTo>
                          <a:pt x="3131" y="353"/>
                        </a:lnTo>
                        <a:lnTo>
                          <a:pt x="3291" y="157"/>
                        </a:lnTo>
                        <a:lnTo>
                          <a:pt x="3643" y="157"/>
                        </a:lnTo>
                        <a:lnTo>
                          <a:pt x="3643" y="1139"/>
                        </a:lnTo>
                        <a:lnTo>
                          <a:pt x="3930" y="1139"/>
                        </a:lnTo>
                        <a:lnTo>
                          <a:pt x="3930" y="0"/>
                        </a:lnTo>
                        <a:lnTo>
                          <a:pt x="2652" y="0"/>
                        </a:lnTo>
                        <a:lnTo>
                          <a:pt x="2652" y="1100"/>
                        </a:lnTo>
                        <a:lnTo>
                          <a:pt x="3004" y="1100"/>
                        </a:lnTo>
                        <a:lnTo>
                          <a:pt x="3004" y="2003"/>
                        </a:lnTo>
                        <a:lnTo>
                          <a:pt x="2684" y="2003"/>
                        </a:lnTo>
                        <a:lnTo>
                          <a:pt x="2684" y="2710"/>
                        </a:lnTo>
                        <a:lnTo>
                          <a:pt x="1821" y="2710"/>
                        </a:lnTo>
                        <a:lnTo>
                          <a:pt x="1821" y="2985"/>
                        </a:lnTo>
                        <a:lnTo>
                          <a:pt x="1406" y="2985"/>
                        </a:lnTo>
                        <a:lnTo>
                          <a:pt x="1406" y="3260"/>
                        </a:lnTo>
                        <a:lnTo>
                          <a:pt x="64" y="3260"/>
                        </a:lnTo>
                        <a:lnTo>
                          <a:pt x="64" y="3495"/>
                        </a:lnTo>
                        <a:lnTo>
                          <a:pt x="639" y="3495"/>
                        </a:lnTo>
                        <a:lnTo>
                          <a:pt x="639" y="4163"/>
                        </a:lnTo>
                        <a:lnTo>
                          <a:pt x="0" y="4163"/>
                        </a:lnTo>
                        <a:lnTo>
                          <a:pt x="0" y="5302"/>
                        </a:lnTo>
                        <a:lnTo>
                          <a:pt x="351" y="5302"/>
                        </a:lnTo>
                        <a:lnTo>
                          <a:pt x="351" y="6401"/>
                        </a:lnTo>
                        <a:lnTo>
                          <a:pt x="895" y="6401"/>
                        </a:lnTo>
                        <a:lnTo>
                          <a:pt x="895" y="6991"/>
                        </a:lnTo>
                        <a:lnTo>
                          <a:pt x="1566" y="6991"/>
                        </a:lnTo>
                        <a:lnTo>
                          <a:pt x="1566" y="7540"/>
                        </a:lnTo>
                        <a:lnTo>
                          <a:pt x="1885" y="7933"/>
                        </a:lnTo>
                        <a:lnTo>
                          <a:pt x="2428" y="7933"/>
                        </a:lnTo>
                        <a:lnTo>
                          <a:pt x="2428" y="8326"/>
                        </a:lnTo>
                        <a:lnTo>
                          <a:pt x="2141" y="8326"/>
                        </a:lnTo>
                        <a:lnTo>
                          <a:pt x="2141" y="8522"/>
                        </a:lnTo>
                        <a:lnTo>
                          <a:pt x="2428" y="8522"/>
                        </a:lnTo>
                        <a:lnTo>
                          <a:pt x="2428" y="10015"/>
                        </a:lnTo>
                        <a:lnTo>
                          <a:pt x="1949" y="10015"/>
                        </a:lnTo>
                        <a:lnTo>
                          <a:pt x="1725" y="9033"/>
                        </a:lnTo>
                        <a:close/>
                      </a:path>
                    </a:pathLst>
                  </a:custGeom>
                  <a:solidFill>
                    <a:srgbClr val="BFBFBF"/>
                  </a:solidFill>
                  <a:ln w="12700" cap="flat">
                    <a:noFill/>
                    <a:miter lim="400000"/>
                  </a:ln>
                  <a:effectLst/>
                </p:spPr>
                <p:txBody>
                  <a:bodyPr wrap="square" lIns="45720" tIns="45720" rIns="45720" bIns="45720" numCol="1" anchor="ctr">
                    <a:noAutofit/>
                  </a:bodyPr>
                  <a:lstStyle/>
                  <a:p>
                    <a:pPr algn="ctr">
                      <a:defRPr sz="3600">
                        <a:solidFill>
                          <a:srgbClr val="FFFFFF"/>
                        </a:solidFill>
                        <a:latin typeface="Arial"/>
                        <a:ea typeface="Arial"/>
                        <a:cs typeface="Arial"/>
                        <a:sym typeface="Arial"/>
                      </a:defRPr>
                    </a:pPr>
                    <a:endParaRPr sz="1800" b="1">
                      <a:latin typeface="Arial" panose="020B0604020202020204" pitchFamily="34" charset="0"/>
                      <a:cs typeface="Arial" panose="020B0604020202020204" pitchFamily="34" charset="0"/>
                    </a:endParaRPr>
                  </a:p>
                </p:txBody>
              </p:sp>
              <p:sp>
                <p:nvSpPr>
                  <p:cNvPr id="61" name="Rectangle 11">
                    <a:extLst>
                      <a:ext uri="{FF2B5EF4-FFF2-40B4-BE49-F238E27FC236}">
                        <a16:creationId xmlns:a16="http://schemas.microsoft.com/office/drawing/2014/main" id="{FB38AC85-50B7-EC7C-70CE-B5E299060A65}"/>
                      </a:ext>
                    </a:extLst>
                  </p:cNvPr>
                  <p:cNvSpPr/>
                  <p:nvPr/>
                </p:nvSpPr>
                <p:spPr>
                  <a:xfrm>
                    <a:off x="1449983" y="152399"/>
                    <a:ext cx="162017" cy="160373"/>
                  </a:xfrm>
                  <a:prstGeom prst="rect">
                    <a:avLst/>
                  </a:prstGeom>
                  <a:solidFill>
                    <a:srgbClr val="BFBFBF"/>
                  </a:solidFill>
                  <a:ln w="12700" cap="flat">
                    <a:noFill/>
                    <a:miter lim="400000"/>
                  </a:ln>
                  <a:effectLst/>
                </p:spPr>
                <p:txBody>
                  <a:bodyPr wrap="square" lIns="45720" tIns="45720" rIns="45720" bIns="45720" numCol="1" anchor="ctr">
                    <a:noAutofit/>
                  </a:bodyPr>
                  <a:lstStyle/>
                  <a:p>
                    <a:pPr algn="ctr">
                      <a:defRPr sz="3600">
                        <a:solidFill>
                          <a:srgbClr val="FFFFFF"/>
                        </a:solidFill>
                        <a:latin typeface="Arial"/>
                        <a:ea typeface="Arial"/>
                        <a:cs typeface="Arial"/>
                        <a:sym typeface="Arial"/>
                      </a:defRPr>
                    </a:pPr>
                    <a:endParaRPr sz="1800" b="1">
                      <a:latin typeface="Arial" panose="020B0604020202020204" pitchFamily="34" charset="0"/>
                      <a:cs typeface="Arial" panose="020B0604020202020204" pitchFamily="34" charset="0"/>
                    </a:endParaRPr>
                  </a:p>
                </p:txBody>
              </p:sp>
              <p:sp>
                <p:nvSpPr>
                  <p:cNvPr id="62" name="Rectangle 55">
                    <a:extLst>
                      <a:ext uri="{FF2B5EF4-FFF2-40B4-BE49-F238E27FC236}">
                        <a16:creationId xmlns:a16="http://schemas.microsoft.com/office/drawing/2014/main" id="{A239D234-27B4-5554-3DDC-CB9669A855E8}"/>
                      </a:ext>
                    </a:extLst>
                  </p:cNvPr>
                  <p:cNvSpPr/>
                  <p:nvPr/>
                </p:nvSpPr>
                <p:spPr>
                  <a:xfrm>
                    <a:off x="2110383" y="336549"/>
                    <a:ext cx="162017" cy="160373"/>
                  </a:xfrm>
                  <a:prstGeom prst="rect">
                    <a:avLst/>
                  </a:prstGeom>
                  <a:solidFill>
                    <a:srgbClr val="BFBFBF"/>
                  </a:solidFill>
                  <a:ln w="12700" cap="flat">
                    <a:noFill/>
                    <a:miter lim="400000"/>
                  </a:ln>
                  <a:effectLst/>
                </p:spPr>
                <p:txBody>
                  <a:bodyPr wrap="square" lIns="45720" tIns="45720" rIns="45720" bIns="45720" numCol="1" anchor="ctr">
                    <a:noAutofit/>
                  </a:bodyPr>
                  <a:lstStyle/>
                  <a:p>
                    <a:pPr algn="ctr">
                      <a:defRPr sz="3600">
                        <a:solidFill>
                          <a:srgbClr val="FFFFFF"/>
                        </a:solidFill>
                        <a:latin typeface="Arial"/>
                        <a:ea typeface="Arial"/>
                        <a:cs typeface="Arial"/>
                        <a:sym typeface="Arial"/>
                      </a:defRPr>
                    </a:pPr>
                    <a:endParaRPr sz="1800" b="1">
                      <a:latin typeface="Arial" panose="020B0604020202020204" pitchFamily="34" charset="0"/>
                      <a:cs typeface="Arial" panose="020B0604020202020204" pitchFamily="34" charset="0"/>
                    </a:endParaRPr>
                  </a:p>
                </p:txBody>
              </p:sp>
            </p:grpSp>
            <p:sp>
              <p:nvSpPr>
                <p:cNvPr id="63" name="Oval 76">
                  <a:extLst>
                    <a:ext uri="{FF2B5EF4-FFF2-40B4-BE49-F238E27FC236}">
                      <a16:creationId xmlns:a16="http://schemas.microsoft.com/office/drawing/2014/main" id="{3F2CDCE8-AD26-2823-1989-B26D30C90653}"/>
                    </a:ext>
                  </a:extLst>
                </p:cNvPr>
                <p:cNvSpPr/>
                <p:nvPr/>
              </p:nvSpPr>
              <p:spPr>
                <a:xfrm>
                  <a:off x="4756138" y="1270619"/>
                  <a:ext cx="1271025" cy="1196883"/>
                </a:xfrm>
                <a:prstGeom prst="ellipse">
                  <a:avLst/>
                </a:prstGeom>
                <a:noFill/>
                <a:ln w="28575" cap="flat">
                  <a:solidFill>
                    <a:srgbClr val="0070C0"/>
                  </a:solidFill>
                  <a:prstDash val="solid"/>
                  <a:round/>
                </a:ln>
                <a:effectLst/>
              </p:spPr>
              <p:txBody>
                <a:bodyPr wrap="square" lIns="45720" tIns="45720" rIns="45720" bIns="45720" numCol="1" anchor="ctr">
                  <a:noAutofit/>
                </a:bodyPr>
                <a:lstStyle/>
                <a:p>
                  <a:pPr algn="ctr">
                    <a:defRPr sz="2000">
                      <a:solidFill>
                        <a:srgbClr val="FFFFFF"/>
                      </a:solidFill>
                      <a:latin typeface="Arial"/>
                      <a:ea typeface="Arial"/>
                      <a:cs typeface="Arial"/>
                      <a:sym typeface="Arial"/>
                    </a:defRPr>
                  </a:pPr>
                  <a:endParaRPr sz="1000" b="1">
                    <a:solidFill>
                      <a:srgbClr val="0070C0"/>
                    </a:solidFill>
                    <a:latin typeface="Arial" panose="020B0604020202020204" pitchFamily="34" charset="0"/>
                    <a:cs typeface="Arial" panose="020B0604020202020204" pitchFamily="34" charset="0"/>
                  </a:endParaRPr>
                </a:p>
              </p:txBody>
            </p:sp>
            <p:sp>
              <p:nvSpPr>
                <p:cNvPr id="64" name="TextBox 68">
                  <a:extLst>
                    <a:ext uri="{FF2B5EF4-FFF2-40B4-BE49-F238E27FC236}">
                      <a16:creationId xmlns:a16="http://schemas.microsoft.com/office/drawing/2014/main" id="{081C5310-92CC-5EF6-B62C-6483CDC3129A}"/>
                    </a:ext>
                  </a:extLst>
                </p:cNvPr>
                <p:cNvSpPr/>
                <p:nvPr/>
              </p:nvSpPr>
              <p:spPr>
                <a:xfrm rot="3474465">
                  <a:off x="4975285" y="2247949"/>
                  <a:ext cx="852645" cy="1200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254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defRPr sz="1600"/>
                  </a:lvl1pPr>
                </a:lstStyle>
                <a:p>
                  <a:r>
                    <a:rPr sz="1100">
                      <a:latin typeface="Arial" panose="020B0604020202020204" pitchFamily="34" charset="0"/>
                      <a:cs typeface="Arial" panose="020B0604020202020204" pitchFamily="34" charset="0"/>
                    </a:rPr>
                    <a:t>Cortez Fault</a:t>
                  </a:r>
                </a:p>
              </p:txBody>
            </p:sp>
            <p:sp>
              <p:nvSpPr>
                <p:cNvPr id="65" name="TextBox 77">
                  <a:extLst>
                    <a:ext uri="{FF2B5EF4-FFF2-40B4-BE49-F238E27FC236}">
                      <a16:creationId xmlns:a16="http://schemas.microsoft.com/office/drawing/2014/main" id="{B7C3E908-AD42-3E48-DAD3-CE7DED45BD24}"/>
                    </a:ext>
                  </a:extLst>
                </p:cNvPr>
                <p:cNvSpPr/>
                <p:nvPr/>
              </p:nvSpPr>
              <p:spPr>
                <a:xfrm>
                  <a:off x="4992465" y="1642372"/>
                  <a:ext cx="509747" cy="15025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254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defRPr sz="2000" b="1">
                      <a:solidFill>
                        <a:srgbClr val="404040"/>
                      </a:solidFill>
                      <a:latin typeface="Arial"/>
                      <a:ea typeface="Arial"/>
                      <a:cs typeface="Arial"/>
                      <a:sym typeface="Arial"/>
                    </a:defRPr>
                  </a:lvl1pPr>
                </a:lstStyle>
                <a:p>
                  <a:r>
                    <a:rPr sz="1400">
                      <a:latin typeface="Arial" panose="020B0604020202020204" pitchFamily="34" charset="0"/>
                      <a:cs typeface="Arial" panose="020B0604020202020204" pitchFamily="34" charset="0"/>
                    </a:rPr>
                    <a:t>Cortez</a:t>
                  </a:r>
                </a:p>
              </p:txBody>
            </p:sp>
            <p:sp>
              <p:nvSpPr>
                <p:cNvPr id="66" name="TextBox 78">
                  <a:extLst>
                    <a:ext uri="{FF2B5EF4-FFF2-40B4-BE49-F238E27FC236}">
                      <a16:creationId xmlns:a16="http://schemas.microsoft.com/office/drawing/2014/main" id="{8B40B304-98EB-8BD3-BC36-BD49D83C1F33}"/>
                    </a:ext>
                  </a:extLst>
                </p:cNvPr>
                <p:cNvSpPr/>
                <p:nvPr/>
              </p:nvSpPr>
              <p:spPr>
                <a:xfrm>
                  <a:off x="5969404" y="1279303"/>
                  <a:ext cx="1426427" cy="51514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lgn="ctr">
                    <a:defRPr b="1">
                      <a:solidFill>
                        <a:srgbClr val="C00000"/>
                      </a:solidFill>
                      <a:latin typeface="Arial"/>
                      <a:ea typeface="Arial"/>
                      <a:cs typeface="Arial"/>
                      <a:sym typeface="Arial"/>
                    </a:defRPr>
                  </a:lvl1pPr>
                </a:lstStyle>
                <a:p>
                  <a:r>
                    <a:rPr lang="en-CA" sz="1400">
                      <a:solidFill>
                        <a:srgbClr val="0070C0"/>
                      </a:solidFill>
                      <a:latin typeface="Arial" panose="020B0604020202020204" pitchFamily="34" charset="0"/>
                      <a:cs typeface="Arial" panose="020B0604020202020204" pitchFamily="34" charset="0"/>
                    </a:rPr>
                    <a:t>Nevada Gold Mines</a:t>
                  </a:r>
                  <a:br>
                    <a:rPr lang="en-CA" sz="1400">
                      <a:solidFill>
                        <a:srgbClr val="0070C0"/>
                      </a:solidFill>
                      <a:latin typeface="Arial" panose="020B0604020202020204" pitchFamily="34" charset="0"/>
                      <a:cs typeface="Arial" panose="020B0604020202020204" pitchFamily="34" charset="0"/>
                    </a:rPr>
                  </a:br>
                  <a:r>
                    <a:rPr lang="en-CA" sz="1400">
                      <a:solidFill>
                        <a:srgbClr val="0070C0"/>
                      </a:solidFill>
                      <a:latin typeface="Arial" panose="020B0604020202020204" pitchFamily="34" charset="0"/>
                      <a:cs typeface="Arial" panose="020B0604020202020204" pitchFamily="34" charset="0"/>
                    </a:rPr>
                    <a:t>Cortez</a:t>
                  </a:r>
                  <a:br>
                    <a:rPr lang="en-CA" sz="1400">
                      <a:solidFill>
                        <a:srgbClr val="0070C0"/>
                      </a:solidFill>
                      <a:latin typeface="Arial" panose="020B0604020202020204" pitchFamily="34" charset="0"/>
                      <a:cs typeface="Arial" panose="020B0604020202020204" pitchFamily="34" charset="0"/>
                    </a:rPr>
                  </a:br>
                  <a:r>
                    <a:rPr sz="1400">
                      <a:solidFill>
                        <a:srgbClr val="0070C0"/>
                      </a:solidFill>
                      <a:latin typeface="Arial" panose="020B0604020202020204" pitchFamily="34" charset="0"/>
                      <a:cs typeface="Arial" panose="020B0604020202020204" pitchFamily="34" charset="0"/>
                    </a:rPr>
                    <a:t> 50</a:t>
                  </a:r>
                  <a:r>
                    <a:rPr lang="en-CA" sz="1400">
                      <a:solidFill>
                        <a:srgbClr val="0070C0"/>
                      </a:solidFill>
                      <a:latin typeface="Arial" panose="020B0604020202020204" pitchFamily="34" charset="0"/>
                      <a:cs typeface="Arial" panose="020B0604020202020204" pitchFamily="34" charset="0"/>
                    </a:rPr>
                    <a:t> </a:t>
                  </a:r>
                  <a:r>
                    <a:rPr sz="1400">
                      <a:solidFill>
                        <a:srgbClr val="0070C0"/>
                      </a:solidFill>
                      <a:latin typeface="Arial" panose="020B0604020202020204" pitchFamily="34" charset="0"/>
                      <a:cs typeface="Arial" panose="020B0604020202020204" pitchFamily="34" charset="0"/>
                    </a:rPr>
                    <a:t>M</a:t>
                  </a:r>
                  <a:r>
                    <a:rPr lang="en-CA" sz="1400">
                      <a:solidFill>
                        <a:srgbClr val="0070C0"/>
                      </a:solidFill>
                      <a:latin typeface="Arial" panose="020B0604020202020204" pitchFamily="34" charset="0"/>
                      <a:cs typeface="Arial" panose="020B0604020202020204" pitchFamily="34" charset="0"/>
                    </a:rPr>
                    <a:t> </a:t>
                  </a:r>
                  <a:r>
                    <a:rPr sz="1400">
                      <a:solidFill>
                        <a:srgbClr val="0070C0"/>
                      </a:solidFill>
                      <a:latin typeface="Arial" panose="020B0604020202020204" pitchFamily="34" charset="0"/>
                      <a:cs typeface="Arial" panose="020B0604020202020204" pitchFamily="34" charset="0"/>
                    </a:rPr>
                    <a:t>oz Au cluster</a:t>
                  </a:r>
                  <a:r>
                    <a:rPr lang="en-CA" sz="1400" b="0" baseline="30000">
                      <a:solidFill>
                        <a:srgbClr val="0070C0"/>
                      </a:solidFill>
                      <a:latin typeface="Arial" panose="020B0604020202020204" pitchFamily="34" charset="0"/>
                      <a:cs typeface="Arial" panose="020B0604020202020204" pitchFamily="34" charset="0"/>
                    </a:rPr>
                    <a:t>1</a:t>
                  </a:r>
                  <a:endParaRPr sz="1400" b="0" baseline="30000">
                    <a:solidFill>
                      <a:srgbClr val="0070C0"/>
                    </a:solidFill>
                    <a:latin typeface="Arial" panose="020B0604020202020204" pitchFamily="34" charset="0"/>
                    <a:cs typeface="Arial" panose="020B0604020202020204" pitchFamily="34" charset="0"/>
                  </a:endParaRPr>
                </a:p>
              </p:txBody>
            </p:sp>
            <p:sp>
              <p:nvSpPr>
                <p:cNvPr id="67" name="Freeform: Shape 65">
                  <a:extLst>
                    <a:ext uri="{FF2B5EF4-FFF2-40B4-BE49-F238E27FC236}">
                      <a16:creationId xmlns:a16="http://schemas.microsoft.com/office/drawing/2014/main" id="{13507535-4112-AABE-78A4-1A0A3B6B85B5}"/>
                    </a:ext>
                  </a:extLst>
                </p:cNvPr>
                <p:cNvSpPr/>
                <p:nvPr/>
              </p:nvSpPr>
              <p:spPr>
                <a:xfrm>
                  <a:off x="6594247" y="3822014"/>
                  <a:ext cx="259498" cy="732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4" y="2024"/>
                        <a:pt x="4564" y="4735"/>
                        <a:pt x="6870" y="6780"/>
                      </a:cubicBezTo>
                      <a:cubicBezTo>
                        <a:pt x="9176" y="8825"/>
                        <a:pt x="11966" y="10572"/>
                        <a:pt x="13836" y="12270"/>
                      </a:cubicBezTo>
                      <a:cubicBezTo>
                        <a:pt x="15706" y="13968"/>
                        <a:pt x="16872" y="15809"/>
                        <a:pt x="18091" y="16968"/>
                      </a:cubicBezTo>
                      <a:cubicBezTo>
                        <a:pt x="19311" y="18127"/>
                        <a:pt x="21126" y="20418"/>
                        <a:pt x="21600" y="21600"/>
                      </a:cubicBezTo>
                    </a:path>
                  </a:pathLst>
                </a:custGeom>
                <a:noFill/>
                <a:ln w="31750" cap="flat">
                  <a:solidFill>
                    <a:srgbClr val="000000"/>
                  </a:solidFill>
                  <a:prstDash val="sysDash"/>
                  <a:round/>
                </a:ln>
                <a:effectLst/>
              </p:spPr>
              <p:txBody>
                <a:bodyPr wrap="square" lIns="45720" tIns="45720" rIns="45720" bIns="45720" numCol="1" anchor="ctr">
                  <a:noAutofit/>
                </a:bodyPr>
                <a:lstStyle/>
                <a:p>
                  <a:pPr algn="ctr">
                    <a:defRPr sz="2000">
                      <a:solidFill>
                        <a:srgbClr val="FFFFFF"/>
                      </a:solidFill>
                      <a:latin typeface="Arial"/>
                      <a:ea typeface="Arial"/>
                      <a:cs typeface="Arial"/>
                      <a:sym typeface="Arial"/>
                    </a:defRPr>
                  </a:pPr>
                  <a:endParaRPr sz="1000" b="1">
                    <a:latin typeface="Arial" panose="020B0604020202020204" pitchFamily="34" charset="0"/>
                    <a:cs typeface="Arial" panose="020B0604020202020204" pitchFamily="34" charset="0"/>
                  </a:endParaRPr>
                </a:p>
              </p:txBody>
            </p:sp>
            <p:sp>
              <p:nvSpPr>
                <p:cNvPr id="68" name="TextBox 90">
                  <a:extLst>
                    <a:ext uri="{FF2B5EF4-FFF2-40B4-BE49-F238E27FC236}">
                      <a16:creationId xmlns:a16="http://schemas.microsoft.com/office/drawing/2014/main" id="{46BB43D1-F579-BA24-008F-7C109B1841FB}"/>
                    </a:ext>
                  </a:extLst>
                </p:cNvPr>
                <p:cNvSpPr/>
                <p:nvPr/>
              </p:nvSpPr>
              <p:spPr>
                <a:xfrm>
                  <a:off x="5476410" y="1855139"/>
                  <a:ext cx="588797" cy="3541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254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defRPr sz="1600" b="1">
                      <a:solidFill>
                        <a:srgbClr val="404040"/>
                      </a:solidFill>
                      <a:latin typeface="Arial"/>
                      <a:ea typeface="Arial"/>
                      <a:cs typeface="Arial"/>
                      <a:sym typeface="Arial"/>
                    </a:defRPr>
                  </a:pPr>
                  <a:r>
                    <a:rPr sz="1100" b="1">
                      <a:latin typeface="Arial" panose="020B0604020202020204" pitchFamily="34" charset="0"/>
                      <a:cs typeface="Arial" panose="020B0604020202020204" pitchFamily="34" charset="0"/>
                    </a:rPr>
                    <a:t>Four</a:t>
                  </a:r>
                  <a:r>
                    <a:rPr lang="en-CA" sz="1100" b="1">
                      <a:latin typeface="Arial" panose="020B0604020202020204" pitchFamily="34" charset="0"/>
                      <a:cs typeface="Arial" panose="020B0604020202020204" pitchFamily="34" charset="0"/>
                    </a:rPr>
                    <a:t> M</a:t>
                  </a:r>
                  <a:r>
                    <a:rPr sz="1100" b="1">
                      <a:latin typeface="Arial" panose="020B0604020202020204" pitchFamily="34" charset="0"/>
                      <a:cs typeface="Arial" panose="020B0604020202020204" pitchFamily="34" charset="0"/>
                    </a:rPr>
                    <a:t>ile Discovery</a:t>
                  </a:r>
                </a:p>
                <a:p>
                  <a:pPr>
                    <a:defRPr sz="1600" b="1">
                      <a:solidFill>
                        <a:srgbClr val="404040"/>
                      </a:solidFill>
                      <a:latin typeface="Arial"/>
                      <a:ea typeface="Arial"/>
                      <a:cs typeface="Arial"/>
                      <a:sym typeface="Arial"/>
                    </a:defRPr>
                  </a:pPr>
                  <a:r>
                    <a:rPr sz="1100" b="1">
                      <a:latin typeface="Arial" panose="020B0604020202020204" pitchFamily="34" charset="0"/>
                      <a:cs typeface="Arial" panose="020B0604020202020204" pitchFamily="34" charset="0"/>
                    </a:rPr>
                    <a:t>Goldrush</a:t>
                  </a:r>
                </a:p>
              </p:txBody>
            </p:sp>
            <p:sp>
              <p:nvSpPr>
                <p:cNvPr id="69" name="TextBox 91">
                  <a:extLst>
                    <a:ext uri="{FF2B5EF4-FFF2-40B4-BE49-F238E27FC236}">
                      <a16:creationId xmlns:a16="http://schemas.microsoft.com/office/drawing/2014/main" id="{337694C8-0EC3-F298-49F9-CCE2B68E4082}"/>
                    </a:ext>
                  </a:extLst>
                </p:cNvPr>
                <p:cNvSpPr/>
                <p:nvPr/>
              </p:nvSpPr>
              <p:spPr>
                <a:xfrm rot="3587233">
                  <a:off x="6059670" y="4236938"/>
                  <a:ext cx="741349" cy="1801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defRPr sz="1200"/>
                  </a:lvl1pPr>
                </a:lstStyle>
                <a:p>
                  <a:r>
                    <a:rPr sz="1050">
                      <a:latin typeface="Arial" panose="020B0604020202020204" pitchFamily="34" charset="0"/>
                      <a:cs typeface="Arial" panose="020B0604020202020204" pitchFamily="34" charset="0"/>
                    </a:rPr>
                    <a:t>Wall Fault</a:t>
                  </a:r>
                </a:p>
              </p:txBody>
            </p:sp>
            <p:sp>
              <p:nvSpPr>
                <p:cNvPr id="70" name="Rectangle 96">
                  <a:extLst>
                    <a:ext uri="{FF2B5EF4-FFF2-40B4-BE49-F238E27FC236}">
                      <a16:creationId xmlns:a16="http://schemas.microsoft.com/office/drawing/2014/main" id="{FB18A079-A4EF-7AC0-D90D-5EA686738BFB}"/>
                    </a:ext>
                  </a:extLst>
                </p:cNvPr>
                <p:cNvSpPr/>
                <p:nvPr/>
              </p:nvSpPr>
              <p:spPr>
                <a:xfrm>
                  <a:off x="7558649" y="2869560"/>
                  <a:ext cx="111382" cy="97859"/>
                </a:xfrm>
                <a:prstGeom prst="rect">
                  <a:avLst/>
                </a:prstGeom>
                <a:gradFill flip="none" rotWithShape="1">
                  <a:gsLst>
                    <a:gs pos="0">
                      <a:srgbClr val="FBF7CA"/>
                    </a:gs>
                    <a:gs pos="37000">
                      <a:srgbClr val="FDE683"/>
                    </a:gs>
                    <a:gs pos="73000">
                      <a:srgbClr val="CEAF65"/>
                    </a:gs>
                    <a:gs pos="86000">
                      <a:srgbClr val="A39061"/>
                    </a:gs>
                    <a:gs pos="100000">
                      <a:srgbClr val="FBF7CA"/>
                    </a:gs>
                  </a:gsLst>
                  <a:lin ang="3600000" scaled="0"/>
                </a:gradFill>
                <a:ln w="6350" cap="flat">
                  <a:solidFill>
                    <a:srgbClr val="3E3E3E"/>
                  </a:solidFill>
                  <a:prstDash val="solid"/>
                  <a:round/>
                </a:ln>
                <a:effectLst/>
              </p:spPr>
              <p:txBody>
                <a:bodyPr wrap="square" lIns="45720" tIns="45720" rIns="45720" bIns="45720" numCol="1" anchor="ctr">
                  <a:noAutofit/>
                </a:bodyPr>
                <a:lstStyle/>
                <a:p>
                  <a:pPr algn="ctr">
                    <a:defRPr sz="2200">
                      <a:solidFill>
                        <a:srgbClr val="FFFFFF"/>
                      </a:solidFill>
                      <a:latin typeface="Arial"/>
                      <a:ea typeface="Arial"/>
                      <a:cs typeface="Arial"/>
                      <a:sym typeface="Arial"/>
                    </a:defRPr>
                  </a:pPr>
                  <a:endParaRPr sz="1100" b="1">
                    <a:latin typeface="Arial" panose="020B0604020202020204" pitchFamily="34" charset="0"/>
                    <a:cs typeface="Arial" panose="020B0604020202020204" pitchFamily="34" charset="0"/>
                  </a:endParaRPr>
                </a:p>
              </p:txBody>
            </p:sp>
            <p:sp>
              <p:nvSpPr>
                <p:cNvPr id="71" name="Freeform: Shape 64">
                  <a:extLst>
                    <a:ext uri="{FF2B5EF4-FFF2-40B4-BE49-F238E27FC236}">
                      <a16:creationId xmlns:a16="http://schemas.microsoft.com/office/drawing/2014/main" id="{7F0599E1-6C2E-BDE2-8F09-09ED827D1DA8}"/>
                    </a:ext>
                  </a:extLst>
                </p:cNvPr>
                <p:cNvSpPr/>
                <p:nvPr/>
              </p:nvSpPr>
              <p:spPr>
                <a:xfrm>
                  <a:off x="5201358" y="1898375"/>
                  <a:ext cx="1478169" cy="26254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05" y="363"/>
                        <a:pt x="966" y="230"/>
                        <a:pt x="1496" y="669"/>
                      </a:cubicBezTo>
                      <a:cubicBezTo>
                        <a:pt x="2026" y="1107"/>
                        <a:pt x="2652" y="2117"/>
                        <a:pt x="3182" y="2632"/>
                      </a:cubicBezTo>
                      <a:cubicBezTo>
                        <a:pt x="3712" y="3148"/>
                        <a:pt x="3922" y="3433"/>
                        <a:pt x="4675" y="3763"/>
                      </a:cubicBezTo>
                      <a:cubicBezTo>
                        <a:pt x="5427" y="4092"/>
                        <a:pt x="6970" y="4334"/>
                        <a:pt x="7695" y="4610"/>
                      </a:cubicBezTo>
                      <a:cubicBezTo>
                        <a:pt x="8421" y="4885"/>
                        <a:pt x="8357" y="4893"/>
                        <a:pt x="9027" y="5416"/>
                      </a:cubicBezTo>
                      <a:cubicBezTo>
                        <a:pt x="9697" y="5938"/>
                        <a:pt x="11051" y="7099"/>
                        <a:pt x="11713" y="7745"/>
                      </a:cubicBezTo>
                      <a:cubicBezTo>
                        <a:pt x="12375" y="8391"/>
                        <a:pt x="12660" y="8836"/>
                        <a:pt x="12999" y="9290"/>
                      </a:cubicBezTo>
                      <a:cubicBezTo>
                        <a:pt x="13338" y="9745"/>
                        <a:pt x="13570" y="10161"/>
                        <a:pt x="13747" y="10472"/>
                      </a:cubicBezTo>
                      <a:cubicBezTo>
                        <a:pt x="13924" y="10784"/>
                        <a:pt x="14071" y="10896"/>
                        <a:pt x="14060" y="11158"/>
                      </a:cubicBezTo>
                      <a:cubicBezTo>
                        <a:pt x="14050" y="11421"/>
                        <a:pt x="13709" y="11818"/>
                        <a:pt x="13684" y="12049"/>
                      </a:cubicBezTo>
                      <a:cubicBezTo>
                        <a:pt x="13660" y="12280"/>
                        <a:pt x="13730" y="12278"/>
                        <a:pt x="13912" y="12543"/>
                      </a:cubicBezTo>
                      <a:cubicBezTo>
                        <a:pt x="14094" y="12809"/>
                        <a:pt x="14362" y="13218"/>
                        <a:pt x="14776" y="13642"/>
                      </a:cubicBezTo>
                      <a:cubicBezTo>
                        <a:pt x="15190" y="14065"/>
                        <a:pt x="15773" y="14645"/>
                        <a:pt x="15925" y="15084"/>
                      </a:cubicBezTo>
                      <a:cubicBezTo>
                        <a:pt x="16077" y="15524"/>
                        <a:pt x="15547" y="15922"/>
                        <a:pt x="15690" y="16276"/>
                      </a:cubicBezTo>
                      <a:cubicBezTo>
                        <a:pt x="15832" y="16630"/>
                        <a:pt x="15947" y="16441"/>
                        <a:pt x="16780" y="17207"/>
                      </a:cubicBezTo>
                      <a:cubicBezTo>
                        <a:pt x="17613" y="17973"/>
                        <a:pt x="19818" y="20193"/>
                        <a:pt x="20687" y="20874"/>
                      </a:cubicBezTo>
                      <a:cubicBezTo>
                        <a:pt x="21555" y="21555"/>
                        <a:pt x="21578" y="21577"/>
                        <a:pt x="21600" y="21600"/>
                      </a:cubicBezTo>
                    </a:path>
                  </a:pathLst>
                </a:custGeom>
                <a:noFill/>
                <a:ln w="31750" cap="flat">
                  <a:solidFill>
                    <a:srgbClr val="000000"/>
                  </a:solidFill>
                  <a:prstDash val="sysDash"/>
                  <a:round/>
                </a:ln>
                <a:effectLst/>
              </p:spPr>
              <p:txBody>
                <a:bodyPr wrap="square" lIns="45720" tIns="45720" rIns="45720" bIns="45720" numCol="1" anchor="ctr">
                  <a:noAutofit/>
                </a:bodyPr>
                <a:lstStyle/>
                <a:p>
                  <a:pPr algn="ctr">
                    <a:defRPr sz="2000">
                      <a:solidFill>
                        <a:srgbClr val="FFFFFF"/>
                      </a:solidFill>
                      <a:latin typeface="Arial"/>
                      <a:ea typeface="Arial"/>
                      <a:cs typeface="Arial"/>
                      <a:sym typeface="Arial"/>
                    </a:defRPr>
                  </a:pPr>
                  <a:endParaRPr sz="1000" b="1">
                    <a:latin typeface="Arial" panose="020B0604020202020204" pitchFamily="34" charset="0"/>
                    <a:cs typeface="Arial" panose="020B0604020202020204" pitchFamily="34" charset="0"/>
                  </a:endParaRPr>
                </a:p>
              </p:txBody>
            </p:sp>
            <p:sp>
              <p:nvSpPr>
                <p:cNvPr id="72" name="Rectangle 70">
                  <a:extLst>
                    <a:ext uri="{FF2B5EF4-FFF2-40B4-BE49-F238E27FC236}">
                      <a16:creationId xmlns:a16="http://schemas.microsoft.com/office/drawing/2014/main" id="{F377A839-417D-950F-7831-2EF9DFC6A07C}"/>
                    </a:ext>
                  </a:extLst>
                </p:cNvPr>
                <p:cNvSpPr/>
                <p:nvPr/>
              </p:nvSpPr>
              <p:spPr>
                <a:xfrm>
                  <a:off x="7558649" y="3078992"/>
                  <a:ext cx="111382" cy="97859"/>
                </a:xfrm>
                <a:prstGeom prst="rect">
                  <a:avLst/>
                </a:prstGeom>
                <a:solidFill>
                  <a:srgbClr val="BFBFBF"/>
                </a:solidFill>
                <a:ln w="6350" cap="flat">
                  <a:solidFill>
                    <a:srgbClr val="3E3E3E"/>
                  </a:solidFill>
                  <a:prstDash val="solid"/>
                  <a:round/>
                </a:ln>
                <a:effectLst/>
              </p:spPr>
              <p:txBody>
                <a:bodyPr wrap="square" lIns="45720" tIns="45720" rIns="45720" bIns="45720" numCol="1" anchor="ctr">
                  <a:noAutofit/>
                </a:bodyPr>
                <a:lstStyle/>
                <a:p>
                  <a:pPr algn="ctr">
                    <a:defRPr sz="2200">
                      <a:solidFill>
                        <a:srgbClr val="FFFFFF"/>
                      </a:solidFill>
                      <a:latin typeface="Arial"/>
                      <a:ea typeface="Arial"/>
                      <a:cs typeface="Arial"/>
                      <a:sym typeface="Arial"/>
                    </a:defRPr>
                  </a:pPr>
                  <a:endParaRPr sz="1100" b="1">
                    <a:latin typeface="Arial" panose="020B0604020202020204" pitchFamily="34" charset="0"/>
                    <a:cs typeface="Arial" panose="020B0604020202020204" pitchFamily="34" charset="0"/>
                  </a:endParaRPr>
                </a:p>
              </p:txBody>
            </p:sp>
            <p:sp>
              <p:nvSpPr>
                <p:cNvPr id="74" name="TextBox 118">
                  <a:extLst>
                    <a:ext uri="{FF2B5EF4-FFF2-40B4-BE49-F238E27FC236}">
                      <a16:creationId xmlns:a16="http://schemas.microsoft.com/office/drawing/2014/main" id="{7BC30641-222A-3D09-F7E1-9D448DBAB647}"/>
                    </a:ext>
                  </a:extLst>
                </p:cNvPr>
                <p:cNvSpPr txBox="1"/>
                <p:nvPr/>
              </p:nvSpPr>
              <p:spPr>
                <a:xfrm>
                  <a:off x="4676840" y="3585705"/>
                  <a:ext cx="972213" cy="279038"/>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lvl1pPr>
                    <a:defRPr b="1">
                      <a:solidFill>
                        <a:srgbClr val="CC762C"/>
                      </a:solidFill>
                      <a:latin typeface="Arial"/>
                      <a:ea typeface="Arial"/>
                      <a:cs typeface="Arial"/>
                      <a:sym typeface="Arial"/>
                    </a:defRPr>
                  </a:lvl1pPr>
                </a:lstStyle>
                <a:p>
                  <a:pPr algn="ctr"/>
                  <a:r>
                    <a:rPr sz="2000">
                      <a:solidFill>
                        <a:srgbClr val="A39061"/>
                      </a:solidFill>
                      <a:latin typeface="Arial" panose="020B0604020202020204" pitchFamily="34" charset="0"/>
                      <a:cs typeface="Arial" panose="020B0604020202020204" pitchFamily="34" charset="0"/>
                    </a:rPr>
                    <a:t>Gold Bar</a:t>
                  </a:r>
                  <a:endParaRPr lang="en-CA" sz="2000">
                    <a:solidFill>
                      <a:srgbClr val="A39061"/>
                    </a:solidFill>
                    <a:latin typeface="Arial" panose="020B0604020202020204" pitchFamily="34" charset="0"/>
                    <a:cs typeface="Arial" panose="020B0604020202020204" pitchFamily="34" charset="0"/>
                  </a:endParaRPr>
                </a:p>
              </p:txBody>
            </p:sp>
            <p:grpSp>
              <p:nvGrpSpPr>
                <p:cNvPr id="77" name="Freeform 6">
                  <a:extLst>
                    <a:ext uri="{FF2B5EF4-FFF2-40B4-BE49-F238E27FC236}">
                      <a16:creationId xmlns:a16="http://schemas.microsoft.com/office/drawing/2014/main" id="{D5EC7477-C5D0-42A3-858F-519662B0CA7E}"/>
                    </a:ext>
                  </a:extLst>
                </p:cNvPr>
                <p:cNvGrpSpPr/>
                <p:nvPr/>
              </p:nvGrpSpPr>
              <p:grpSpPr>
                <a:xfrm>
                  <a:off x="6460700" y="3583240"/>
                  <a:ext cx="34925" cy="1"/>
                  <a:chOff x="0" y="0"/>
                  <a:chExt cx="69850" cy="1"/>
                </a:xfrm>
              </p:grpSpPr>
              <p:sp>
                <p:nvSpPr>
                  <p:cNvPr id="78" name="Линия">
                    <a:extLst>
                      <a:ext uri="{FF2B5EF4-FFF2-40B4-BE49-F238E27FC236}">
                        <a16:creationId xmlns:a16="http://schemas.microsoft.com/office/drawing/2014/main" id="{F6E400E5-1C4B-FDEE-C4B8-1D06C8D81D37}"/>
                      </a:ext>
                    </a:extLst>
                  </p:cNvPr>
                  <p:cNvSpPr/>
                  <p:nvPr/>
                </p:nvSpPr>
                <p:spPr>
                  <a:xfrm flipH="1" flipV="1">
                    <a:off x="0" y="0"/>
                    <a:ext cx="69850" cy="1"/>
                  </a:xfrm>
                  <a:prstGeom prst="line">
                    <a:avLst/>
                  </a:prstGeom>
                  <a:noFill/>
                  <a:ln w="12700" cap="flat">
                    <a:noFill/>
                    <a:miter lim="400000"/>
                  </a:ln>
                  <a:effectLst/>
                </p:spPr>
                <p:txBody>
                  <a:bodyPr wrap="square" lIns="45720" tIns="45720" rIns="45720" bIns="45720" numCol="1" anchor="t">
                    <a:noAutofit/>
                  </a:bodyPr>
                  <a:lstStyle/>
                  <a:p>
                    <a:pPr>
                      <a:defRPr sz="3600">
                        <a:solidFill>
                          <a:srgbClr val="000000"/>
                        </a:solidFill>
                        <a:latin typeface="Arial"/>
                        <a:ea typeface="Arial"/>
                        <a:cs typeface="Arial"/>
                        <a:sym typeface="Arial"/>
                      </a:defRPr>
                    </a:pPr>
                    <a:endParaRPr sz="1800" b="1">
                      <a:latin typeface="Arial" panose="020B0604020202020204" pitchFamily="34" charset="0"/>
                      <a:cs typeface="Arial" panose="020B0604020202020204" pitchFamily="34" charset="0"/>
                    </a:endParaRPr>
                  </a:p>
                </p:txBody>
              </p:sp>
              <p:sp>
                <p:nvSpPr>
                  <p:cNvPr id="79" name="Линия">
                    <a:extLst>
                      <a:ext uri="{FF2B5EF4-FFF2-40B4-BE49-F238E27FC236}">
                        <a16:creationId xmlns:a16="http://schemas.microsoft.com/office/drawing/2014/main" id="{461D9599-2CB8-2C86-A87D-C6ED564E77E5}"/>
                      </a:ext>
                    </a:extLst>
                  </p:cNvPr>
                  <p:cNvSpPr/>
                  <p:nvPr/>
                </p:nvSpPr>
                <p:spPr>
                  <a:xfrm>
                    <a:off x="0" y="0"/>
                    <a:ext cx="69850" cy="1"/>
                  </a:xfrm>
                  <a:prstGeom prst="line">
                    <a:avLst/>
                  </a:prstGeom>
                  <a:noFill/>
                  <a:ln w="12700" cap="flat">
                    <a:noFill/>
                    <a:miter lim="400000"/>
                  </a:ln>
                  <a:effectLst/>
                </p:spPr>
                <p:txBody>
                  <a:bodyPr wrap="square" lIns="45720" tIns="45720" rIns="45720" bIns="45720" numCol="1" anchor="t">
                    <a:noAutofit/>
                  </a:bodyPr>
                  <a:lstStyle/>
                  <a:p>
                    <a:pPr>
                      <a:defRPr sz="3600">
                        <a:solidFill>
                          <a:srgbClr val="000000"/>
                        </a:solidFill>
                        <a:latin typeface="Arial"/>
                        <a:ea typeface="Arial"/>
                        <a:cs typeface="Arial"/>
                        <a:sym typeface="Arial"/>
                      </a:defRPr>
                    </a:pPr>
                    <a:endParaRPr sz="1800" b="1">
                      <a:latin typeface="Arial" panose="020B0604020202020204" pitchFamily="34" charset="0"/>
                      <a:cs typeface="Arial" panose="020B0604020202020204" pitchFamily="34" charset="0"/>
                    </a:endParaRPr>
                  </a:p>
                </p:txBody>
              </p:sp>
            </p:grpSp>
            <p:cxnSp>
              <p:nvCxnSpPr>
                <p:cNvPr id="81" name="Straight Connector 80">
                  <a:extLst>
                    <a:ext uri="{FF2B5EF4-FFF2-40B4-BE49-F238E27FC236}">
                      <a16:creationId xmlns:a16="http://schemas.microsoft.com/office/drawing/2014/main" id="{D8B2CAE4-708C-95F6-BAD2-B892B662B9E8}"/>
                    </a:ext>
                  </a:extLst>
                </p:cNvPr>
                <p:cNvCxnSpPr/>
                <p:nvPr/>
              </p:nvCxnSpPr>
              <p:spPr>
                <a:xfrm>
                  <a:off x="7502917" y="3323210"/>
                  <a:ext cx="236275" cy="0"/>
                </a:xfrm>
                <a:prstGeom prst="line">
                  <a:avLst/>
                </a:prstGeom>
                <a:noFill/>
                <a:ln w="31750" cap="flat">
                  <a:solidFill>
                    <a:srgbClr val="0C0C0C"/>
                  </a:solidFill>
                  <a:prstDash val="sysDash"/>
                  <a:round/>
                </a:ln>
                <a:effectLst/>
                <a:sp3d/>
              </p:spPr>
              <p:style>
                <a:lnRef idx="0">
                  <a:scrgbClr r="0" g="0" b="0"/>
                </a:lnRef>
                <a:fillRef idx="0">
                  <a:scrgbClr r="0" g="0" b="0"/>
                </a:fillRef>
                <a:effectRef idx="0">
                  <a:scrgbClr r="0" g="0" b="0"/>
                </a:effectRef>
                <a:fontRef idx="none"/>
              </p:style>
            </p:cxnSp>
            <p:sp>
              <p:nvSpPr>
                <p:cNvPr id="89" name="TextBox 91">
                  <a:extLst>
                    <a:ext uri="{FF2B5EF4-FFF2-40B4-BE49-F238E27FC236}">
                      <a16:creationId xmlns:a16="http://schemas.microsoft.com/office/drawing/2014/main" id="{6FD468EE-07BD-CFDE-D0A1-1F7EED608983}"/>
                    </a:ext>
                  </a:extLst>
                </p:cNvPr>
                <p:cNvSpPr/>
                <p:nvPr/>
              </p:nvSpPr>
              <p:spPr>
                <a:xfrm rot="4254301">
                  <a:off x="6285607" y="4125625"/>
                  <a:ext cx="1121364" cy="1801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defRPr sz="1200"/>
                  </a:lvl1pPr>
                </a:lstStyle>
                <a:p>
                  <a:r>
                    <a:rPr lang="en-US" sz="1050">
                      <a:latin typeface="Arial" panose="020B0604020202020204" pitchFamily="34" charset="0"/>
                      <a:cs typeface="Arial" panose="020B0604020202020204" pitchFamily="34" charset="0"/>
                    </a:rPr>
                    <a:t>Roberts Creek </a:t>
                  </a:r>
                  <a:r>
                    <a:rPr sz="1050">
                      <a:latin typeface="Arial" panose="020B0604020202020204" pitchFamily="34" charset="0"/>
                      <a:cs typeface="Arial" panose="020B0604020202020204" pitchFamily="34" charset="0"/>
                    </a:rPr>
                    <a:t>Fault</a:t>
                  </a:r>
                </a:p>
              </p:txBody>
            </p:sp>
            <p:sp>
              <p:nvSpPr>
                <p:cNvPr id="91" name="TextBox 118">
                  <a:extLst>
                    <a:ext uri="{FF2B5EF4-FFF2-40B4-BE49-F238E27FC236}">
                      <a16:creationId xmlns:a16="http://schemas.microsoft.com/office/drawing/2014/main" id="{3996FC63-C6DF-0565-B0D9-C157B5EE8A91}"/>
                    </a:ext>
                  </a:extLst>
                </p:cNvPr>
                <p:cNvSpPr txBox="1"/>
                <p:nvPr/>
              </p:nvSpPr>
              <p:spPr>
                <a:xfrm>
                  <a:off x="4608462" y="2961835"/>
                  <a:ext cx="972213" cy="236109"/>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lvl1pPr>
                    <a:defRPr b="1">
                      <a:solidFill>
                        <a:srgbClr val="CC762C"/>
                      </a:solidFill>
                      <a:latin typeface="Arial"/>
                      <a:ea typeface="Arial"/>
                      <a:cs typeface="Arial"/>
                      <a:sym typeface="Arial"/>
                    </a:defRPr>
                  </a:lvl1pPr>
                </a:lstStyle>
                <a:p>
                  <a:pPr algn="ctr"/>
                  <a:r>
                    <a:rPr lang="en-CA" sz="1600">
                      <a:solidFill>
                        <a:srgbClr val="A39061"/>
                      </a:solidFill>
                      <a:latin typeface="Arial" panose="020B0604020202020204" pitchFamily="34" charset="0"/>
                      <a:cs typeface="Arial" panose="020B0604020202020204" pitchFamily="34" charset="0"/>
                    </a:rPr>
                    <a:t>Tonkin</a:t>
                  </a:r>
                </a:p>
              </p:txBody>
            </p:sp>
            <p:sp>
              <p:nvSpPr>
                <p:cNvPr id="92" name="TextBox 118">
                  <a:extLst>
                    <a:ext uri="{FF2B5EF4-FFF2-40B4-BE49-F238E27FC236}">
                      <a16:creationId xmlns:a16="http://schemas.microsoft.com/office/drawing/2014/main" id="{E53C5483-2BC7-B8FC-BAE4-86DC7CABB87E}"/>
                    </a:ext>
                  </a:extLst>
                </p:cNvPr>
                <p:cNvSpPr txBox="1"/>
                <p:nvPr/>
              </p:nvSpPr>
              <p:spPr>
                <a:xfrm>
                  <a:off x="5439942" y="4386800"/>
                  <a:ext cx="972213" cy="236109"/>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lvl1pPr>
                    <a:defRPr b="1">
                      <a:solidFill>
                        <a:srgbClr val="CC762C"/>
                      </a:solidFill>
                      <a:latin typeface="Arial"/>
                      <a:ea typeface="Arial"/>
                      <a:cs typeface="Arial"/>
                      <a:sym typeface="Arial"/>
                    </a:defRPr>
                  </a:lvl1pPr>
                </a:lstStyle>
                <a:p>
                  <a:pPr algn="ctr"/>
                  <a:r>
                    <a:rPr lang="en-CA" sz="1600">
                      <a:solidFill>
                        <a:srgbClr val="A39061"/>
                      </a:solidFill>
                      <a:latin typeface="Arial" panose="020B0604020202020204" pitchFamily="34" charset="0"/>
                      <a:cs typeface="Arial" panose="020B0604020202020204" pitchFamily="34" charset="0"/>
                    </a:rPr>
                    <a:t>Atlas</a:t>
                  </a:r>
                </a:p>
              </p:txBody>
            </p:sp>
            <p:pic>
              <p:nvPicPr>
                <p:cNvPr id="93" name="Picture 92" descr="Icon&#10;&#10;Description automatically generated">
                  <a:extLst>
                    <a:ext uri="{FF2B5EF4-FFF2-40B4-BE49-F238E27FC236}">
                      <a16:creationId xmlns:a16="http://schemas.microsoft.com/office/drawing/2014/main" id="{FE7796FC-1A8A-0E5E-21AB-2C43A0E9FC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7740" y="1580149"/>
                  <a:ext cx="166263" cy="166263"/>
                </a:xfrm>
                <a:prstGeom prst="rect">
                  <a:avLst/>
                </a:prstGeom>
              </p:spPr>
            </p:pic>
            <p:pic>
              <p:nvPicPr>
                <p:cNvPr id="94" name="Picture 93" descr="Icon&#10;&#10;Description automatically generated">
                  <a:extLst>
                    <a:ext uri="{FF2B5EF4-FFF2-40B4-BE49-F238E27FC236}">
                      <a16:creationId xmlns:a16="http://schemas.microsoft.com/office/drawing/2014/main" id="{26548A5C-8511-A8A7-A56D-C165912079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3117" y="2224209"/>
                  <a:ext cx="166263" cy="166263"/>
                </a:xfrm>
                <a:prstGeom prst="rect">
                  <a:avLst/>
                </a:prstGeom>
              </p:spPr>
            </p:pic>
            <p:pic>
              <p:nvPicPr>
                <p:cNvPr id="95" name="Picture 94" descr="Icon&#10;&#10;Description automatically generated">
                  <a:extLst>
                    <a:ext uri="{FF2B5EF4-FFF2-40B4-BE49-F238E27FC236}">
                      <a16:creationId xmlns:a16="http://schemas.microsoft.com/office/drawing/2014/main" id="{C2D70F6B-7185-E2C9-7116-CE37B93F1E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2918" y="2995799"/>
                  <a:ext cx="166263" cy="166263"/>
                </a:xfrm>
                <a:prstGeom prst="rect">
                  <a:avLst/>
                </a:prstGeom>
              </p:spPr>
            </p:pic>
            <p:pic>
              <p:nvPicPr>
                <p:cNvPr id="96" name="Picture 95" descr="Icon&#10;&#10;Description automatically generated">
                  <a:extLst>
                    <a:ext uri="{FF2B5EF4-FFF2-40B4-BE49-F238E27FC236}">
                      <a16:creationId xmlns:a16="http://schemas.microsoft.com/office/drawing/2014/main" id="{CF8D0B6C-A69C-C333-5D00-95DCD1C791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9700" y="4004862"/>
                  <a:ext cx="166263" cy="166263"/>
                </a:xfrm>
                <a:prstGeom prst="rect">
                  <a:avLst/>
                </a:prstGeom>
              </p:spPr>
            </p:pic>
            <p:pic>
              <p:nvPicPr>
                <p:cNvPr id="97" name="Picture 96" descr="Icon&#10;&#10;Description automatically generated">
                  <a:extLst>
                    <a:ext uri="{FF2B5EF4-FFF2-40B4-BE49-F238E27FC236}">
                      <a16:creationId xmlns:a16="http://schemas.microsoft.com/office/drawing/2014/main" id="{EE121B88-E584-0E84-7164-AE8A5E3B12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553" y="4243876"/>
                  <a:ext cx="166263" cy="166263"/>
                </a:xfrm>
                <a:prstGeom prst="rect">
                  <a:avLst/>
                </a:prstGeom>
              </p:spPr>
            </p:pic>
            <p:pic>
              <p:nvPicPr>
                <p:cNvPr id="98" name="Picture 97" descr="Icon&#10;&#10;Description automatically generated">
                  <a:extLst>
                    <a:ext uri="{FF2B5EF4-FFF2-40B4-BE49-F238E27FC236}">
                      <a16:creationId xmlns:a16="http://schemas.microsoft.com/office/drawing/2014/main" id="{4FE81F72-ADD4-967B-BE33-4832959C73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0518" y="3409939"/>
                  <a:ext cx="166263" cy="166263"/>
                </a:xfrm>
                <a:prstGeom prst="rect">
                  <a:avLst/>
                </a:prstGeom>
              </p:spPr>
            </p:pic>
          </p:grpSp>
        </p:grpSp>
      </p:grpSp>
      <p:sp>
        <p:nvSpPr>
          <p:cNvPr id="5" name="TextBox 4">
            <a:extLst>
              <a:ext uri="{FF2B5EF4-FFF2-40B4-BE49-F238E27FC236}">
                <a16:creationId xmlns:a16="http://schemas.microsoft.com/office/drawing/2014/main" id="{FA32F5EC-3906-A0EE-29E5-E046E5860A47}"/>
              </a:ext>
            </a:extLst>
          </p:cNvPr>
          <p:cNvSpPr txBox="1"/>
          <p:nvPr/>
        </p:nvSpPr>
        <p:spPr>
          <a:xfrm>
            <a:off x="4924059" y="4222852"/>
            <a:ext cx="1697901" cy="461665"/>
          </a:xfrm>
          <a:prstGeom prst="rect">
            <a:avLst/>
          </a:prstGeom>
          <a:noFill/>
        </p:spPr>
        <p:txBody>
          <a:bodyPr wrap="none" lIns="91440" tIns="45720" rIns="91440" bIns="45720" rtlCol="0" anchor="t">
            <a:spAutoFit/>
          </a:bodyPr>
          <a:lstStyle/>
          <a:p>
            <a:pPr algn="ctr"/>
            <a:r>
              <a:rPr lang="en-US" sz="1200" b="1">
                <a:solidFill>
                  <a:srgbClr val="A39061"/>
                </a:solidFill>
                <a:cs typeface="Arial"/>
              </a:rPr>
              <a:t>Indicated Resource </a:t>
            </a:r>
          </a:p>
          <a:p>
            <a:pPr algn="ctr"/>
            <a:r>
              <a:rPr lang="en-US" sz="1200">
                <a:solidFill>
                  <a:srgbClr val="A39061"/>
                </a:solidFill>
                <a:cs typeface="Arial"/>
              </a:rPr>
              <a:t>1.45M oz @ 1.41 g/t</a:t>
            </a:r>
          </a:p>
        </p:txBody>
      </p:sp>
      <p:sp>
        <p:nvSpPr>
          <p:cNvPr id="6" name="TextBox 5">
            <a:extLst>
              <a:ext uri="{FF2B5EF4-FFF2-40B4-BE49-F238E27FC236}">
                <a16:creationId xmlns:a16="http://schemas.microsoft.com/office/drawing/2014/main" id="{9B4CD0EB-F0C3-53C6-A330-FC3414D1922A}"/>
              </a:ext>
            </a:extLst>
          </p:cNvPr>
          <p:cNvSpPr txBox="1"/>
          <p:nvPr/>
        </p:nvSpPr>
        <p:spPr>
          <a:xfrm>
            <a:off x="4703435" y="5200468"/>
            <a:ext cx="2329163" cy="946413"/>
          </a:xfrm>
          <a:prstGeom prst="rect">
            <a:avLst/>
          </a:prstGeom>
          <a:noFill/>
        </p:spPr>
        <p:txBody>
          <a:bodyPr wrap="none" lIns="91440" tIns="45720" rIns="91440" bIns="45720" rtlCol="0" anchor="t">
            <a:spAutoFit/>
          </a:bodyPr>
          <a:lstStyle/>
          <a:p>
            <a:pPr algn="ctr">
              <a:spcBef>
                <a:spcPts val="600"/>
              </a:spcBef>
            </a:pPr>
            <a:r>
              <a:rPr lang="en-US" sz="1200" b="1">
                <a:solidFill>
                  <a:srgbClr val="A39061"/>
                </a:solidFill>
                <a:cs typeface="Arial"/>
              </a:rPr>
              <a:t>Indicated Resource </a:t>
            </a:r>
          </a:p>
          <a:p>
            <a:pPr algn="ctr">
              <a:spcAft>
                <a:spcPts val="300"/>
              </a:spcAft>
            </a:pPr>
            <a:r>
              <a:rPr lang="en-US" sz="1200">
                <a:solidFill>
                  <a:srgbClr val="A39061"/>
                </a:solidFill>
                <a:cs typeface="Arial"/>
              </a:rPr>
              <a:t>452,000 oz Au @ 0.91 g/t</a:t>
            </a:r>
          </a:p>
          <a:p>
            <a:pPr algn="ctr">
              <a:spcBef>
                <a:spcPts val="400"/>
              </a:spcBef>
            </a:pPr>
            <a:r>
              <a:rPr lang="en-US" sz="1200" b="1" spc="-10">
                <a:solidFill>
                  <a:srgbClr val="A39061"/>
                </a:solidFill>
                <a:cs typeface="Arial"/>
              </a:rPr>
              <a:t>Historic &amp; Recent Production </a:t>
            </a:r>
          </a:p>
          <a:p>
            <a:pPr algn="ctr"/>
            <a:r>
              <a:rPr lang="en-US" sz="1200">
                <a:solidFill>
                  <a:srgbClr val="A39061"/>
                </a:solidFill>
                <a:cs typeface="Arial"/>
              </a:rPr>
              <a:t>575,000 oz Au</a:t>
            </a:r>
          </a:p>
        </p:txBody>
      </p:sp>
    </p:spTree>
    <p:extLst>
      <p:ext uri="{BB962C8B-B14F-4D97-AF65-F5344CB8AC3E}">
        <p14:creationId xmlns:p14="http://schemas.microsoft.com/office/powerpoint/2010/main" val="516935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2EE08-65EE-EF16-1149-E93433766DE4}"/>
              </a:ext>
            </a:extLst>
          </p:cNvPr>
          <p:cNvSpPr>
            <a:spLocks noGrp="1"/>
          </p:cNvSpPr>
          <p:nvPr>
            <p:ph type="sldNum" sz="quarter" idx="12"/>
          </p:nvPr>
        </p:nvSpPr>
        <p:spPr/>
        <p:txBody>
          <a:bodyPr/>
          <a:lstStyle/>
          <a:p>
            <a:fld id="{D8955D86-EBE6-46A3-AC78-27FE558A77BB}" type="slidenum">
              <a:rPr lang="en-ID" smtClean="0"/>
              <a:pPr/>
              <a:t>27</a:t>
            </a:fld>
            <a:endParaRPr lang="en-ID"/>
          </a:p>
        </p:txBody>
      </p:sp>
      <p:sp>
        <p:nvSpPr>
          <p:cNvPr id="4" name="Text Placeholder 3">
            <a:extLst>
              <a:ext uri="{FF2B5EF4-FFF2-40B4-BE49-F238E27FC236}">
                <a16:creationId xmlns:a16="http://schemas.microsoft.com/office/drawing/2014/main" id="{C41A37FF-8C39-2E83-FE61-DD77B1C50E0C}"/>
              </a:ext>
            </a:extLst>
          </p:cNvPr>
          <p:cNvSpPr>
            <a:spLocks noGrp="1"/>
          </p:cNvSpPr>
          <p:nvPr>
            <p:ph type="body" sz="half" idx="2"/>
          </p:nvPr>
        </p:nvSpPr>
        <p:spPr/>
        <p:txBody>
          <a:bodyPr/>
          <a:lstStyle/>
          <a:p>
            <a:endParaRPr lang="en-US"/>
          </a:p>
        </p:txBody>
      </p:sp>
      <p:pic>
        <p:nvPicPr>
          <p:cNvPr id="10" name="Picture 9" descr="A picture containing sky, outdoor, beach, nature&#10;&#10;Description automatically generated">
            <a:extLst>
              <a:ext uri="{FF2B5EF4-FFF2-40B4-BE49-F238E27FC236}">
                <a16:creationId xmlns:a16="http://schemas.microsoft.com/office/drawing/2014/main" id="{31ADE722-0F3D-184A-88BB-8B6F0BBDA8D6}"/>
              </a:ext>
            </a:extLst>
          </p:cNvPr>
          <p:cNvPicPr>
            <a:picLocks noChangeAspect="1"/>
          </p:cNvPicPr>
          <p:nvPr/>
        </p:nvPicPr>
        <p:blipFill rotWithShape="1">
          <a:blip r:embed="rId2">
            <a:extLst>
              <a:ext uri="{28A0092B-C50C-407E-A947-70E740481C1C}">
                <a14:useLocalDpi xmlns:a14="http://schemas.microsoft.com/office/drawing/2010/main" val="0"/>
              </a:ext>
            </a:extLst>
          </a:blip>
          <a:srcRect t="14996"/>
          <a:stretch/>
        </p:blipFill>
        <p:spPr>
          <a:xfrm>
            <a:off x="5969530" y="0"/>
            <a:ext cx="6222470" cy="3966998"/>
          </a:xfrm>
          <a:prstGeom prst="rect">
            <a:avLst/>
          </a:prstGeom>
        </p:spPr>
      </p:pic>
      <p:pic>
        <p:nvPicPr>
          <p:cNvPr id="6" name="Picture 5" descr="A picture containing outdoor, sky, nature, snow&#10;&#10;Description automatically generated">
            <a:extLst>
              <a:ext uri="{FF2B5EF4-FFF2-40B4-BE49-F238E27FC236}">
                <a16:creationId xmlns:a16="http://schemas.microsoft.com/office/drawing/2014/main" id="{8E7DDCC5-A31F-BA37-B696-75E19E2BF240}"/>
              </a:ext>
            </a:extLst>
          </p:cNvPr>
          <p:cNvPicPr>
            <a:picLocks noChangeAspect="1"/>
          </p:cNvPicPr>
          <p:nvPr/>
        </p:nvPicPr>
        <p:blipFill rotWithShape="1">
          <a:blip r:embed="rId3">
            <a:extLst>
              <a:ext uri="{28A0092B-C50C-407E-A947-70E740481C1C}">
                <a14:useLocalDpi xmlns:a14="http://schemas.microsoft.com/office/drawing/2010/main" val="0"/>
              </a:ext>
            </a:extLst>
          </a:blip>
          <a:srcRect t="-1" b="18586"/>
          <a:stretch/>
        </p:blipFill>
        <p:spPr>
          <a:xfrm>
            <a:off x="4419600" y="3088816"/>
            <a:ext cx="7772433" cy="3769200"/>
          </a:xfrm>
          <a:prstGeom prst="rect">
            <a:avLst/>
          </a:prstGeom>
        </p:spPr>
      </p:pic>
      <p:pic>
        <p:nvPicPr>
          <p:cNvPr id="8" name="Picture 7" descr="A body of water with a mountain in the background&#10;&#10;Description automatically generated with low confidence">
            <a:extLst>
              <a:ext uri="{FF2B5EF4-FFF2-40B4-BE49-F238E27FC236}">
                <a16:creationId xmlns:a16="http://schemas.microsoft.com/office/drawing/2014/main" id="{F98FB6A5-3C16-BE33-5446-3605D3AE2773}"/>
              </a:ext>
            </a:extLst>
          </p:cNvPr>
          <p:cNvPicPr>
            <a:picLocks noChangeAspect="1"/>
          </p:cNvPicPr>
          <p:nvPr/>
        </p:nvPicPr>
        <p:blipFill rotWithShape="1">
          <a:blip r:embed="rId4">
            <a:extLst>
              <a:ext uri="{28A0092B-C50C-407E-A947-70E740481C1C}">
                <a14:useLocalDpi xmlns:a14="http://schemas.microsoft.com/office/drawing/2010/main" val="0"/>
              </a:ext>
            </a:extLst>
          </a:blip>
          <a:srcRect t="7098" b="7098"/>
          <a:stretch/>
        </p:blipFill>
        <p:spPr>
          <a:xfrm>
            <a:off x="0" y="0"/>
            <a:ext cx="5994400" cy="6858000"/>
          </a:xfrm>
          <a:prstGeom prst="rect">
            <a:avLst/>
          </a:prstGeom>
        </p:spPr>
      </p:pic>
      <p:sp>
        <p:nvSpPr>
          <p:cNvPr id="3" name="Title 2">
            <a:extLst>
              <a:ext uri="{FF2B5EF4-FFF2-40B4-BE49-F238E27FC236}">
                <a16:creationId xmlns:a16="http://schemas.microsoft.com/office/drawing/2014/main" id="{C1194BAB-4699-C575-1881-1E73AFD5D2E1}"/>
              </a:ext>
            </a:extLst>
          </p:cNvPr>
          <p:cNvSpPr>
            <a:spLocks noGrp="1"/>
          </p:cNvSpPr>
          <p:nvPr>
            <p:ph type="title"/>
          </p:nvPr>
        </p:nvSpPr>
        <p:spPr/>
        <p:txBody>
          <a:bodyPr/>
          <a:lstStyle/>
          <a:p>
            <a:r>
              <a:rPr lang="en-US">
                <a:solidFill>
                  <a:srgbClr val="A29061"/>
                </a:solidFill>
              </a:rPr>
              <a:t>Gold Bar </a:t>
            </a:r>
            <a:r>
              <a:rPr lang="en-US"/>
              <a:t>- Flood</a:t>
            </a:r>
          </a:p>
        </p:txBody>
      </p:sp>
    </p:spTree>
    <p:extLst>
      <p:ext uri="{BB962C8B-B14F-4D97-AF65-F5344CB8AC3E}">
        <p14:creationId xmlns:p14="http://schemas.microsoft.com/office/powerpoint/2010/main" val="2642305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icture containing insect&#10;&#10;Description automatically generated">
            <a:extLst>
              <a:ext uri="{FF2B5EF4-FFF2-40B4-BE49-F238E27FC236}">
                <a16:creationId xmlns:a16="http://schemas.microsoft.com/office/drawing/2014/main" id="{D6E5D8D2-2A6C-1CEA-33CF-88B2F1F44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8" y="2542388"/>
            <a:ext cx="12140046" cy="3452280"/>
          </a:xfrm>
          <a:prstGeom prst="rect">
            <a:avLst/>
          </a:prstGeom>
        </p:spPr>
      </p:pic>
      <p:sp>
        <p:nvSpPr>
          <p:cNvPr id="14" name="Oval 13">
            <a:extLst>
              <a:ext uri="{FF2B5EF4-FFF2-40B4-BE49-F238E27FC236}">
                <a16:creationId xmlns:a16="http://schemas.microsoft.com/office/drawing/2014/main" id="{A6824E90-E2F1-D141-9D93-A77C997372BB}"/>
              </a:ext>
            </a:extLst>
          </p:cNvPr>
          <p:cNvSpPr/>
          <p:nvPr/>
        </p:nvSpPr>
        <p:spPr>
          <a:xfrm>
            <a:off x="739796" y="5002957"/>
            <a:ext cx="700925" cy="699607"/>
          </a:xfrm>
          <a:prstGeom prst="ellipse">
            <a:avLst/>
          </a:prstGeom>
          <a:noFill/>
          <a:ln w="28575">
            <a:solidFill>
              <a:srgbClr val="355E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mj-lt"/>
            </a:endParaRPr>
          </a:p>
        </p:txBody>
      </p:sp>
      <p:sp>
        <p:nvSpPr>
          <p:cNvPr id="15" name="TextBox 14">
            <a:extLst>
              <a:ext uri="{FF2B5EF4-FFF2-40B4-BE49-F238E27FC236}">
                <a16:creationId xmlns:a16="http://schemas.microsoft.com/office/drawing/2014/main" id="{EAB2C706-74EF-6B1A-5C73-04B95727F79E}"/>
              </a:ext>
            </a:extLst>
          </p:cNvPr>
          <p:cNvSpPr txBox="1"/>
          <p:nvPr/>
        </p:nvSpPr>
        <p:spPr>
          <a:xfrm>
            <a:off x="6066332" y="3853766"/>
            <a:ext cx="1670650" cy="800219"/>
          </a:xfrm>
          <a:prstGeom prst="rect">
            <a:avLst/>
          </a:prstGeom>
          <a:noFill/>
        </p:spPr>
        <p:txBody>
          <a:bodyPr wrap="none" lIns="91440" tIns="45720" rIns="91440" bIns="45720" rtlCol="0" anchor="t">
            <a:spAutoFit/>
          </a:bodyPr>
          <a:lstStyle/>
          <a:p>
            <a:pPr algn="ctr"/>
            <a:r>
              <a:rPr lang="en-US" sz="1600" b="1">
                <a:solidFill>
                  <a:srgbClr val="355E8F"/>
                </a:solidFill>
                <a:latin typeface="Arial" panose="020B0604020202020204" pitchFamily="34" charset="0"/>
                <a:cs typeface="Arial" panose="020B0604020202020204" pitchFamily="34" charset="0"/>
              </a:rPr>
              <a:t> </a:t>
            </a:r>
            <a:r>
              <a:rPr lang="en-US" b="1">
                <a:solidFill>
                  <a:srgbClr val="355E8F"/>
                </a:solidFill>
                <a:latin typeface="Arial" panose="020B0604020202020204" pitchFamily="34" charset="0"/>
                <a:cs typeface="Arial" panose="020B0604020202020204" pitchFamily="34" charset="0"/>
              </a:rPr>
              <a:t>Fox</a:t>
            </a:r>
            <a:r>
              <a:rPr lang="en-US" sz="1700" b="1">
                <a:solidFill>
                  <a:srgbClr val="355E8F"/>
                </a:solidFill>
                <a:latin typeface="Arial" panose="020B0604020202020204" pitchFamily="34" charset="0"/>
                <a:cs typeface="Arial" panose="020B0604020202020204" pitchFamily="34" charset="0"/>
              </a:rPr>
              <a:t> </a:t>
            </a:r>
          </a:p>
          <a:p>
            <a:pPr algn="ctr"/>
            <a:r>
              <a:rPr lang="en-US" sz="1600" b="1">
                <a:solidFill>
                  <a:srgbClr val="355E8F"/>
                </a:solidFill>
                <a:latin typeface="Arial" panose="020B0604020202020204" pitchFamily="34" charset="0"/>
                <a:cs typeface="Arial" panose="020B0604020202020204" pitchFamily="34" charset="0"/>
              </a:rPr>
              <a:t>Stock Mine/Mill</a:t>
            </a:r>
          </a:p>
          <a:p>
            <a:pPr algn="ctr"/>
            <a:r>
              <a:rPr lang="en-US" sz="1200" i="1">
                <a:solidFill>
                  <a:srgbClr val="355E8F"/>
                </a:solidFill>
                <a:latin typeface="Arial" panose="020B0604020202020204" pitchFamily="34" charset="0"/>
                <a:cs typeface="Arial" panose="020B0604020202020204" pitchFamily="34" charset="0"/>
              </a:rPr>
              <a:t>(0.1M oz)</a:t>
            </a:r>
          </a:p>
        </p:txBody>
      </p:sp>
      <p:sp>
        <p:nvSpPr>
          <p:cNvPr id="17" name="Rectangle 16">
            <a:extLst>
              <a:ext uri="{FF2B5EF4-FFF2-40B4-BE49-F238E27FC236}">
                <a16:creationId xmlns:a16="http://schemas.microsoft.com/office/drawing/2014/main" id="{4A78A9E2-213A-EC94-0A48-874AA0505F53}"/>
              </a:ext>
            </a:extLst>
          </p:cNvPr>
          <p:cNvSpPr/>
          <p:nvPr/>
        </p:nvSpPr>
        <p:spPr>
          <a:xfrm>
            <a:off x="4076058" y="5544824"/>
            <a:ext cx="1422400" cy="288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mj-lt"/>
            </a:endParaRPr>
          </a:p>
        </p:txBody>
      </p:sp>
      <p:sp>
        <p:nvSpPr>
          <p:cNvPr id="18" name="TextBox 17">
            <a:extLst>
              <a:ext uri="{FF2B5EF4-FFF2-40B4-BE49-F238E27FC236}">
                <a16:creationId xmlns:a16="http://schemas.microsoft.com/office/drawing/2014/main" id="{D69DCBB5-F91B-E5C7-4B11-313413D2893A}"/>
              </a:ext>
            </a:extLst>
          </p:cNvPr>
          <p:cNvSpPr txBox="1"/>
          <p:nvPr/>
        </p:nvSpPr>
        <p:spPr>
          <a:xfrm>
            <a:off x="4500160" y="5313789"/>
            <a:ext cx="574196" cy="472052"/>
          </a:xfrm>
          <a:prstGeom prst="rect">
            <a:avLst/>
          </a:prstGeom>
          <a:noFill/>
        </p:spPr>
        <p:txBody>
          <a:bodyPr wrap="none" rtlCol="0">
            <a:spAutoFit/>
          </a:bodyPr>
          <a:lstStyle/>
          <a:p>
            <a:pPr algn="ctr">
              <a:spcAft>
                <a:spcPts val="400"/>
              </a:spcAft>
            </a:pPr>
            <a:r>
              <a:rPr lang="en-US" sz="1067">
                <a:solidFill>
                  <a:schemeClr val="tx1">
                    <a:lumMod val="75000"/>
                    <a:lumOff val="25000"/>
                  </a:schemeClr>
                </a:solidFill>
                <a:latin typeface="+mj-lt"/>
              </a:rPr>
              <a:t>6 miles</a:t>
            </a:r>
          </a:p>
          <a:p>
            <a:pPr algn="ctr">
              <a:spcAft>
                <a:spcPts val="400"/>
              </a:spcAft>
            </a:pPr>
            <a:r>
              <a:rPr lang="en-US" sz="1067">
                <a:solidFill>
                  <a:schemeClr val="tx1">
                    <a:lumMod val="75000"/>
                    <a:lumOff val="25000"/>
                  </a:schemeClr>
                </a:solidFill>
                <a:latin typeface="+mj-lt"/>
              </a:rPr>
              <a:t>10 km</a:t>
            </a:r>
          </a:p>
        </p:txBody>
      </p:sp>
      <p:sp>
        <p:nvSpPr>
          <p:cNvPr id="19" name="TextBox 18">
            <a:extLst>
              <a:ext uri="{FF2B5EF4-FFF2-40B4-BE49-F238E27FC236}">
                <a16:creationId xmlns:a16="http://schemas.microsoft.com/office/drawing/2014/main" id="{B132166C-D62B-4A88-E114-4E6E3EC053D3}"/>
              </a:ext>
            </a:extLst>
          </p:cNvPr>
          <p:cNvSpPr txBox="1"/>
          <p:nvPr/>
        </p:nvSpPr>
        <p:spPr>
          <a:xfrm>
            <a:off x="5536222" y="5530563"/>
            <a:ext cx="285656" cy="276999"/>
          </a:xfrm>
          <a:prstGeom prst="rect">
            <a:avLst/>
          </a:prstGeom>
          <a:noFill/>
        </p:spPr>
        <p:txBody>
          <a:bodyPr wrap="none" rtlCol="0">
            <a:spAutoFit/>
          </a:bodyPr>
          <a:lstStyle/>
          <a:p>
            <a:r>
              <a:rPr lang="en-US" sz="1200" b="1">
                <a:solidFill>
                  <a:schemeClr val="tx1">
                    <a:lumMod val="75000"/>
                    <a:lumOff val="25000"/>
                  </a:schemeClr>
                </a:solidFill>
              </a:rPr>
              <a:t>N</a:t>
            </a:r>
          </a:p>
        </p:txBody>
      </p:sp>
      <p:sp>
        <p:nvSpPr>
          <p:cNvPr id="20" name="Triangle 22">
            <a:extLst>
              <a:ext uri="{FF2B5EF4-FFF2-40B4-BE49-F238E27FC236}">
                <a16:creationId xmlns:a16="http://schemas.microsoft.com/office/drawing/2014/main" id="{8B91B979-0F27-07AE-E83F-8EE5254D64FE}"/>
              </a:ext>
            </a:extLst>
          </p:cNvPr>
          <p:cNvSpPr/>
          <p:nvPr/>
        </p:nvSpPr>
        <p:spPr>
          <a:xfrm>
            <a:off x="5610005" y="5411689"/>
            <a:ext cx="130221" cy="112260"/>
          </a:xfrm>
          <a:prstGeom prst="triangl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mj-lt"/>
            </a:endParaRPr>
          </a:p>
        </p:txBody>
      </p:sp>
      <p:sp>
        <p:nvSpPr>
          <p:cNvPr id="21" name="Oval 20">
            <a:extLst>
              <a:ext uri="{FF2B5EF4-FFF2-40B4-BE49-F238E27FC236}">
                <a16:creationId xmlns:a16="http://schemas.microsoft.com/office/drawing/2014/main" id="{C79CA8FA-E58E-D858-7DDB-7086A8F5AE6C}"/>
              </a:ext>
            </a:extLst>
          </p:cNvPr>
          <p:cNvSpPr/>
          <p:nvPr/>
        </p:nvSpPr>
        <p:spPr>
          <a:xfrm>
            <a:off x="6593942" y="3183966"/>
            <a:ext cx="726576" cy="717817"/>
          </a:xfrm>
          <a:prstGeom prst="ellipse">
            <a:avLst/>
          </a:prstGeom>
          <a:noFill/>
          <a:ln w="28575">
            <a:solidFill>
              <a:srgbClr val="355E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mj-lt"/>
            </a:endParaRPr>
          </a:p>
        </p:txBody>
      </p:sp>
      <p:sp>
        <p:nvSpPr>
          <p:cNvPr id="22" name="Oval 21">
            <a:extLst>
              <a:ext uri="{FF2B5EF4-FFF2-40B4-BE49-F238E27FC236}">
                <a16:creationId xmlns:a16="http://schemas.microsoft.com/office/drawing/2014/main" id="{EE1CC63E-60C8-07F0-AADA-5A3241321D51}"/>
              </a:ext>
            </a:extLst>
          </p:cNvPr>
          <p:cNvSpPr/>
          <p:nvPr/>
        </p:nvSpPr>
        <p:spPr>
          <a:xfrm rot="18467337">
            <a:off x="10989138" y="3382817"/>
            <a:ext cx="621056" cy="1146591"/>
          </a:xfrm>
          <a:prstGeom prst="ellipse">
            <a:avLst/>
          </a:prstGeom>
          <a:noFill/>
          <a:ln w="28575">
            <a:solidFill>
              <a:srgbClr val="355E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mj-lt"/>
            </a:endParaRPr>
          </a:p>
        </p:txBody>
      </p:sp>
      <p:sp>
        <p:nvSpPr>
          <p:cNvPr id="24" name="TextBox 23">
            <a:extLst>
              <a:ext uri="{FF2B5EF4-FFF2-40B4-BE49-F238E27FC236}">
                <a16:creationId xmlns:a16="http://schemas.microsoft.com/office/drawing/2014/main" id="{468BA45C-8FDF-70C7-7ED2-B9BE6FB57123}"/>
              </a:ext>
            </a:extLst>
          </p:cNvPr>
          <p:cNvSpPr txBox="1"/>
          <p:nvPr/>
        </p:nvSpPr>
        <p:spPr>
          <a:xfrm>
            <a:off x="1376551" y="5422096"/>
            <a:ext cx="1206421" cy="553998"/>
          </a:xfrm>
          <a:prstGeom prst="rect">
            <a:avLst/>
          </a:prstGeom>
          <a:noFill/>
        </p:spPr>
        <p:txBody>
          <a:bodyPr wrap="none" lIns="91440" tIns="45720" rIns="91440" bIns="45720" rtlCol="0" anchor="t">
            <a:spAutoFit/>
          </a:bodyPr>
          <a:lstStyle/>
          <a:p>
            <a:r>
              <a:rPr lang="en-US" b="1">
                <a:solidFill>
                  <a:srgbClr val="355E8F"/>
                </a:solidFill>
                <a:latin typeface="Arial" panose="020B0604020202020204" pitchFamily="34" charset="0"/>
                <a:cs typeface="Arial" panose="020B0604020202020204" pitchFamily="34" charset="0"/>
              </a:rPr>
              <a:t>Fox West</a:t>
            </a:r>
          </a:p>
          <a:p>
            <a:r>
              <a:rPr lang="en-US" sz="1200" i="1">
                <a:solidFill>
                  <a:srgbClr val="355E8F"/>
                </a:solidFill>
                <a:latin typeface="Arial" panose="020B0604020202020204" pitchFamily="34" charset="0"/>
                <a:cs typeface="Arial" panose="020B0604020202020204" pitchFamily="34" charset="0"/>
              </a:rPr>
              <a:t>(2.2M oz)</a:t>
            </a:r>
          </a:p>
        </p:txBody>
      </p:sp>
      <p:sp>
        <p:nvSpPr>
          <p:cNvPr id="25" name="TextBox 24">
            <a:extLst>
              <a:ext uri="{FF2B5EF4-FFF2-40B4-BE49-F238E27FC236}">
                <a16:creationId xmlns:a16="http://schemas.microsoft.com/office/drawing/2014/main" id="{5B15CA3D-9C07-AC05-6922-CC5475821A7A}"/>
              </a:ext>
            </a:extLst>
          </p:cNvPr>
          <p:cNvSpPr txBox="1"/>
          <p:nvPr/>
        </p:nvSpPr>
        <p:spPr>
          <a:xfrm>
            <a:off x="7862358" y="5069998"/>
            <a:ext cx="2038185" cy="16004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defTabSz="1219170">
              <a:spcAft>
                <a:spcPts val="1200"/>
              </a:spcAft>
            </a:pPr>
            <a:r>
              <a:rPr lang="en-US" sz="1200" b="1">
                <a:solidFill>
                  <a:srgbClr val="5C5C5C"/>
                </a:solidFill>
                <a:latin typeface="+mj-lt"/>
              </a:rPr>
              <a:t>Fault Zone</a:t>
            </a:r>
          </a:p>
          <a:p>
            <a:pPr defTabSz="1219170">
              <a:spcAft>
                <a:spcPts val="1200"/>
              </a:spcAft>
            </a:pPr>
            <a:r>
              <a:rPr lang="en-US" sz="1200" b="1">
                <a:solidFill>
                  <a:srgbClr val="5C5C5C"/>
                </a:solidFill>
                <a:latin typeface="+mj-lt"/>
                <a:ea typeface="Montserrat SemiBold"/>
                <a:cs typeface="Montserrat SemiBold"/>
                <a:sym typeface="Montserrat SemiBold"/>
              </a:rPr>
              <a:t>Mine or Deposit</a:t>
            </a:r>
            <a:endParaRPr lang="en-US" sz="1200" b="1">
              <a:solidFill>
                <a:srgbClr val="5C5C5C"/>
              </a:solidFill>
              <a:latin typeface="+mj-lt"/>
              <a:ea typeface="Montserrat SemiBold"/>
              <a:cs typeface="Montserrat SemiBold"/>
            </a:endParaRPr>
          </a:p>
          <a:p>
            <a:pPr defTabSz="1219170">
              <a:spcAft>
                <a:spcPts val="1200"/>
              </a:spcAft>
            </a:pPr>
            <a:r>
              <a:rPr lang="en-US" sz="1200" b="1" err="1">
                <a:solidFill>
                  <a:srgbClr val="5C5C5C"/>
                </a:solidFill>
                <a:latin typeface="+mj-lt"/>
              </a:rPr>
              <a:t>Temiskaming</a:t>
            </a:r>
            <a:r>
              <a:rPr lang="en-US" sz="1200" b="1">
                <a:solidFill>
                  <a:srgbClr val="5C5C5C"/>
                </a:solidFill>
                <a:latin typeface="+mj-lt"/>
              </a:rPr>
              <a:t> Sediments</a:t>
            </a:r>
          </a:p>
          <a:p>
            <a:pPr defTabSz="1219170">
              <a:spcAft>
                <a:spcPts val="1200"/>
              </a:spcAft>
            </a:pPr>
            <a:r>
              <a:rPr lang="en-US" sz="1200" b="1">
                <a:solidFill>
                  <a:srgbClr val="5C5C5C"/>
                </a:solidFill>
                <a:latin typeface="+mj-lt"/>
                <a:ea typeface="Montserrat SemiBold"/>
                <a:cs typeface="Calibri Light"/>
              </a:rPr>
              <a:t>Historic Production</a:t>
            </a:r>
          </a:p>
        </p:txBody>
      </p:sp>
      <p:cxnSp>
        <p:nvCxnSpPr>
          <p:cNvPr id="26" name="Straight Connector 25">
            <a:extLst>
              <a:ext uri="{FF2B5EF4-FFF2-40B4-BE49-F238E27FC236}">
                <a16:creationId xmlns:a16="http://schemas.microsoft.com/office/drawing/2014/main" id="{56580BCB-E998-DD89-99B8-8C84C27F771F}"/>
              </a:ext>
            </a:extLst>
          </p:cNvPr>
          <p:cNvCxnSpPr>
            <a:cxnSpLocks/>
          </p:cNvCxnSpPr>
          <p:nvPr/>
        </p:nvCxnSpPr>
        <p:spPr>
          <a:xfrm>
            <a:off x="7442037" y="5303781"/>
            <a:ext cx="449881" cy="0"/>
          </a:xfrm>
          <a:prstGeom prst="line">
            <a:avLst/>
          </a:prstGeom>
          <a:noFill/>
          <a:ln w="33020" cap="flat">
            <a:solidFill>
              <a:srgbClr val="1E1E1E"/>
            </a:solidFill>
            <a:prstDash val="dash"/>
            <a:round/>
          </a:ln>
          <a:effectLst/>
          <a:sp3d/>
        </p:spPr>
        <p:style>
          <a:lnRef idx="0">
            <a:scrgbClr r="0" g="0" b="0"/>
          </a:lnRef>
          <a:fillRef idx="0">
            <a:scrgbClr r="0" g="0" b="0"/>
          </a:fillRef>
          <a:effectRef idx="0">
            <a:scrgbClr r="0" g="0" b="0"/>
          </a:effectRef>
          <a:fontRef idx="none"/>
        </p:style>
      </p:cxnSp>
      <p:pic>
        <p:nvPicPr>
          <p:cNvPr id="30" name="Picture 29" descr="Icon&#10;&#10;Description automatically generated">
            <a:extLst>
              <a:ext uri="{FF2B5EF4-FFF2-40B4-BE49-F238E27FC236}">
                <a16:creationId xmlns:a16="http://schemas.microsoft.com/office/drawing/2014/main" id="{EB889FE3-B758-F7D1-754F-E192C5133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613" y="4743316"/>
            <a:ext cx="221684" cy="221684"/>
          </a:xfrm>
          <a:prstGeom prst="rect">
            <a:avLst/>
          </a:prstGeom>
        </p:spPr>
      </p:pic>
      <p:pic>
        <p:nvPicPr>
          <p:cNvPr id="31" name="Picture 30" descr="Icon&#10;&#10;Description automatically generated">
            <a:extLst>
              <a:ext uri="{FF2B5EF4-FFF2-40B4-BE49-F238E27FC236}">
                <a16:creationId xmlns:a16="http://schemas.microsoft.com/office/drawing/2014/main" id="{12AF8ACF-1144-88AC-1C77-9623EB420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5396" y="3777104"/>
            <a:ext cx="221684" cy="221684"/>
          </a:xfrm>
          <a:prstGeom prst="rect">
            <a:avLst/>
          </a:prstGeom>
        </p:spPr>
      </p:pic>
      <p:pic>
        <p:nvPicPr>
          <p:cNvPr id="32" name="Picture 31" descr="Icon&#10;&#10;Description automatically generated">
            <a:extLst>
              <a:ext uri="{FF2B5EF4-FFF2-40B4-BE49-F238E27FC236}">
                <a16:creationId xmlns:a16="http://schemas.microsoft.com/office/drawing/2014/main" id="{E5443C99-10C6-4FC2-FC9C-A33BF1A15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388" y="2978370"/>
            <a:ext cx="221684" cy="221684"/>
          </a:xfrm>
          <a:prstGeom prst="rect">
            <a:avLst/>
          </a:prstGeom>
        </p:spPr>
      </p:pic>
      <p:pic>
        <p:nvPicPr>
          <p:cNvPr id="33" name="Picture 32" descr="A close up of a mountain&#10;&#10;Description automatically generated">
            <a:extLst>
              <a:ext uri="{FF2B5EF4-FFF2-40B4-BE49-F238E27FC236}">
                <a16:creationId xmlns:a16="http://schemas.microsoft.com/office/drawing/2014/main" id="{DA288FCC-B245-5102-BFCF-FC786968D4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5791" y="293685"/>
            <a:ext cx="1446712" cy="2141859"/>
          </a:xfrm>
          <a:prstGeom prst="rect">
            <a:avLst/>
          </a:prstGeom>
        </p:spPr>
      </p:pic>
      <p:sp>
        <p:nvSpPr>
          <p:cNvPr id="34" name="TextBox 12">
            <a:extLst>
              <a:ext uri="{FF2B5EF4-FFF2-40B4-BE49-F238E27FC236}">
                <a16:creationId xmlns:a16="http://schemas.microsoft.com/office/drawing/2014/main" id="{FDCF7056-30FA-1DF2-5129-15DB297B5F07}"/>
              </a:ext>
            </a:extLst>
          </p:cNvPr>
          <p:cNvSpPr txBox="1"/>
          <p:nvPr/>
        </p:nvSpPr>
        <p:spPr>
          <a:xfrm>
            <a:off x="9532036" y="787057"/>
            <a:ext cx="1352584" cy="461665"/>
          </a:xfrm>
          <a:prstGeom prst="rect">
            <a:avLst/>
          </a:prstGeom>
          <a:solidFill>
            <a:srgbClr val="FFFFFF">
              <a:alpha val="50000"/>
            </a:srgbClr>
          </a:solidFill>
          <a:ln w="25400">
            <a:miter lim="400000"/>
          </a:ln>
          <a:extLst>
            <a:ext uri="{C572A759-6A51-4108-AA02-DFA0A04FC94B}">
              <ma14:wrappingTextBoxFlag xmlns="" xmlns:ma14="http://schemas.microsoft.com/office/mac/drawingml/2011/main" val="1"/>
            </a:ext>
          </a:extLst>
        </p:spPr>
        <p:txBody>
          <a:bodyPr wrap="square" tIns="60960" bIns="60960">
            <a:spAutoFit/>
          </a:bodyPr>
          <a:lstStyle/>
          <a:p>
            <a:pPr>
              <a:defRPr sz="1600" b="1">
                <a:solidFill>
                  <a:srgbClr val="CC762C"/>
                </a:solidFill>
                <a:latin typeface="Arial"/>
                <a:ea typeface="Arial"/>
                <a:cs typeface="Arial"/>
                <a:sym typeface="Arial"/>
              </a:defRPr>
            </a:pPr>
            <a:r>
              <a:rPr lang="en-CA" sz="1100" b="1">
                <a:solidFill>
                  <a:schemeClr val="tx1">
                    <a:lumMod val="90000"/>
                    <a:lumOff val="10000"/>
                  </a:schemeClr>
                </a:solidFill>
                <a:cs typeface="Calibri" panose="020F0502020204030204" pitchFamily="34" charset="0"/>
              </a:rPr>
              <a:t>Fox Complex</a:t>
            </a:r>
          </a:p>
          <a:p>
            <a:pPr>
              <a:defRPr sz="1600" b="1">
                <a:solidFill>
                  <a:srgbClr val="CC762C"/>
                </a:solidFill>
                <a:latin typeface="Arial"/>
                <a:ea typeface="Arial"/>
                <a:cs typeface="Arial"/>
                <a:sym typeface="Arial"/>
              </a:defRPr>
            </a:pPr>
            <a:r>
              <a:rPr lang="en-CA" sz="1100" b="1">
                <a:solidFill>
                  <a:schemeClr val="tx1">
                    <a:lumMod val="90000"/>
                    <a:lumOff val="10000"/>
                  </a:schemeClr>
                </a:solidFill>
                <a:cs typeface="Calibri" panose="020F0502020204030204" pitchFamily="34" charset="0"/>
              </a:rPr>
              <a:t>Ontario, Canada</a:t>
            </a:r>
            <a:endParaRPr sz="1100" b="1">
              <a:solidFill>
                <a:schemeClr val="tx1">
                  <a:lumMod val="90000"/>
                  <a:lumOff val="10000"/>
                </a:schemeClr>
              </a:solidFill>
              <a:cs typeface="Calibri" panose="020F0502020204030204" pitchFamily="34" charset="0"/>
            </a:endParaRPr>
          </a:p>
        </p:txBody>
      </p:sp>
      <p:sp>
        <p:nvSpPr>
          <p:cNvPr id="35" name="Oval 15">
            <a:extLst>
              <a:ext uri="{FF2B5EF4-FFF2-40B4-BE49-F238E27FC236}">
                <a16:creationId xmlns:a16="http://schemas.microsoft.com/office/drawing/2014/main" id="{04A7FC0C-3147-9397-20E9-65658E2DAC4C}"/>
              </a:ext>
            </a:extLst>
          </p:cNvPr>
          <p:cNvSpPr>
            <a:spLocks noChangeAspect="1"/>
          </p:cNvSpPr>
          <p:nvPr/>
        </p:nvSpPr>
        <p:spPr>
          <a:xfrm>
            <a:off x="11014177" y="883598"/>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36" name="Oval 16">
            <a:extLst>
              <a:ext uri="{FF2B5EF4-FFF2-40B4-BE49-F238E27FC236}">
                <a16:creationId xmlns:a16="http://schemas.microsoft.com/office/drawing/2014/main" id="{80585E8F-D1AD-11A0-DAD3-551F584A5C1D}"/>
              </a:ext>
            </a:extLst>
          </p:cNvPr>
          <p:cNvSpPr>
            <a:spLocks noChangeAspect="1"/>
          </p:cNvSpPr>
          <p:nvPr/>
        </p:nvSpPr>
        <p:spPr>
          <a:xfrm>
            <a:off x="11029355" y="1107183"/>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37" name="Oval 18">
            <a:extLst>
              <a:ext uri="{FF2B5EF4-FFF2-40B4-BE49-F238E27FC236}">
                <a16:creationId xmlns:a16="http://schemas.microsoft.com/office/drawing/2014/main" id="{C52BD2CC-F95E-B4CA-8F05-0843A1F4D92C}"/>
              </a:ext>
            </a:extLst>
          </p:cNvPr>
          <p:cNvSpPr>
            <a:spLocks noChangeAspect="1"/>
          </p:cNvSpPr>
          <p:nvPr/>
        </p:nvSpPr>
        <p:spPr>
          <a:xfrm>
            <a:off x="11575459" y="2057006"/>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38" name="Oval 19">
            <a:extLst>
              <a:ext uri="{FF2B5EF4-FFF2-40B4-BE49-F238E27FC236}">
                <a16:creationId xmlns:a16="http://schemas.microsoft.com/office/drawing/2014/main" id="{039DA2A6-7D61-2424-9881-E4CCA2D6FCE8}"/>
              </a:ext>
            </a:extLst>
          </p:cNvPr>
          <p:cNvSpPr>
            <a:spLocks noChangeAspect="1"/>
          </p:cNvSpPr>
          <p:nvPr/>
        </p:nvSpPr>
        <p:spPr>
          <a:xfrm>
            <a:off x="11604745" y="2281902"/>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39" name="Straight Connector 20">
            <a:extLst>
              <a:ext uri="{FF2B5EF4-FFF2-40B4-BE49-F238E27FC236}">
                <a16:creationId xmlns:a16="http://schemas.microsoft.com/office/drawing/2014/main" id="{B4DA088C-9D36-B0CC-699F-E0ACFA312B0E}"/>
              </a:ext>
            </a:extLst>
          </p:cNvPr>
          <p:cNvSpPr/>
          <p:nvPr/>
        </p:nvSpPr>
        <p:spPr>
          <a:xfrm flipV="1">
            <a:off x="9615948" y="801997"/>
            <a:ext cx="1815903" cy="4506"/>
          </a:xfrm>
          <a:prstGeom prst="line">
            <a:avLst/>
          </a:prstGeom>
          <a:ln w="25400" cap="rnd">
            <a:solidFill>
              <a:srgbClr val="17375D"/>
            </a:solidFill>
          </a:ln>
        </p:spPr>
        <p:txBody>
          <a:bodyPr tIns="60960" bIns="60960"/>
          <a:lstStyle/>
          <a:p>
            <a:pPr>
              <a:defRPr sz="3600">
                <a:solidFill>
                  <a:srgbClr val="000000"/>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40" name="Oval 13">
            <a:extLst>
              <a:ext uri="{FF2B5EF4-FFF2-40B4-BE49-F238E27FC236}">
                <a16:creationId xmlns:a16="http://schemas.microsoft.com/office/drawing/2014/main" id="{83CF7531-A6C5-CA7D-DCD8-90236AA3C5CF}"/>
              </a:ext>
            </a:extLst>
          </p:cNvPr>
          <p:cNvSpPr>
            <a:spLocks noChangeAspect="1"/>
          </p:cNvSpPr>
          <p:nvPr/>
        </p:nvSpPr>
        <p:spPr>
          <a:xfrm>
            <a:off x="11452613" y="711983"/>
            <a:ext cx="144000" cy="144000"/>
          </a:xfrm>
          <a:prstGeom prst="ellipse">
            <a:avLst/>
          </a:prstGeom>
          <a:solidFill>
            <a:srgbClr val="FFC000"/>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8C619E3-E37A-F6CB-F1F4-5BE476C830F5}"/>
              </a:ext>
            </a:extLst>
          </p:cNvPr>
          <p:cNvSpPr txBox="1"/>
          <p:nvPr/>
        </p:nvSpPr>
        <p:spPr>
          <a:xfrm>
            <a:off x="9883581" y="3974643"/>
            <a:ext cx="1152880" cy="1323439"/>
          </a:xfrm>
          <a:prstGeom prst="rect">
            <a:avLst/>
          </a:prstGeom>
          <a:noFill/>
        </p:spPr>
        <p:txBody>
          <a:bodyPr wrap="none" lIns="91440" tIns="45720" rIns="91440" bIns="45720" rtlCol="0" anchor="t">
            <a:spAutoFit/>
          </a:bodyPr>
          <a:lstStyle/>
          <a:p>
            <a:pPr algn="r"/>
            <a:r>
              <a:rPr lang="en-US" b="1">
                <a:solidFill>
                  <a:srgbClr val="355E8F"/>
                </a:solidFill>
                <a:latin typeface="Arial" panose="020B0604020202020204" pitchFamily="34" charset="0"/>
                <a:cs typeface="Arial" panose="020B0604020202020204" pitchFamily="34" charset="0"/>
              </a:rPr>
              <a:t>Fox East</a:t>
            </a:r>
          </a:p>
          <a:p>
            <a:pPr algn="r"/>
            <a:r>
              <a:rPr lang="en-US" sz="1600" b="1" err="1">
                <a:solidFill>
                  <a:srgbClr val="355E8F"/>
                </a:solidFill>
                <a:latin typeface="Arial" panose="020B0604020202020204" pitchFamily="34" charset="0"/>
                <a:cs typeface="Arial" panose="020B0604020202020204" pitchFamily="34" charset="0"/>
              </a:rPr>
              <a:t>Froome</a:t>
            </a:r>
            <a:endParaRPr lang="en-US" sz="1600" b="1">
              <a:solidFill>
                <a:srgbClr val="355E8F"/>
              </a:solidFill>
              <a:latin typeface="Arial" panose="020B0604020202020204" pitchFamily="34" charset="0"/>
              <a:cs typeface="Arial" panose="020B0604020202020204" pitchFamily="34" charset="0"/>
            </a:endParaRPr>
          </a:p>
          <a:p>
            <a:pPr algn="r"/>
            <a:r>
              <a:rPr lang="en-US" sz="1600" b="1">
                <a:solidFill>
                  <a:srgbClr val="355E8F"/>
                </a:solidFill>
                <a:latin typeface="Arial" panose="020B0604020202020204" pitchFamily="34" charset="0"/>
                <a:cs typeface="Arial" panose="020B0604020202020204" pitchFamily="34" charset="0"/>
              </a:rPr>
              <a:t>Grey Fox</a:t>
            </a:r>
            <a:br>
              <a:rPr lang="en-US" sz="1600" b="1">
                <a:solidFill>
                  <a:srgbClr val="355E8F"/>
                </a:solidFill>
                <a:latin typeface="Arial" panose="020B0604020202020204" pitchFamily="34" charset="0"/>
                <a:cs typeface="Arial" panose="020B0604020202020204" pitchFamily="34" charset="0"/>
              </a:rPr>
            </a:br>
            <a:r>
              <a:rPr lang="en-US" sz="1600" b="1">
                <a:solidFill>
                  <a:srgbClr val="355E8F"/>
                </a:solidFill>
                <a:latin typeface="Arial" panose="020B0604020202020204" pitchFamily="34" charset="0"/>
                <a:cs typeface="Arial" panose="020B0604020202020204" pitchFamily="34" charset="0"/>
              </a:rPr>
              <a:t>Black Fox</a:t>
            </a:r>
          </a:p>
          <a:p>
            <a:pPr algn="r"/>
            <a:r>
              <a:rPr lang="en-US" sz="1400" i="1">
                <a:solidFill>
                  <a:srgbClr val="355E8F"/>
                </a:solidFill>
                <a:cs typeface="Arial"/>
              </a:rPr>
              <a:t>(</a:t>
            </a:r>
            <a:r>
              <a:rPr lang="en-US" sz="1200" i="1">
                <a:solidFill>
                  <a:srgbClr val="355E8F"/>
                </a:solidFill>
                <a:cs typeface="Arial"/>
              </a:rPr>
              <a:t>1.0 M oz)</a:t>
            </a:r>
          </a:p>
        </p:txBody>
      </p:sp>
      <p:pic>
        <p:nvPicPr>
          <p:cNvPr id="42" name="Picture 41" descr="Icon&#10;&#10;Description automatically generated">
            <a:extLst>
              <a:ext uri="{FF2B5EF4-FFF2-40B4-BE49-F238E27FC236}">
                <a16:creationId xmlns:a16="http://schemas.microsoft.com/office/drawing/2014/main" id="{C79DFAAE-5EEF-8953-A980-80BA45A7E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8009" y="5517957"/>
            <a:ext cx="221684" cy="221684"/>
          </a:xfrm>
          <a:prstGeom prst="rect">
            <a:avLst/>
          </a:prstGeom>
        </p:spPr>
      </p:pic>
      <p:pic>
        <p:nvPicPr>
          <p:cNvPr id="43" name="Picture 42" descr="Text&#10;&#10;Description automatically generated">
            <a:extLst>
              <a:ext uri="{FF2B5EF4-FFF2-40B4-BE49-F238E27FC236}">
                <a16:creationId xmlns:a16="http://schemas.microsoft.com/office/drawing/2014/main" id="{636F9949-DACD-DC6B-C8C4-8CB26DA4FD5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7755" r="89796">
                        <a14:foregroundMark x1="8571" y1="71429" x2="7755" y2="64286"/>
                      </a14:backgroundRemoval>
                    </a14:imgEffect>
                  </a14:imgLayer>
                </a14:imgProps>
              </a:ext>
              <a:ext uri="{28A0092B-C50C-407E-A947-70E740481C1C}">
                <a14:useLocalDpi xmlns:a14="http://schemas.microsoft.com/office/drawing/2010/main" val="0"/>
              </a:ext>
            </a:extLst>
          </a:blip>
          <a:srcRect t="40523" r="65032"/>
          <a:stretch/>
        </p:blipFill>
        <p:spPr>
          <a:xfrm>
            <a:off x="7145439" y="5768642"/>
            <a:ext cx="886647" cy="430884"/>
          </a:xfrm>
          <a:prstGeom prst="rect">
            <a:avLst/>
          </a:prstGeom>
        </p:spPr>
      </p:pic>
      <p:sp>
        <p:nvSpPr>
          <p:cNvPr id="44" name="TextBox 43">
            <a:extLst>
              <a:ext uri="{FF2B5EF4-FFF2-40B4-BE49-F238E27FC236}">
                <a16:creationId xmlns:a16="http://schemas.microsoft.com/office/drawing/2014/main" id="{8D068D15-0856-EEF6-13AD-B711C32B7781}"/>
              </a:ext>
            </a:extLst>
          </p:cNvPr>
          <p:cNvSpPr txBox="1"/>
          <p:nvPr/>
        </p:nvSpPr>
        <p:spPr>
          <a:xfrm>
            <a:off x="346474" y="4316348"/>
            <a:ext cx="1025730" cy="338554"/>
          </a:xfrm>
          <a:prstGeom prst="rect">
            <a:avLst/>
          </a:prstGeom>
          <a:noFill/>
        </p:spPr>
        <p:txBody>
          <a:bodyPr wrap="none" rtlCol="0">
            <a:spAutoFit/>
          </a:bodyPr>
          <a:lstStyle/>
          <a:p>
            <a:r>
              <a:rPr lang="en-US" sz="1600" b="1">
                <a:solidFill>
                  <a:srgbClr val="5C5C5C"/>
                </a:solidFill>
                <a:latin typeface="Arial" panose="020B0604020202020204" pitchFamily="34" charset="0"/>
                <a:cs typeface="Arial" panose="020B0604020202020204" pitchFamily="34" charset="0"/>
              </a:rPr>
              <a:t>Timmins</a:t>
            </a:r>
            <a:endParaRPr lang="en-CA" sz="1600" b="1">
              <a:solidFill>
                <a:srgbClr val="5C5C5C"/>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ACA59DA-45F0-ABF3-2F15-D3D0A37A933C}"/>
              </a:ext>
            </a:extLst>
          </p:cNvPr>
          <p:cNvSpPr>
            <a:spLocks noGrp="1"/>
          </p:cNvSpPr>
          <p:nvPr>
            <p:ph type="sldNum" sz="quarter" idx="12"/>
          </p:nvPr>
        </p:nvSpPr>
        <p:spPr/>
        <p:txBody>
          <a:bodyPr/>
          <a:lstStyle/>
          <a:p>
            <a:fld id="{D8955D86-EBE6-46A3-AC78-27FE558A77BB}" type="slidenum">
              <a:rPr lang="en-ID" smtClean="0"/>
              <a:pPr/>
              <a:t>28</a:t>
            </a:fld>
            <a:endParaRPr lang="en-ID"/>
          </a:p>
        </p:txBody>
      </p:sp>
      <p:sp>
        <p:nvSpPr>
          <p:cNvPr id="3" name="Title 2">
            <a:extLst>
              <a:ext uri="{FF2B5EF4-FFF2-40B4-BE49-F238E27FC236}">
                <a16:creationId xmlns:a16="http://schemas.microsoft.com/office/drawing/2014/main" id="{52C16104-7305-F000-7102-BD05E9CB621F}"/>
              </a:ext>
            </a:extLst>
          </p:cNvPr>
          <p:cNvSpPr>
            <a:spLocks noGrp="1"/>
          </p:cNvSpPr>
          <p:nvPr>
            <p:ph type="title"/>
          </p:nvPr>
        </p:nvSpPr>
        <p:spPr/>
        <p:txBody>
          <a:bodyPr>
            <a:normAutofit fontScale="90000"/>
          </a:bodyPr>
          <a:lstStyle/>
          <a:p>
            <a:r>
              <a:rPr lang="en-CA">
                <a:solidFill>
                  <a:srgbClr val="A29061"/>
                </a:solidFill>
                <a:latin typeface="Arial"/>
                <a:cs typeface="Arial"/>
              </a:rPr>
              <a:t>Fox Complex, Timmins - </a:t>
            </a:r>
            <a:r>
              <a:rPr lang="en-CA">
                <a:solidFill>
                  <a:srgbClr val="FF0000"/>
                </a:solidFill>
                <a:latin typeface="Arial"/>
                <a:cs typeface="Arial"/>
              </a:rPr>
              <a:t>Another Great Address</a:t>
            </a:r>
            <a:endParaRPr lang="en-CA"/>
          </a:p>
        </p:txBody>
      </p:sp>
      <p:sp>
        <p:nvSpPr>
          <p:cNvPr id="7" name="TextBox 6">
            <a:extLst>
              <a:ext uri="{FF2B5EF4-FFF2-40B4-BE49-F238E27FC236}">
                <a16:creationId xmlns:a16="http://schemas.microsoft.com/office/drawing/2014/main" id="{4A3557C3-3641-B198-17AC-C135F9D3E735}"/>
              </a:ext>
            </a:extLst>
          </p:cNvPr>
          <p:cNvSpPr txBox="1"/>
          <p:nvPr/>
        </p:nvSpPr>
        <p:spPr>
          <a:xfrm>
            <a:off x="642940" y="1009884"/>
            <a:ext cx="8889096" cy="201593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marL="227965" indent="-227965" defTabSz="1219170" hangingPunct="0">
              <a:spcAft>
                <a:spcPts val="600"/>
              </a:spcAft>
              <a:buFont typeface="Arial" panose="020B0604020202020204" pitchFamily="34" charset="0"/>
              <a:buChar char="•"/>
            </a:pPr>
            <a:r>
              <a:rPr lang="en-US">
                <a:solidFill>
                  <a:srgbClr val="262626"/>
                </a:solidFill>
                <a:latin typeface="Arial" panose="020B0604020202020204" pitchFamily="34" charset="0"/>
                <a:ea typeface="Montserrat SemiBold"/>
                <a:cs typeface="Arial" panose="020B0604020202020204" pitchFamily="34" charset="0"/>
                <a:sym typeface="Montserrat SemiBold"/>
              </a:rPr>
              <a:t>70 million oz historic production in the Timmins Camp</a:t>
            </a:r>
          </a:p>
          <a:p>
            <a:pPr marL="227965" indent="-227965" defTabSz="1219170" hangingPunct="0">
              <a:spcAft>
                <a:spcPts val="600"/>
              </a:spcAft>
              <a:buFont typeface="Arial" panose="020B0604020202020204" pitchFamily="34" charset="0"/>
              <a:buChar char="•"/>
            </a:pPr>
            <a:r>
              <a:rPr lang="en-US">
                <a:solidFill>
                  <a:srgbClr val="262626"/>
                </a:solidFill>
                <a:latin typeface="Arial" panose="020B0604020202020204" pitchFamily="34" charset="0"/>
                <a:ea typeface="Montserrat SemiBold"/>
                <a:cs typeface="Arial" panose="020B0604020202020204" pitchFamily="34" charset="0"/>
                <a:sym typeface="Montserrat SemiBold"/>
              </a:rPr>
              <a:t>&gt;30 km of Primary &amp; Secondary Structural Controls</a:t>
            </a:r>
          </a:p>
          <a:p>
            <a:pPr marL="227965" indent="-227965" defTabSz="1219170">
              <a:spcAft>
                <a:spcPts val="600"/>
              </a:spcAft>
              <a:buFont typeface="Arial" panose="020B0604020202020204" pitchFamily="34" charset="0"/>
              <a:buChar char="•"/>
            </a:pPr>
            <a:r>
              <a:rPr lang="en-US">
                <a:solidFill>
                  <a:srgbClr val="262626"/>
                </a:solidFill>
                <a:latin typeface="Arial" panose="020B0604020202020204" pitchFamily="34" charset="0"/>
                <a:ea typeface="Montserrat SemiBold"/>
                <a:cs typeface="Arial" panose="020B0604020202020204" pitchFamily="34" charset="0"/>
                <a:sym typeface="Montserrat SemiBold"/>
              </a:rPr>
              <a:t>3.3 M oz historic production including 1.0 M oz Fox East</a:t>
            </a:r>
          </a:p>
          <a:p>
            <a:pPr marL="227965" indent="-227965" defTabSz="1219170">
              <a:spcAft>
                <a:spcPts val="600"/>
              </a:spcAft>
              <a:buFont typeface="Arial" panose="020B0604020202020204" pitchFamily="34" charset="0"/>
              <a:buChar char="•"/>
            </a:pPr>
            <a:r>
              <a:rPr lang="en-US">
                <a:solidFill>
                  <a:srgbClr val="262626"/>
                </a:solidFill>
                <a:ea typeface="Montserrat SemiBold"/>
                <a:cs typeface="Arial"/>
                <a:sym typeface="Montserrat SemiBold"/>
              </a:rPr>
              <a:t>Gold Resources: 1.90 M oz M+I @ 4.22 g/t, 0.49 M oz Inferred @ 3.86 g/t</a:t>
            </a:r>
            <a:endParaRPr lang="en-US">
              <a:solidFill>
                <a:srgbClr val="262626"/>
              </a:solidFill>
              <a:latin typeface="Arial" panose="020B0604020202020204" pitchFamily="34" charset="0"/>
              <a:ea typeface="Montserrat SemiBold"/>
              <a:cs typeface="Arial" panose="020B0604020202020204" pitchFamily="34" charset="0"/>
              <a:sym typeface="Montserrat SemiBold"/>
            </a:endParaRPr>
          </a:p>
          <a:p>
            <a:pPr marL="227965" indent="-227965" defTabSz="1219170">
              <a:spcAft>
                <a:spcPts val="600"/>
              </a:spcAft>
              <a:buFont typeface="Arial" panose="020B0604020202020204" pitchFamily="34" charset="0"/>
              <a:buChar char="•"/>
            </a:pPr>
            <a:r>
              <a:rPr lang="en-US">
                <a:solidFill>
                  <a:srgbClr val="262626"/>
                </a:solidFill>
                <a:latin typeface="Arial" panose="020B0604020202020204" pitchFamily="34" charset="0"/>
                <a:ea typeface="Montserrat SemiBold"/>
                <a:cs typeface="Arial" panose="020B0604020202020204" pitchFamily="34" charset="0"/>
                <a:sym typeface="Montserrat SemiBold"/>
              </a:rPr>
              <a:t>$15 M Exploration Budget for 2023</a:t>
            </a:r>
            <a:endParaRPr lang="en-US">
              <a:solidFill>
                <a:srgbClr val="262626"/>
              </a:solidFill>
              <a:latin typeface="Arial" panose="020B0604020202020204" pitchFamily="34" charset="0"/>
              <a:ea typeface="Montserrat SemiBold"/>
              <a:cs typeface="Arial" panose="020B0604020202020204" pitchFamily="34" charset="0"/>
            </a:endParaRPr>
          </a:p>
        </p:txBody>
      </p:sp>
      <p:sp>
        <p:nvSpPr>
          <p:cNvPr id="8" name="TextBox 7">
            <a:extLst>
              <a:ext uri="{FF2B5EF4-FFF2-40B4-BE49-F238E27FC236}">
                <a16:creationId xmlns:a16="http://schemas.microsoft.com/office/drawing/2014/main" id="{6F9BE16E-FEB4-FE60-B41F-6D193EB85FB9}"/>
              </a:ext>
            </a:extLst>
          </p:cNvPr>
          <p:cNvSpPr txBox="1"/>
          <p:nvPr/>
        </p:nvSpPr>
        <p:spPr>
          <a:xfrm>
            <a:off x="9438519" y="3483681"/>
            <a:ext cx="1049967" cy="338554"/>
          </a:xfrm>
          <a:prstGeom prst="rect">
            <a:avLst/>
          </a:prstGeom>
          <a:noFill/>
        </p:spPr>
        <p:txBody>
          <a:bodyPr wrap="none" lIns="91440" tIns="45720" rIns="91440" bIns="45720" rtlCol="0" anchor="t">
            <a:spAutoFit/>
          </a:bodyPr>
          <a:lstStyle/>
          <a:p>
            <a:r>
              <a:rPr lang="en-US" sz="1600" b="1">
                <a:solidFill>
                  <a:srgbClr val="5C5C5C"/>
                </a:solidFill>
                <a:cs typeface="Calibri"/>
              </a:rPr>
              <a:t>Matheson</a:t>
            </a:r>
          </a:p>
        </p:txBody>
      </p:sp>
      <p:sp>
        <p:nvSpPr>
          <p:cNvPr id="9" name="TextBox 8">
            <a:extLst>
              <a:ext uri="{FF2B5EF4-FFF2-40B4-BE49-F238E27FC236}">
                <a16:creationId xmlns:a16="http://schemas.microsoft.com/office/drawing/2014/main" id="{2D6EB2A8-5A82-5631-A966-FA2029A0FA12}"/>
              </a:ext>
            </a:extLst>
          </p:cNvPr>
          <p:cNvSpPr txBox="1"/>
          <p:nvPr/>
        </p:nvSpPr>
        <p:spPr>
          <a:xfrm rot="20820000">
            <a:off x="2603522" y="4011639"/>
            <a:ext cx="2121093" cy="261610"/>
          </a:xfrm>
          <a:prstGeom prst="rect">
            <a:avLst/>
          </a:prstGeom>
          <a:noFill/>
        </p:spPr>
        <p:txBody>
          <a:bodyPr wrap="none" lIns="91440" tIns="45720" rIns="91440" bIns="45720" rtlCol="0" anchor="t">
            <a:spAutoFit/>
          </a:bodyPr>
          <a:lstStyle/>
          <a:p>
            <a:r>
              <a:rPr lang="en-US" sz="1100" b="1" noProof="1">
                <a:solidFill>
                  <a:srgbClr val="5C5C5C"/>
                </a:solidFill>
                <a:latin typeface="Arial"/>
                <a:cs typeface="Arial"/>
              </a:rPr>
              <a:t>Destor</a:t>
            </a:r>
            <a:r>
              <a:rPr lang="en-US" sz="1100" b="1">
                <a:solidFill>
                  <a:srgbClr val="5C5C5C"/>
                </a:solidFill>
                <a:latin typeface="Arial"/>
                <a:cs typeface="Arial"/>
              </a:rPr>
              <a:t>-Porcupine</a:t>
            </a:r>
            <a:r>
              <a:rPr lang="en-US" sz="1100" b="1">
                <a:solidFill>
                  <a:srgbClr val="5C5C5C"/>
                </a:solidFill>
                <a:cs typeface="Calibri"/>
              </a:rPr>
              <a:t> Fault Zone</a:t>
            </a:r>
          </a:p>
        </p:txBody>
      </p:sp>
      <p:pic>
        <p:nvPicPr>
          <p:cNvPr id="4" name="Picture 3" descr="Icon&#10;&#10;Description automatically generated">
            <a:extLst>
              <a:ext uri="{FF2B5EF4-FFF2-40B4-BE49-F238E27FC236}">
                <a16:creationId xmlns:a16="http://schemas.microsoft.com/office/drawing/2014/main" id="{CB804557-6E75-5DC3-FE21-E5D56C878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5533" y="4994551"/>
            <a:ext cx="221684" cy="221684"/>
          </a:xfrm>
          <a:prstGeom prst="rect">
            <a:avLst/>
          </a:prstGeom>
        </p:spPr>
      </p:pic>
      <p:pic>
        <p:nvPicPr>
          <p:cNvPr id="10" name="Picture 9" descr="Icon&#10;&#10;Description automatically generated">
            <a:extLst>
              <a:ext uri="{FF2B5EF4-FFF2-40B4-BE49-F238E27FC236}">
                <a16:creationId xmlns:a16="http://schemas.microsoft.com/office/drawing/2014/main" id="{BBD65CAB-CB23-03A1-E035-51EADBA05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853" y="4576901"/>
            <a:ext cx="221684" cy="221684"/>
          </a:xfrm>
          <a:prstGeom prst="rect">
            <a:avLst/>
          </a:prstGeom>
        </p:spPr>
      </p:pic>
      <p:pic>
        <p:nvPicPr>
          <p:cNvPr id="11" name="Picture 10" descr="Icon&#10;&#10;Description automatically generated">
            <a:extLst>
              <a:ext uri="{FF2B5EF4-FFF2-40B4-BE49-F238E27FC236}">
                <a16:creationId xmlns:a16="http://schemas.microsoft.com/office/drawing/2014/main" id="{6C80EF0A-9B39-CBE8-7ADA-2BCF87C3D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878" y="4057379"/>
            <a:ext cx="221684" cy="221684"/>
          </a:xfrm>
          <a:prstGeom prst="rect">
            <a:avLst/>
          </a:prstGeom>
        </p:spPr>
      </p:pic>
      <p:pic>
        <p:nvPicPr>
          <p:cNvPr id="12" name="Picture 11" descr="Icon&#10;&#10;Description automatically generated">
            <a:extLst>
              <a:ext uri="{FF2B5EF4-FFF2-40B4-BE49-F238E27FC236}">
                <a16:creationId xmlns:a16="http://schemas.microsoft.com/office/drawing/2014/main" id="{16DB1CAE-81DD-35C9-92F9-8810EC4F9C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0456" y="4432301"/>
            <a:ext cx="221684" cy="221684"/>
          </a:xfrm>
          <a:prstGeom prst="rect">
            <a:avLst/>
          </a:prstGeom>
        </p:spPr>
      </p:pic>
      <p:pic>
        <p:nvPicPr>
          <p:cNvPr id="13" name="Picture 12" descr="Icon&#10;&#10;Description automatically generated">
            <a:extLst>
              <a:ext uri="{FF2B5EF4-FFF2-40B4-BE49-F238E27FC236}">
                <a16:creationId xmlns:a16="http://schemas.microsoft.com/office/drawing/2014/main" id="{A4B8F62F-F0D1-6504-E3C7-684338A8B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0525" y="3968094"/>
            <a:ext cx="221684" cy="221684"/>
          </a:xfrm>
          <a:prstGeom prst="rect">
            <a:avLst/>
          </a:prstGeom>
        </p:spPr>
      </p:pic>
      <p:pic>
        <p:nvPicPr>
          <p:cNvPr id="16" name="Picture 15" descr="Icon&#10;&#10;Description automatically generated">
            <a:extLst>
              <a:ext uri="{FF2B5EF4-FFF2-40B4-BE49-F238E27FC236}">
                <a16:creationId xmlns:a16="http://schemas.microsoft.com/office/drawing/2014/main" id="{EB60783E-9F3B-0B56-72CA-FF6277346D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369" y="4445521"/>
            <a:ext cx="221684" cy="221684"/>
          </a:xfrm>
          <a:prstGeom prst="rect">
            <a:avLst/>
          </a:prstGeom>
        </p:spPr>
      </p:pic>
      <p:pic>
        <p:nvPicPr>
          <p:cNvPr id="46" name="Picture 45" descr="Icon&#10;&#10;Description automatically generated">
            <a:extLst>
              <a:ext uri="{FF2B5EF4-FFF2-40B4-BE49-F238E27FC236}">
                <a16:creationId xmlns:a16="http://schemas.microsoft.com/office/drawing/2014/main" id="{5ABC1E88-DA7A-6DA8-1C30-3F4BC5177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128" y="3341934"/>
            <a:ext cx="221684" cy="221684"/>
          </a:xfrm>
          <a:prstGeom prst="rect">
            <a:avLst/>
          </a:prstGeom>
        </p:spPr>
      </p:pic>
      <p:pic>
        <p:nvPicPr>
          <p:cNvPr id="47" name="Picture 46" descr="Icon&#10;&#10;Description automatically generated">
            <a:extLst>
              <a:ext uri="{FF2B5EF4-FFF2-40B4-BE49-F238E27FC236}">
                <a16:creationId xmlns:a16="http://schemas.microsoft.com/office/drawing/2014/main" id="{42692303-B00A-E201-5AD1-7C8B6E22A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145" y="3714093"/>
            <a:ext cx="221684" cy="221684"/>
          </a:xfrm>
          <a:prstGeom prst="rect">
            <a:avLst/>
          </a:prstGeom>
        </p:spPr>
      </p:pic>
      <p:pic>
        <p:nvPicPr>
          <p:cNvPr id="48" name="Picture 47" descr="Icon&#10;&#10;Description automatically generated">
            <a:extLst>
              <a:ext uri="{FF2B5EF4-FFF2-40B4-BE49-F238E27FC236}">
                <a16:creationId xmlns:a16="http://schemas.microsoft.com/office/drawing/2014/main" id="{97C1DD7F-97C7-56CE-1ED1-C27D79FF39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98" y="5090896"/>
            <a:ext cx="221684" cy="221684"/>
          </a:xfrm>
          <a:prstGeom prst="rect">
            <a:avLst/>
          </a:prstGeom>
        </p:spPr>
      </p:pic>
      <p:pic>
        <p:nvPicPr>
          <p:cNvPr id="49" name="Picture 48" descr="Icon&#10;&#10;Description automatically generated">
            <a:extLst>
              <a:ext uri="{FF2B5EF4-FFF2-40B4-BE49-F238E27FC236}">
                <a16:creationId xmlns:a16="http://schemas.microsoft.com/office/drawing/2014/main" id="{6598B5D9-2C79-161F-6137-2BAB7CC91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73" y="5187240"/>
            <a:ext cx="221684" cy="221684"/>
          </a:xfrm>
          <a:prstGeom prst="rect">
            <a:avLst/>
          </a:prstGeom>
        </p:spPr>
      </p:pic>
      <p:pic>
        <p:nvPicPr>
          <p:cNvPr id="50" name="Picture 49" descr="Icon&#10;&#10;Description automatically generated">
            <a:extLst>
              <a:ext uri="{FF2B5EF4-FFF2-40B4-BE49-F238E27FC236}">
                <a16:creationId xmlns:a16="http://schemas.microsoft.com/office/drawing/2014/main" id="{78BF3976-0B42-7C7D-14B8-D3E87276C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600" y="5266067"/>
            <a:ext cx="221684" cy="221684"/>
          </a:xfrm>
          <a:prstGeom prst="rect">
            <a:avLst/>
          </a:prstGeom>
        </p:spPr>
      </p:pic>
      <p:pic>
        <p:nvPicPr>
          <p:cNvPr id="51" name="Picture 50" descr="Icon&#10;&#10;Description automatically generated">
            <a:extLst>
              <a:ext uri="{FF2B5EF4-FFF2-40B4-BE49-F238E27FC236}">
                <a16:creationId xmlns:a16="http://schemas.microsoft.com/office/drawing/2014/main" id="{6E69DFC0-EA71-1EFE-FB43-49A321DA8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6179" y="3705334"/>
            <a:ext cx="221684" cy="221684"/>
          </a:xfrm>
          <a:prstGeom prst="rect">
            <a:avLst/>
          </a:prstGeom>
        </p:spPr>
      </p:pic>
      <p:pic>
        <p:nvPicPr>
          <p:cNvPr id="52" name="Picture 51" descr="Icon&#10;&#10;Description automatically generated">
            <a:extLst>
              <a:ext uri="{FF2B5EF4-FFF2-40B4-BE49-F238E27FC236}">
                <a16:creationId xmlns:a16="http://schemas.microsoft.com/office/drawing/2014/main" id="{20078392-BDF4-B095-09EB-BACF3B681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5420" y="3994368"/>
            <a:ext cx="221684" cy="221684"/>
          </a:xfrm>
          <a:prstGeom prst="rect">
            <a:avLst/>
          </a:prstGeom>
        </p:spPr>
      </p:pic>
      <p:sp>
        <p:nvSpPr>
          <p:cNvPr id="53" name="Oval 52">
            <a:extLst>
              <a:ext uri="{FF2B5EF4-FFF2-40B4-BE49-F238E27FC236}">
                <a16:creationId xmlns:a16="http://schemas.microsoft.com/office/drawing/2014/main" id="{DB937DC4-35EE-D334-4DAD-2B16A943999A}"/>
              </a:ext>
            </a:extLst>
          </p:cNvPr>
          <p:cNvSpPr/>
          <p:nvPr/>
        </p:nvSpPr>
        <p:spPr>
          <a:xfrm>
            <a:off x="672663" y="4609662"/>
            <a:ext cx="166414" cy="157655"/>
          </a:xfrm>
          <a:prstGeom prst="ellipse">
            <a:avLst/>
          </a:prstGeom>
          <a:solidFill>
            <a:schemeClr val="tx1">
              <a:lumMod val="50000"/>
              <a:lumOff val="5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Icon&#10;&#10;Description automatically generated">
            <a:extLst>
              <a:ext uri="{FF2B5EF4-FFF2-40B4-BE49-F238E27FC236}">
                <a16:creationId xmlns:a16="http://schemas.microsoft.com/office/drawing/2014/main" id="{0456155B-3481-1BA0-8826-100E95D3A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9739" y="4092412"/>
            <a:ext cx="221684" cy="221684"/>
          </a:xfrm>
          <a:prstGeom prst="rect">
            <a:avLst/>
          </a:prstGeom>
        </p:spPr>
      </p:pic>
      <p:pic>
        <p:nvPicPr>
          <p:cNvPr id="55" name="Picture 54" descr="Icon&#10;&#10;Description automatically generated">
            <a:extLst>
              <a:ext uri="{FF2B5EF4-FFF2-40B4-BE49-F238E27FC236}">
                <a16:creationId xmlns:a16="http://schemas.microsoft.com/office/drawing/2014/main" id="{DFB762E9-D1DB-717F-AB8A-01797D70A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154" y="3759586"/>
            <a:ext cx="221684" cy="221684"/>
          </a:xfrm>
          <a:prstGeom prst="rect">
            <a:avLst/>
          </a:prstGeom>
        </p:spPr>
      </p:pic>
      <p:sp>
        <p:nvSpPr>
          <p:cNvPr id="56" name="Oval 55">
            <a:extLst>
              <a:ext uri="{FF2B5EF4-FFF2-40B4-BE49-F238E27FC236}">
                <a16:creationId xmlns:a16="http://schemas.microsoft.com/office/drawing/2014/main" id="{C4FA4285-0684-8379-2A87-0B3D53178B9E}"/>
              </a:ext>
            </a:extLst>
          </p:cNvPr>
          <p:cNvSpPr/>
          <p:nvPr/>
        </p:nvSpPr>
        <p:spPr>
          <a:xfrm>
            <a:off x="9877972" y="3777592"/>
            <a:ext cx="166414" cy="157655"/>
          </a:xfrm>
          <a:prstGeom prst="ellipse">
            <a:avLst/>
          </a:prstGeom>
          <a:solidFill>
            <a:schemeClr val="tx1">
              <a:lumMod val="50000"/>
              <a:lumOff val="5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3B57DEA-10A6-36F9-365C-D8AABFAF29AB}"/>
              </a:ext>
            </a:extLst>
          </p:cNvPr>
          <p:cNvSpPr txBox="1"/>
          <p:nvPr/>
        </p:nvSpPr>
        <p:spPr>
          <a:xfrm>
            <a:off x="6792601" y="6134794"/>
            <a:ext cx="1536797" cy="307777"/>
          </a:xfrm>
          <a:prstGeom prst="rect">
            <a:avLst/>
          </a:prstGeom>
          <a:noFill/>
        </p:spPr>
        <p:txBody>
          <a:bodyPr wrap="square" lIns="91440" tIns="45720" rIns="91440" bIns="45720" rtlCol="0" anchor="t">
            <a:spAutoFit/>
          </a:bodyPr>
          <a:lstStyle/>
          <a:p>
            <a:pPr algn="ctr"/>
            <a:r>
              <a:rPr lang="en-US" sz="1400" i="1">
                <a:solidFill>
                  <a:srgbClr val="355E8F"/>
                </a:solidFill>
                <a:latin typeface="+mj-lt"/>
                <a:cs typeface="Arial"/>
              </a:rPr>
              <a:t>(</a:t>
            </a:r>
            <a:r>
              <a:rPr lang="en-US" sz="1200" i="1">
                <a:solidFill>
                  <a:srgbClr val="355E8F"/>
                </a:solidFill>
                <a:latin typeface="+mj-lt"/>
                <a:cs typeface="Arial"/>
              </a:rPr>
              <a:t>1.0 M oz)</a:t>
            </a:r>
          </a:p>
        </p:txBody>
      </p:sp>
      <p:sp>
        <p:nvSpPr>
          <p:cNvPr id="23" name="TextBox 22">
            <a:extLst>
              <a:ext uri="{FF2B5EF4-FFF2-40B4-BE49-F238E27FC236}">
                <a16:creationId xmlns:a16="http://schemas.microsoft.com/office/drawing/2014/main" id="{737F7120-E603-24E3-7EDE-70FFB303E428}"/>
              </a:ext>
            </a:extLst>
          </p:cNvPr>
          <p:cNvSpPr txBox="1"/>
          <p:nvPr/>
        </p:nvSpPr>
        <p:spPr>
          <a:xfrm>
            <a:off x="5803163" y="4589015"/>
            <a:ext cx="2030556" cy="523220"/>
          </a:xfrm>
          <a:prstGeom prst="rect">
            <a:avLst/>
          </a:prstGeom>
          <a:noFill/>
        </p:spPr>
        <p:txBody>
          <a:bodyPr wrap="none" rtlCol="0">
            <a:spAutoFit/>
          </a:bodyPr>
          <a:lstStyle/>
          <a:p>
            <a:r>
              <a:rPr lang="en-US" sz="1400">
                <a:solidFill>
                  <a:srgbClr val="355E8F"/>
                </a:solidFill>
              </a:rPr>
              <a:t>M&amp;I: 246,000 oz Au</a:t>
            </a:r>
          </a:p>
          <a:p>
            <a:r>
              <a:rPr lang="en-US" sz="1400">
                <a:solidFill>
                  <a:srgbClr val="355E8F"/>
                </a:solidFill>
              </a:rPr>
              <a:t>Inferred: 109,000 oz Au</a:t>
            </a:r>
          </a:p>
        </p:txBody>
      </p:sp>
      <p:sp>
        <p:nvSpPr>
          <p:cNvPr id="27" name="TextBox 26">
            <a:extLst>
              <a:ext uri="{FF2B5EF4-FFF2-40B4-BE49-F238E27FC236}">
                <a16:creationId xmlns:a16="http://schemas.microsoft.com/office/drawing/2014/main" id="{8ECCFDE8-EAB7-8763-7932-523CFD22698A}"/>
              </a:ext>
            </a:extLst>
          </p:cNvPr>
          <p:cNvSpPr txBox="1"/>
          <p:nvPr/>
        </p:nvSpPr>
        <p:spPr>
          <a:xfrm>
            <a:off x="9659170" y="5279128"/>
            <a:ext cx="2043893" cy="523220"/>
          </a:xfrm>
          <a:prstGeom prst="rect">
            <a:avLst/>
          </a:prstGeom>
          <a:noFill/>
        </p:spPr>
        <p:txBody>
          <a:bodyPr wrap="none" rtlCol="0">
            <a:spAutoFit/>
          </a:bodyPr>
          <a:lstStyle/>
          <a:p>
            <a:r>
              <a:rPr lang="en-US" sz="1400">
                <a:solidFill>
                  <a:srgbClr val="355E8F"/>
                </a:solidFill>
              </a:rPr>
              <a:t>M&amp;I: 1,431,000 oz Au</a:t>
            </a:r>
          </a:p>
          <a:p>
            <a:r>
              <a:rPr lang="en-US" sz="1400">
                <a:solidFill>
                  <a:srgbClr val="355E8F"/>
                </a:solidFill>
              </a:rPr>
              <a:t>Inferred: 285,000 oz Au</a:t>
            </a:r>
          </a:p>
        </p:txBody>
      </p:sp>
      <p:sp>
        <p:nvSpPr>
          <p:cNvPr id="28" name="TextBox 27">
            <a:extLst>
              <a:ext uri="{FF2B5EF4-FFF2-40B4-BE49-F238E27FC236}">
                <a16:creationId xmlns:a16="http://schemas.microsoft.com/office/drawing/2014/main" id="{A131E6C8-7DFA-8FE7-8B04-C40ACEA49B63}"/>
              </a:ext>
            </a:extLst>
          </p:cNvPr>
          <p:cNvSpPr txBox="1"/>
          <p:nvPr/>
        </p:nvSpPr>
        <p:spPr>
          <a:xfrm>
            <a:off x="851600" y="5900230"/>
            <a:ext cx="1944507" cy="523220"/>
          </a:xfrm>
          <a:prstGeom prst="rect">
            <a:avLst/>
          </a:prstGeom>
          <a:noFill/>
        </p:spPr>
        <p:txBody>
          <a:bodyPr wrap="none" rtlCol="0">
            <a:spAutoFit/>
          </a:bodyPr>
          <a:lstStyle/>
          <a:p>
            <a:r>
              <a:rPr lang="en-US" sz="1400">
                <a:solidFill>
                  <a:srgbClr val="355E8F"/>
                </a:solidFill>
              </a:rPr>
              <a:t>M&amp;I: 219,000 oz Au</a:t>
            </a:r>
          </a:p>
          <a:p>
            <a:r>
              <a:rPr lang="en-US" sz="1400">
                <a:solidFill>
                  <a:srgbClr val="355E8F"/>
                </a:solidFill>
              </a:rPr>
              <a:t>Inferred: 91,000 oz Au</a:t>
            </a:r>
          </a:p>
        </p:txBody>
      </p:sp>
    </p:spTree>
    <p:extLst>
      <p:ext uri="{BB962C8B-B14F-4D97-AF65-F5344CB8AC3E}">
        <p14:creationId xmlns:p14="http://schemas.microsoft.com/office/powerpoint/2010/main" val="3405213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3A3FD-2A8B-A711-BE34-992C5CCE1279}"/>
              </a:ext>
            </a:extLst>
          </p:cNvPr>
          <p:cNvSpPr>
            <a:spLocks noGrp="1"/>
          </p:cNvSpPr>
          <p:nvPr>
            <p:ph type="sldNum" sz="quarter" idx="12"/>
          </p:nvPr>
        </p:nvSpPr>
        <p:spPr/>
        <p:txBody>
          <a:bodyPr/>
          <a:lstStyle/>
          <a:p>
            <a:fld id="{D8955D86-EBE6-46A3-AC78-27FE558A77BB}" type="slidenum">
              <a:rPr lang="en-ID" smtClean="0"/>
              <a:pPr/>
              <a:t>29</a:t>
            </a:fld>
            <a:endParaRPr lang="en-ID"/>
          </a:p>
        </p:txBody>
      </p:sp>
      <p:sp>
        <p:nvSpPr>
          <p:cNvPr id="3" name="Title 2">
            <a:extLst>
              <a:ext uri="{FF2B5EF4-FFF2-40B4-BE49-F238E27FC236}">
                <a16:creationId xmlns:a16="http://schemas.microsoft.com/office/drawing/2014/main" id="{FF071E3F-2319-FFBE-9C48-115305170587}"/>
              </a:ext>
            </a:extLst>
          </p:cNvPr>
          <p:cNvSpPr>
            <a:spLocks noGrp="1"/>
          </p:cNvSpPr>
          <p:nvPr>
            <p:ph type="title"/>
          </p:nvPr>
        </p:nvSpPr>
        <p:spPr>
          <a:xfrm>
            <a:off x="642939" y="293685"/>
            <a:ext cx="8558211" cy="739775"/>
          </a:xfrm>
        </p:spPr>
        <p:txBody>
          <a:bodyPr>
            <a:normAutofit fontScale="90000"/>
          </a:bodyPr>
          <a:lstStyle/>
          <a:p>
            <a:r>
              <a:rPr lang="en-US">
                <a:solidFill>
                  <a:srgbClr val="A29061"/>
                </a:solidFill>
                <a:latin typeface="Arial"/>
                <a:cs typeface="Arial"/>
              </a:rPr>
              <a:t>Growth Potential @ Fox</a:t>
            </a:r>
            <a:br>
              <a:rPr lang="en-US">
                <a:latin typeface="Arial"/>
                <a:cs typeface="Arial"/>
              </a:rPr>
            </a:br>
            <a:r>
              <a:rPr lang="en-US">
                <a:latin typeface="Arial"/>
                <a:cs typeface="Arial"/>
              </a:rPr>
              <a:t>Longer Mine Life, Higher Production, Lower Costs</a:t>
            </a:r>
            <a:r>
              <a:rPr lang="en-US" sz="1200">
                <a:latin typeface="Arial"/>
                <a:cs typeface="Arial"/>
              </a:rPr>
              <a:t> </a:t>
            </a:r>
            <a:r>
              <a:rPr lang="en-US">
                <a:latin typeface="Arial"/>
                <a:cs typeface="Arial"/>
              </a:rPr>
              <a:t>/</a:t>
            </a:r>
            <a:r>
              <a:rPr lang="en-US" sz="2000">
                <a:latin typeface="Arial"/>
                <a:cs typeface="Arial"/>
              </a:rPr>
              <a:t> </a:t>
            </a:r>
            <a:r>
              <a:rPr lang="en-US">
                <a:latin typeface="Arial"/>
                <a:cs typeface="Arial"/>
              </a:rPr>
              <a:t>oz</a:t>
            </a:r>
          </a:p>
        </p:txBody>
      </p:sp>
      <p:graphicFrame>
        <p:nvGraphicFramePr>
          <p:cNvPr id="8" name="Table 7">
            <a:extLst>
              <a:ext uri="{FF2B5EF4-FFF2-40B4-BE49-F238E27FC236}">
                <a16:creationId xmlns:a16="http://schemas.microsoft.com/office/drawing/2014/main" id="{860C2835-E5BE-88A1-D732-CD08E2496B7C}"/>
              </a:ext>
            </a:extLst>
          </p:cNvPr>
          <p:cNvGraphicFramePr>
            <a:graphicFrameLocks noGrp="1"/>
          </p:cNvGraphicFramePr>
          <p:nvPr>
            <p:extLst>
              <p:ext uri="{D42A27DB-BD31-4B8C-83A1-F6EECF244321}">
                <p14:modId xmlns:p14="http://schemas.microsoft.com/office/powerpoint/2010/main" val="4005376308"/>
              </p:ext>
            </p:extLst>
          </p:nvPr>
        </p:nvGraphicFramePr>
        <p:xfrm>
          <a:off x="752475" y="1446886"/>
          <a:ext cx="10601325" cy="4408875"/>
        </p:xfrm>
        <a:graphic>
          <a:graphicData uri="http://schemas.openxmlformats.org/drawingml/2006/table">
            <a:tbl>
              <a:tblPr firstRow="1" firstCol="1" bandRow="1">
                <a:tableStyleId>{5C22544A-7EE6-4342-B048-85BDC9FD1C3A}</a:tableStyleId>
              </a:tblPr>
              <a:tblGrid>
                <a:gridCol w="4737684">
                  <a:extLst>
                    <a:ext uri="{9D8B030D-6E8A-4147-A177-3AD203B41FA5}">
                      <a16:colId xmlns:a16="http://schemas.microsoft.com/office/drawing/2014/main" val="110789309"/>
                    </a:ext>
                  </a:extLst>
                </a:gridCol>
                <a:gridCol w="1954547">
                  <a:extLst>
                    <a:ext uri="{9D8B030D-6E8A-4147-A177-3AD203B41FA5}">
                      <a16:colId xmlns:a16="http://schemas.microsoft.com/office/drawing/2014/main" val="3391954076"/>
                    </a:ext>
                  </a:extLst>
                </a:gridCol>
                <a:gridCol w="1954547">
                  <a:extLst>
                    <a:ext uri="{9D8B030D-6E8A-4147-A177-3AD203B41FA5}">
                      <a16:colId xmlns:a16="http://schemas.microsoft.com/office/drawing/2014/main" val="348226201"/>
                    </a:ext>
                  </a:extLst>
                </a:gridCol>
                <a:gridCol w="1954547">
                  <a:extLst>
                    <a:ext uri="{9D8B030D-6E8A-4147-A177-3AD203B41FA5}">
                      <a16:colId xmlns:a16="http://schemas.microsoft.com/office/drawing/2014/main" val="4003665603"/>
                    </a:ext>
                  </a:extLst>
                </a:gridCol>
              </a:tblGrid>
              <a:tr h="612000">
                <a:tc gridSpan="4">
                  <a:txBody>
                    <a:bodyPr/>
                    <a:lstStyle/>
                    <a:p>
                      <a:r>
                        <a:rPr lang="en-CA" sz="2400">
                          <a:effectLst/>
                        </a:rPr>
                        <a:t>PEA Financial &amp; Operating Metrics Post Froome Production (After-Tax):</a:t>
                      </a:r>
                      <a:endParaRPr lang="en-CA" sz="3600">
                        <a:effectLst/>
                        <a:latin typeface="Times New Roman" panose="02020603050405020304" pitchFamily="18" charset="0"/>
                        <a:ea typeface="Times New Roman" panose="02020603050405020304" pitchFamily="18" charset="0"/>
                      </a:endParaRPr>
                    </a:p>
                  </a:txBody>
                  <a:tcPr marL="95096" marR="95096" marT="47548" marB="47548" anchor="ctr">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8906935"/>
                  </a:ext>
                </a:extLst>
              </a:tr>
              <a:tr h="396000">
                <a:tc>
                  <a:txBody>
                    <a:bodyPr/>
                    <a:lstStyle/>
                    <a:p>
                      <a:r>
                        <a:rPr lang="en-CA" sz="1500">
                          <a:effectLst/>
                        </a:rPr>
                        <a:t>Life of Mine (LoM)</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gridSpan="3">
                  <a:txBody>
                    <a:bodyPr/>
                    <a:lstStyle/>
                    <a:p>
                      <a:pPr algn="ctr"/>
                      <a:r>
                        <a:rPr lang="en-CA" sz="1500">
                          <a:effectLst/>
                        </a:rPr>
                        <a:t>9.3 years</a:t>
                      </a:r>
                      <a:endParaRPr lang="en-CA" sz="2100">
                        <a:effectLst/>
                        <a:latin typeface="Times New Roman" panose="02020603050405020304" pitchFamily="18" charset="0"/>
                        <a:ea typeface="Times New Roman" panose="02020603050405020304" pitchFamily="18" charset="0"/>
                      </a:endParaRPr>
                    </a:p>
                  </a:txBody>
                  <a:tcPr marL="95096" marR="95096" marT="47548" marB="47548" anchor="ctr">
                    <a:solidFill>
                      <a:srgbClr val="BACFF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5986710"/>
                  </a:ext>
                </a:extLst>
              </a:tr>
              <a:tr h="396000">
                <a:tc>
                  <a:txBody>
                    <a:bodyPr/>
                    <a:lstStyle/>
                    <a:p>
                      <a:r>
                        <a:rPr lang="en-CA" sz="1500">
                          <a:effectLst/>
                        </a:rPr>
                        <a:t>LoM Gold Production</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gridSpan="3">
                  <a:txBody>
                    <a:bodyPr/>
                    <a:lstStyle/>
                    <a:p>
                      <a:pPr algn="ctr"/>
                      <a:r>
                        <a:rPr lang="en-CA" sz="1500">
                          <a:effectLst/>
                        </a:rPr>
                        <a:t>751,700 oz</a:t>
                      </a:r>
                      <a:endParaRPr lang="en-CA" sz="2100">
                        <a:effectLst/>
                        <a:latin typeface="Times New Roman" panose="02020603050405020304" pitchFamily="18" charset="0"/>
                        <a:ea typeface="Times New Roman" panose="02020603050405020304" pitchFamily="18" charset="0"/>
                      </a:endParaRPr>
                    </a:p>
                  </a:txBody>
                  <a:tcPr marL="95096" marR="95096" marT="47548" marB="4754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4066414"/>
                  </a:ext>
                </a:extLst>
              </a:tr>
              <a:tr h="396000">
                <a:tc>
                  <a:txBody>
                    <a:bodyPr/>
                    <a:lstStyle/>
                    <a:p>
                      <a:r>
                        <a:rPr lang="en-CA" sz="1500">
                          <a:effectLst/>
                        </a:rPr>
                        <a:t>Avg Annual Gold Production Over LoM</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gridSpan="3">
                  <a:txBody>
                    <a:bodyPr/>
                    <a:lstStyle/>
                    <a:p>
                      <a:pPr algn="ctr"/>
                      <a:r>
                        <a:rPr lang="en-CA" sz="1500">
                          <a:effectLst/>
                        </a:rPr>
                        <a:t>80,800 oz</a:t>
                      </a:r>
                      <a:endParaRPr lang="en-CA" sz="2100">
                        <a:effectLst/>
                        <a:latin typeface="Times New Roman" panose="02020603050405020304" pitchFamily="18" charset="0"/>
                        <a:ea typeface="Times New Roman" panose="02020603050405020304" pitchFamily="18" charset="0"/>
                      </a:endParaRPr>
                    </a:p>
                  </a:txBody>
                  <a:tcPr marL="95096" marR="95096" marT="47548" marB="47548" anchor="ctr">
                    <a:solidFill>
                      <a:srgbClr val="BACFF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3088267"/>
                  </a:ext>
                </a:extLst>
              </a:tr>
              <a:tr h="396000">
                <a:tc>
                  <a:txBody>
                    <a:bodyPr/>
                    <a:lstStyle/>
                    <a:p>
                      <a:r>
                        <a:rPr lang="en-CA" sz="1500">
                          <a:effectLst/>
                        </a:rPr>
                        <a:t>Avg Cash Costs per oz Over LoM</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gridSpan="3">
                  <a:txBody>
                    <a:bodyPr/>
                    <a:lstStyle/>
                    <a:p>
                      <a:pPr algn="ctr"/>
                      <a:r>
                        <a:rPr lang="en-CA" sz="1500">
                          <a:effectLst/>
                        </a:rPr>
                        <a:t>$769</a:t>
                      </a:r>
                      <a:endParaRPr lang="en-CA" sz="2100">
                        <a:effectLst/>
                        <a:latin typeface="Times New Roman" panose="02020603050405020304" pitchFamily="18" charset="0"/>
                        <a:ea typeface="Times New Roman" panose="02020603050405020304" pitchFamily="18" charset="0"/>
                      </a:endParaRPr>
                    </a:p>
                  </a:txBody>
                  <a:tcPr marL="95096" marR="95096" marT="47548" marB="4754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6603140"/>
                  </a:ext>
                </a:extLst>
              </a:tr>
              <a:tr h="396000">
                <a:tc>
                  <a:txBody>
                    <a:bodyPr/>
                    <a:lstStyle/>
                    <a:p>
                      <a:r>
                        <a:rPr lang="en-CA" sz="1500">
                          <a:effectLst/>
                        </a:rPr>
                        <a:t>Avg AISC per oz Over LoM</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gridSpan="3">
                  <a:txBody>
                    <a:bodyPr/>
                    <a:lstStyle/>
                    <a:p>
                      <a:pPr algn="ctr"/>
                      <a:r>
                        <a:rPr lang="en-CA" sz="1500">
                          <a:effectLst/>
                        </a:rPr>
                        <a:t>$1,246</a:t>
                      </a:r>
                      <a:endParaRPr lang="en-CA" sz="2100">
                        <a:effectLst/>
                        <a:latin typeface="Times New Roman" panose="02020603050405020304" pitchFamily="18" charset="0"/>
                        <a:ea typeface="Times New Roman" panose="02020603050405020304" pitchFamily="18" charset="0"/>
                      </a:endParaRPr>
                    </a:p>
                  </a:txBody>
                  <a:tcPr marL="95096" marR="95096" marT="47548" marB="47548" anchor="ctr">
                    <a:solidFill>
                      <a:srgbClr val="BACFF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6864490"/>
                  </a:ext>
                </a:extLst>
              </a:tr>
              <a:tr h="628875">
                <a:tc>
                  <a:txBody>
                    <a:bodyPr/>
                    <a:lstStyle/>
                    <a:p>
                      <a:pPr marR="179705" algn="l"/>
                      <a:r>
                        <a:rPr lang="en-CA" sz="1500">
                          <a:effectLst/>
                        </a:rPr>
                        <a:t>Gold Price Sensitivity:</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a:txBody>
                    <a:bodyPr/>
                    <a:lstStyle/>
                    <a:p>
                      <a:pPr algn="ctr"/>
                      <a:r>
                        <a:rPr lang="en-CA" sz="1500">
                          <a:effectLst/>
                        </a:rPr>
                        <a:t>Downside Case $1,500/oz Au</a:t>
                      </a:r>
                      <a:endParaRPr lang="en-CA" sz="2100">
                        <a:effectLst/>
                        <a:latin typeface="Times New Roman" panose="02020603050405020304" pitchFamily="18" charset="0"/>
                        <a:ea typeface="Times New Roman" panose="02020603050405020304" pitchFamily="18" charset="0"/>
                      </a:endParaRPr>
                    </a:p>
                  </a:txBody>
                  <a:tcPr marL="117507" marR="117507" marT="0" marB="0" anchor="ctr"/>
                </a:tc>
                <a:tc>
                  <a:txBody>
                    <a:bodyPr/>
                    <a:lstStyle/>
                    <a:p>
                      <a:pPr marR="19050" indent="69850" algn="ctr">
                        <a:spcAft>
                          <a:spcPts val="0"/>
                        </a:spcAft>
                      </a:pPr>
                      <a:r>
                        <a:rPr lang="en-CA" sz="1500">
                          <a:effectLst/>
                        </a:rPr>
                        <a:t>Base Case </a:t>
                      </a:r>
                      <a:endParaRPr lang="en-CA" sz="2100">
                        <a:effectLst/>
                      </a:endParaRPr>
                    </a:p>
                    <a:p>
                      <a:pPr algn="ctr"/>
                      <a:r>
                        <a:rPr lang="en-CA" sz="1500">
                          <a:effectLst/>
                        </a:rPr>
                        <a:t>$1,650/oz Au</a:t>
                      </a:r>
                      <a:endParaRPr lang="en-CA" sz="2100">
                        <a:effectLst/>
                        <a:latin typeface="Times New Roman" panose="02020603050405020304" pitchFamily="18" charset="0"/>
                        <a:ea typeface="Times New Roman" panose="02020603050405020304" pitchFamily="18" charset="0"/>
                      </a:endParaRPr>
                    </a:p>
                  </a:txBody>
                  <a:tcPr marL="117507" marR="117507" marT="0" marB="0" anchor="ctr"/>
                </a:tc>
                <a:tc>
                  <a:txBody>
                    <a:bodyPr/>
                    <a:lstStyle/>
                    <a:p>
                      <a:pPr algn="ctr"/>
                      <a:r>
                        <a:rPr lang="en-CA" sz="1500">
                          <a:effectLst/>
                        </a:rPr>
                        <a:t>Upside Case $1,800/oz Au</a:t>
                      </a:r>
                      <a:endParaRPr lang="en-CA" sz="2100">
                        <a:effectLst/>
                        <a:latin typeface="Times New Roman" panose="02020603050405020304" pitchFamily="18" charset="0"/>
                        <a:ea typeface="Times New Roman" panose="02020603050405020304" pitchFamily="18" charset="0"/>
                      </a:endParaRPr>
                    </a:p>
                  </a:txBody>
                  <a:tcPr marL="117507" marR="117507" marT="0" marB="0" anchor="ctr"/>
                </a:tc>
                <a:extLst>
                  <a:ext uri="{0D108BD9-81ED-4DB2-BD59-A6C34878D82A}">
                    <a16:rowId xmlns:a16="http://schemas.microsoft.com/office/drawing/2014/main" val="3627546958"/>
                  </a:ext>
                </a:extLst>
              </a:tr>
              <a:tr h="396000">
                <a:tc>
                  <a:txBody>
                    <a:bodyPr/>
                    <a:lstStyle/>
                    <a:p>
                      <a:pPr lvl="0"/>
                      <a:r>
                        <a:rPr lang="en-CA" sz="1500">
                          <a:effectLst/>
                        </a:rPr>
                        <a:t>Net Present Value (5% discount) (NPV5%)</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a:txBody>
                    <a:bodyPr/>
                    <a:lstStyle/>
                    <a:p>
                      <a:pPr algn="ctr"/>
                      <a:r>
                        <a:rPr lang="en-CA" sz="1500">
                          <a:effectLst/>
                        </a:rPr>
                        <a:t>$81 million</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BACFFE"/>
                    </a:solidFill>
                  </a:tcPr>
                </a:tc>
                <a:tc>
                  <a:txBody>
                    <a:bodyPr/>
                    <a:lstStyle/>
                    <a:p>
                      <a:pPr algn="ctr"/>
                      <a:r>
                        <a:rPr lang="en-CA" sz="1500">
                          <a:effectLst/>
                        </a:rPr>
                        <a:t>$137 million</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BACFFE"/>
                    </a:solidFill>
                  </a:tcPr>
                </a:tc>
                <a:tc>
                  <a:txBody>
                    <a:bodyPr/>
                    <a:lstStyle/>
                    <a:p>
                      <a:pPr algn="ctr"/>
                      <a:r>
                        <a:rPr lang="en-CA" sz="1500">
                          <a:effectLst/>
                        </a:rPr>
                        <a:t>$192 million</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BACFFE"/>
                    </a:solidFill>
                  </a:tcPr>
                </a:tc>
                <a:extLst>
                  <a:ext uri="{0D108BD9-81ED-4DB2-BD59-A6C34878D82A}">
                    <a16:rowId xmlns:a16="http://schemas.microsoft.com/office/drawing/2014/main" val="199997365"/>
                  </a:ext>
                </a:extLst>
              </a:tr>
              <a:tr h="396000">
                <a:tc>
                  <a:txBody>
                    <a:bodyPr/>
                    <a:lstStyle/>
                    <a:p>
                      <a:pPr lvl="0"/>
                      <a:r>
                        <a:rPr lang="en-CA" sz="1500">
                          <a:effectLst/>
                        </a:rPr>
                        <a:t>Internal Rate of Return (IRR%)</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a:txBody>
                    <a:bodyPr/>
                    <a:lstStyle/>
                    <a:p>
                      <a:pPr algn="ctr"/>
                      <a:r>
                        <a:rPr lang="en-CA" sz="1500">
                          <a:effectLst/>
                        </a:rPr>
                        <a:t>15%</a:t>
                      </a:r>
                      <a:endParaRPr lang="en-CA" sz="2100">
                        <a:effectLst/>
                        <a:latin typeface="Times New Roman" panose="02020603050405020304" pitchFamily="18" charset="0"/>
                        <a:ea typeface="Times New Roman" panose="02020603050405020304" pitchFamily="18" charset="0"/>
                      </a:endParaRPr>
                    </a:p>
                  </a:txBody>
                  <a:tcPr marL="117507" marR="117507" marT="0" marB="0" anchor="ctr"/>
                </a:tc>
                <a:tc>
                  <a:txBody>
                    <a:bodyPr/>
                    <a:lstStyle/>
                    <a:p>
                      <a:pPr algn="ctr"/>
                      <a:r>
                        <a:rPr lang="en-CA" sz="1500">
                          <a:effectLst/>
                        </a:rPr>
                        <a:t>21%</a:t>
                      </a:r>
                      <a:endParaRPr lang="en-CA" sz="2100">
                        <a:effectLst/>
                        <a:latin typeface="Times New Roman" panose="02020603050405020304" pitchFamily="18" charset="0"/>
                        <a:ea typeface="Times New Roman" panose="02020603050405020304" pitchFamily="18" charset="0"/>
                      </a:endParaRPr>
                    </a:p>
                  </a:txBody>
                  <a:tcPr marL="117507" marR="117507" marT="0" marB="0" anchor="ctr"/>
                </a:tc>
                <a:tc>
                  <a:txBody>
                    <a:bodyPr/>
                    <a:lstStyle/>
                    <a:p>
                      <a:pPr algn="ctr"/>
                      <a:r>
                        <a:rPr lang="en-CA" sz="1500">
                          <a:effectLst/>
                        </a:rPr>
                        <a:t>26%</a:t>
                      </a:r>
                      <a:endParaRPr lang="en-CA" sz="2100">
                        <a:effectLst/>
                        <a:latin typeface="Times New Roman" panose="02020603050405020304" pitchFamily="18" charset="0"/>
                        <a:ea typeface="Times New Roman" panose="02020603050405020304" pitchFamily="18" charset="0"/>
                      </a:endParaRPr>
                    </a:p>
                  </a:txBody>
                  <a:tcPr marL="117507" marR="117507" marT="0" marB="0" anchor="ctr"/>
                </a:tc>
                <a:extLst>
                  <a:ext uri="{0D108BD9-81ED-4DB2-BD59-A6C34878D82A}">
                    <a16:rowId xmlns:a16="http://schemas.microsoft.com/office/drawing/2014/main" val="3659226237"/>
                  </a:ext>
                </a:extLst>
              </a:tr>
              <a:tr h="396000">
                <a:tc>
                  <a:txBody>
                    <a:bodyPr/>
                    <a:lstStyle/>
                    <a:p>
                      <a:pPr lvl="0"/>
                      <a:r>
                        <a:rPr lang="en-CA" sz="1500">
                          <a:effectLst/>
                        </a:rPr>
                        <a:t>Payback Period (Years)</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0070C0"/>
                    </a:solidFill>
                  </a:tcPr>
                </a:tc>
                <a:tc>
                  <a:txBody>
                    <a:bodyPr/>
                    <a:lstStyle/>
                    <a:p>
                      <a:pPr algn="ctr"/>
                      <a:r>
                        <a:rPr lang="en-CA" sz="1500">
                          <a:effectLst/>
                        </a:rPr>
                        <a:t>6.5</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BACFFE"/>
                    </a:solidFill>
                  </a:tcPr>
                </a:tc>
                <a:tc>
                  <a:txBody>
                    <a:bodyPr/>
                    <a:lstStyle/>
                    <a:p>
                      <a:pPr algn="ctr"/>
                      <a:r>
                        <a:rPr lang="en-CA" sz="1500">
                          <a:effectLst/>
                        </a:rPr>
                        <a:t>5.9</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BACFFE"/>
                    </a:solidFill>
                  </a:tcPr>
                </a:tc>
                <a:tc>
                  <a:txBody>
                    <a:bodyPr/>
                    <a:lstStyle/>
                    <a:p>
                      <a:pPr algn="ctr"/>
                      <a:r>
                        <a:rPr lang="en-CA" sz="1500">
                          <a:effectLst/>
                        </a:rPr>
                        <a:t>5.4</a:t>
                      </a:r>
                      <a:endParaRPr lang="en-CA" sz="2100">
                        <a:effectLst/>
                        <a:latin typeface="Times New Roman" panose="02020603050405020304" pitchFamily="18" charset="0"/>
                        <a:ea typeface="Times New Roman" panose="02020603050405020304" pitchFamily="18" charset="0"/>
                      </a:endParaRPr>
                    </a:p>
                  </a:txBody>
                  <a:tcPr marL="117507" marR="117507" marT="0" marB="0" anchor="ctr">
                    <a:solidFill>
                      <a:srgbClr val="BACFFE"/>
                    </a:solidFill>
                  </a:tcPr>
                </a:tc>
                <a:extLst>
                  <a:ext uri="{0D108BD9-81ED-4DB2-BD59-A6C34878D82A}">
                    <a16:rowId xmlns:a16="http://schemas.microsoft.com/office/drawing/2014/main" val="591878776"/>
                  </a:ext>
                </a:extLst>
              </a:tr>
            </a:tbl>
          </a:graphicData>
        </a:graphic>
      </p:graphicFrame>
      <p:pic>
        <p:nvPicPr>
          <p:cNvPr id="9" name="Picture 8">
            <a:extLst>
              <a:ext uri="{FF2B5EF4-FFF2-40B4-BE49-F238E27FC236}">
                <a16:creationId xmlns:a16="http://schemas.microsoft.com/office/drawing/2014/main" id="{0FA090F7-9F4E-CA58-1AB8-24670EECB5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48800" y="299412"/>
            <a:ext cx="2108200" cy="850900"/>
          </a:xfrm>
          <a:prstGeom prst="rect">
            <a:avLst/>
          </a:prstGeom>
        </p:spPr>
      </p:pic>
    </p:spTree>
    <p:extLst>
      <p:ext uri="{BB962C8B-B14F-4D97-AF65-F5344CB8AC3E}">
        <p14:creationId xmlns:p14="http://schemas.microsoft.com/office/powerpoint/2010/main" val="459873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7" name="Title 3"/>
          <p:cNvSpPr txBox="1">
            <a:spLocks noGrp="1"/>
          </p:cNvSpPr>
          <p:nvPr>
            <p:ph type="title"/>
          </p:nvPr>
        </p:nvSpPr>
        <p:spPr>
          <a:prstGeom prst="rect">
            <a:avLst/>
          </a:prstGeom>
        </p:spPr>
        <p:txBody>
          <a:bodyPr vert="horz" lIns="121920" tIns="121919" rIns="121920" bIns="121919" rtlCol="0" anchor="t">
            <a:normAutofit fontScale="90000"/>
          </a:bodyPr>
          <a:lstStyle/>
          <a:p>
            <a:r>
              <a:rPr lang="en-US">
                <a:solidFill>
                  <a:srgbClr val="A29061"/>
                </a:solidFill>
                <a:latin typeface="Arial"/>
                <a:cs typeface="Arial"/>
              </a:rPr>
              <a:t>MUX: Cautionary Note Regarding </a:t>
            </a:r>
            <a:endParaRPr lang="en-US">
              <a:solidFill>
                <a:srgbClr val="A29061"/>
              </a:solidFill>
            </a:endParaRPr>
          </a:p>
          <a:p>
            <a:r>
              <a:rPr lang="en-CA" sz="2100">
                <a:solidFill>
                  <a:srgbClr val="A29061"/>
                </a:solidFill>
                <a:latin typeface="Arial"/>
                <a:cs typeface="Arial"/>
              </a:rPr>
              <a:t>NON-GAAP Measures</a:t>
            </a:r>
          </a:p>
        </p:txBody>
      </p:sp>
      <p:sp>
        <p:nvSpPr>
          <p:cNvPr id="4960" name="Content Placeholder 4"/>
          <p:cNvSpPr txBox="1">
            <a:spLocks noGrp="1"/>
          </p:cNvSpPr>
          <p:nvPr>
            <p:ph type="body" sz="half" idx="2"/>
          </p:nvPr>
        </p:nvSpPr>
        <p:spPr>
          <a:prstGeom prst="rect">
            <a:avLst/>
          </a:prstGeom>
        </p:spPr>
        <p:txBody>
          <a:bodyPr vert="horz" lIns="67733" tIns="67733" rIns="67733" bIns="67733" numCol="2" spcCol="360112" rtlCol="0">
            <a:noAutofit/>
          </a:bodyPr>
          <a:lstStyle/>
          <a:p>
            <a:pPr marL="0" indent="0" algn="just">
              <a:buNone/>
            </a:pPr>
            <a:r>
              <a:rPr lang="en-CA" sz="1067" b="0">
                <a:solidFill>
                  <a:schemeClr val="bg2">
                    <a:lumMod val="50000"/>
                  </a:schemeClr>
                </a:solidFill>
              </a:rPr>
              <a:t>In this presentation, we have provided information prepared or calculated according to U.S. GAAP, as well as provided some non-U.S. GAAP ("non-GAAP") performance measures. Because the non-GAAP performance measures do not have any standardized meaning prescribed by U.S. GAAP, they may not be comparable to similar measures presented by  other  companies.</a:t>
            </a:r>
          </a:p>
          <a:p>
            <a:pPr marL="0" indent="0" algn="just">
              <a:buNone/>
            </a:pPr>
            <a:r>
              <a:rPr lang="en-CA" sz="1067" b="0">
                <a:solidFill>
                  <a:schemeClr val="bg2">
                    <a:lumMod val="50000"/>
                  </a:schemeClr>
                </a:solidFill>
              </a:rPr>
              <a:t>Total Cash Costs per GEO, and All-in Sustaining Costs (“AISC”) per GEO.</a:t>
            </a:r>
            <a:br>
              <a:rPr lang="en-CA" sz="1067" b="0">
                <a:solidFill>
                  <a:schemeClr val="bg2">
                    <a:lumMod val="50000"/>
                  </a:schemeClr>
                </a:solidFill>
              </a:rPr>
            </a:br>
            <a:r>
              <a:rPr lang="en-CA" sz="1067" b="0">
                <a:solidFill>
                  <a:schemeClr val="bg2">
                    <a:lumMod val="50000"/>
                  </a:schemeClr>
                </a:solidFill>
              </a:rPr>
              <a:t>Total cash costs consist of mining, processing, on-site general and administrative costs, community and permitting costs related to current explorations, royalty costs, refining and treatment charges (for both </a:t>
            </a:r>
            <a:r>
              <a:rPr lang="en-CA" sz="1067" b="0" err="1">
                <a:solidFill>
                  <a:schemeClr val="bg2">
                    <a:lumMod val="50000"/>
                  </a:schemeClr>
                </a:solidFill>
              </a:rPr>
              <a:t>doré</a:t>
            </a:r>
            <a:r>
              <a:rPr lang="en-CA" sz="1067" b="0">
                <a:solidFill>
                  <a:schemeClr val="bg2">
                    <a:lumMod val="50000"/>
                  </a:schemeClr>
                </a:solidFill>
              </a:rPr>
              <a:t> and concentrate products), sales costs, export taxes and operational stripping costs. All-in sustaining cash costs consist of total cash costs (as described above), plus environmental rehabilitation costs, amortization of the asset retirement costs related to operating sites, sustaining exploration and development costs, and sustaining capital expenditures. In order to arrive at our consolidated all-in sustaining costs, we also include corporate general and administrative expenses. Depreciation is excluded from both total cash costs and all-in sustaining cash costs. For both total cash costs and all-in sustaining costs we include our attributable share of total cash costs from operations where we hold less than a 100% economic share in the production, such as MSC, where we hold a 49% interest.  Total cash cost and all-in sustaining cash cost per GEO sold are calculated on a co-product basis by dividing the respective proportionate share of the total cash costs and all-in sustaining cash costs for the period attributable to each metal by the ounces of each respective metal sold. We use and report these measures to provide additional information regarding operational efficiencies both on a consolidated and an individual mine basis, and believe that these measures provide investors and analysts with useful information about our underlying costs of operations. A reconciliation to the nearest U.S. GAAP measure is provided in McEwen Mining's Annual Report on Form 10-K/A for the year ended December 31, 2022.</a:t>
            </a:r>
            <a:endParaRPr lang="en-CA" sz="1067">
              <a:solidFill>
                <a:schemeClr val="bg2">
                  <a:lumMod val="50000"/>
                </a:schemeClr>
              </a:solidFill>
            </a:endParaRPr>
          </a:p>
          <a:p>
            <a:pPr marL="0" indent="0" algn="just">
              <a:buNone/>
            </a:pPr>
            <a:r>
              <a:rPr lang="en-CA" sz="1067" b="0">
                <a:solidFill>
                  <a:schemeClr val="bg2">
                    <a:lumMod val="50000"/>
                  </a:schemeClr>
                </a:solidFill>
              </a:rPr>
              <a:t>Earnings from Mining Operations</a:t>
            </a:r>
          </a:p>
          <a:p>
            <a:pPr marL="0" indent="0" algn="just">
              <a:buNone/>
            </a:pPr>
            <a:r>
              <a:rPr lang="en-CA" sz="1067" b="0">
                <a:solidFill>
                  <a:schemeClr val="bg2">
                    <a:lumMod val="50000"/>
                  </a:schemeClr>
                </a:solidFill>
              </a:rPr>
              <a:t>The term Earnings from Mining Operations used in this presentation is a non-GAAP financial measure. We use and report this measure because we believe it provides investors and analysts with a useful measure of the underlying earnings from our mining operations. We define Earnings from Mining Operations as Gold and Silver Revenues from our El Gallo Mine, Black Fox Mine, and our 49% attributable share of the San José Mine's Net Sales, less their respective Production Costs Applicable to Sales. To the extent that Production Costs Applicable to Sales may include depreciation and amortization expense related to the fair value increments on historical business acquisitions (fair value paid in excess of the carrying value of the underlying assets and liabilities assumed on the date of acquisition), we deduct this expense in order to arrive at Production Costs Applicable to Sales that only include depreciation and amortization expense incurred at the mine-site level. The San José Mine Net Sales and Production Costs Applicable to Sales are presented, on a 100% basis, in Note 5 of McEwen Mining's Annual Report on Form 10-K/A for the year ended December 31, 2022.</a:t>
            </a:r>
          </a:p>
          <a:p>
            <a:pPr marL="0" indent="0" algn="just">
              <a:buNone/>
            </a:pPr>
            <a:r>
              <a:rPr lang="en-CA" sz="1067" b="0">
                <a:solidFill>
                  <a:schemeClr val="bg2">
                    <a:lumMod val="50000"/>
                  </a:schemeClr>
                </a:solidFill>
              </a:rPr>
              <a:t>Cash, Investments and Precious Metals</a:t>
            </a:r>
          </a:p>
          <a:p>
            <a:pPr marL="0" indent="0" algn="just">
              <a:buNone/>
            </a:pPr>
            <a:r>
              <a:rPr lang="en-CA" sz="1067" b="0">
                <a:solidFill>
                  <a:schemeClr val="bg2">
                    <a:lumMod val="50000"/>
                  </a:schemeClr>
                </a:solidFill>
              </a:rPr>
              <a:t>The term cash, investments and precious metals used in this presentation is a non‑GAAP financial measure. We report this measure to better understand our liquidity in each reporting period. Cash, investments and precious metals is calculated as the sum of cash, investments and ounces of </a:t>
            </a:r>
            <a:r>
              <a:rPr lang="en-CA" sz="1067" b="0" err="1">
                <a:solidFill>
                  <a:schemeClr val="bg2">
                    <a:lumMod val="50000"/>
                  </a:schemeClr>
                </a:solidFill>
              </a:rPr>
              <a:t>doré</a:t>
            </a:r>
            <a:r>
              <a:rPr lang="en-CA" sz="1067" b="0">
                <a:solidFill>
                  <a:schemeClr val="bg2">
                    <a:lumMod val="50000"/>
                  </a:schemeClr>
                </a:solidFill>
              </a:rPr>
              <a:t> held in inventory, valued at the London P.M. Fix spot price at the corresponding period. A reconciliation to the most directly comparable U.S. GAAP measure, Sales of Gold and Silver, is provided in McEwen Mining's Annual Report on Form 10-K/A for the year ended December 31, 2022.</a:t>
            </a:r>
            <a:endParaRPr sz="1067" b="0">
              <a:solidFill>
                <a:schemeClr val="bg2">
                  <a:lumMod val="50000"/>
                </a:schemeClr>
              </a:solidFill>
              <a:latin typeface="Avenir" panose="02000503020000020003" pitchFamily="2" charset="0"/>
            </a:endParaRPr>
          </a:p>
        </p:txBody>
      </p:sp>
      <p:sp>
        <p:nvSpPr>
          <p:cNvPr id="4" name="Slide Number Placeholder 3">
            <a:extLst>
              <a:ext uri="{FF2B5EF4-FFF2-40B4-BE49-F238E27FC236}">
                <a16:creationId xmlns:a16="http://schemas.microsoft.com/office/drawing/2014/main" id="{F0CD8CE7-4C2E-91CC-314F-ABFA85468DF7}"/>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3</a:t>
            </a:fld>
            <a:endParaRPr lang="en-ID"/>
          </a:p>
        </p:txBody>
      </p:sp>
    </p:spTree>
    <p:extLst>
      <p:ext uri="{BB962C8B-B14F-4D97-AF65-F5344CB8AC3E}">
        <p14:creationId xmlns:p14="http://schemas.microsoft.com/office/powerpoint/2010/main" val="1137053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oup 161">
            <a:extLst>
              <a:ext uri="{FF2B5EF4-FFF2-40B4-BE49-F238E27FC236}">
                <a16:creationId xmlns:a16="http://schemas.microsoft.com/office/drawing/2014/main" id="{911868E1-1E13-4B25-A273-AC19CFAE2632}"/>
              </a:ext>
            </a:extLst>
          </p:cNvPr>
          <p:cNvGrpSpPr/>
          <p:nvPr/>
        </p:nvGrpSpPr>
        <p:grpSpPr>
          <a:xfrm>
            <a:off x="6054948" y="1603938"/>
            <a:ext cx="5703225" cy="4550137"/>
            <a:chOff x="4548921" y="1151158"/>
            <a:chExt cx="4145600" cy="3287380"/>
          </a:xfrm>
        </p:grpSpPr>
        <p:sp>
          <p:nvSpPr>
            <p:cNvPr id="163" name="Freeform 1">
              <a:extLst>
                <a:ext uri="{FF2B5EF4-FFF2-40B4-BE49-F238E27FC236}">
                  <a16:creationId xmlns:a16="http://schemas.microsoft.com/office/drawing/2014/main" id="{D7801CB2-79F8-438E-876D-55A0FD4137FB}"/>
                </a:ext>
              </a:extLst>
            </p:cNvPr>
            <p:cNvSpPr/>
            <p:nvPr/>
          </p:nvSpPr>
          <p:spPr>
            <a:xfrm>
              <a:off x="4548921" y="1151158"/>
              <a:ext cx="3198171" cy="3241588"/>
            </a:xfrm>
            <a:custGeom>
              <a:avLst/>
              <a:gdLst/>
              <a:ahLst/>
              <a:cxnLst>
                <a:cxn ang="0">
                  <a:pos x="wd2" y="hd2"/>
                </a:cxn>
                <a:cxn ang="5400000">
                  <a:pos x="wd2" y="hd2"/>
                </a:cxn>
                <a:cxn ang="10800000">
                  <a:pos x="wd2" y="hd2"/>
                </a:cxn>
                <a:cxn ang="16200000">
                  <a:pos x="wd2" y="hd2"/>
                </a:cxn>
              </a:cxnLst>
              <a:rect l="0" t="0" r="r" b="b"/>
              <a:pathLst>
                <a:path w="21600" h="21600" extrusionOk="0">
                  <a:moveTo>
                    <a:pt x="3826" y="0"/>
                  </a:moveTo>
                  <a:lnTo>
                    <a:pt x="9520" y="0"/>
                  </a:lnTo>
                  <a:lnTo>
                    <a:pt x="9520" y="2021"/>
                  </a:lnTo>
                  <a:lnTo>
                    <a:pt x="12984" y="2021"/>
                  </a:lnTo>
                  <a:lnTo>
                    <a:pt x="12984" y="386"/>
                  </a:lnTo>
                  <a:lnTo>
                    <a:pt x="16087" y="386"/>
                  </a:lnTo>
                  <a:lnTo>
                    <a:pt x="16087" y="2467"/>
                  </a:lnTo>
                  <a:lnTo>
                    <a:pt x="16961" y="2467"/>
                  </a:lnTo>
                  <a:lnTo>
                    <a:pt x="16961" y="3121"/>
                  </a:lnTo>
                  <a:lnTo>
                    <a:pt x="19220" y="3121"/>
                  </a:lnTo>
                  <a:lnTo>
                    <a:pt x="19220" y="5439"/>
                  </a:lnTo>
                  <a:lnTo>
                    <a:pt x="21600" y="5439"/>
                  </a:lnTo>
                  <a:lnTo>
                    <a:pt x="21600" y="11294"/>
                  </a:lnTo>
                  <a:lnTo>
                    <a:pt x="16629" y="11294"/>
                  </a:lnTo>
                  <a:lnTo>
                    <a:pt x="16629" y="11562"/>
                  </a:lnTo>
                  <a:lnTo>
                    <a:pt x="13556" y="11562"/>
                  </a:lnTo>
                  <a:lnTo>
                    <a:pt x="13556" y="12071"/>
                  </a:lnTo>
                  <a:lnTo>
                    <a:pt x="11448" y="12089"/>
                  </a:lnTo>
                  <a:cubicBezTo>
                    <a:pt x="11451" y="11714"/>
                    <a:pt x="11454" y="11339"/>
                    <a:pt x="11456" y="10964"/>
                  </a:cubicBezTo>
                  <a:lnTo>
                    <a:pt x="9128" y="10967"/>
                  </a:lnTo>
                  <a:lnTo>
                    <a:pt x="9128" y="12127"/>
                  </a:lnTo>
                  <a:lnTo>
                    <a:pt x="7923" y="12127"/>
                  </a:lnTo>
                  <a:lnTo>
                    <a:pt x="7923" y="13315"/>
                  </a:lnTo>
                  <a:lnTo>
                    <a:pt x="8345" y="13315"/>
                  </a:lnTo>
                  <a:lnTo>
                    <a:pt x="8345" y="14088"/>
                  </a:lnTo>
                  <a:lnTo>
                    <a:pt x="8616" y="14088"/>
                  </a:lnTo>
                  <a:lnTo>
                    <a:pt x="8616" y="14564"/>
                  </a:lnTo>
                  <a:lnTo>
                    <a:pt x="9700" y="14564"/>
                  </a:lnTo>
                  <a:lnTo>
                    <a:pt x="9700" y="15515"/>
                  </a:lnTo>
                  <a:lnTo>
                    <a:pt x="10454" y="15515"/>
                  </a:lnTo>
                  <a:lnTo>
                    <a:pt x="10454" y="16407"/>
                  </a:lnTo>
                  <a:lnTo>
                    <a:pt x="9369" y="16407"/>
                  </a:lnTo>
                  <a:cubicBezTo>
                    <a:pt x="9381" y="17323"/>
                    <a:pt x="9372" y="18240"/>
                    <a:pt x="9385" y="19157"/>
                  </a:cubicBezTo>
                  <a:lnTo>
                    <a:pt x="9081" y="19146"/>
                  </a:lnTo>
                  <a:cubicBezTo>
                    <a:pt x="9074" y="19922"/>
                    <a:pt x="9045" y="20824"/>
                    <a:pt x="9038" y="21600"/>
                  </a:cubicBezTo>
                  <a:lnTo>
                    <a:pt x="8159" y="21579"/>
                  </a:lnTo>
                  <a:lnTo>
                    <a:pt x="8159" y="21198"/>
                  </a:lnTo>
                  <a:lnTo>
                    <a:pt x="7280" y="21198"/>
                  </a:lnTo>
                  <a:cubicBezTo>
                    <a:pt x="7287" y="20951"/>
                    <a:pt x="7294" y="20704"/>
                    <a:pt x="7301" y="20458"/>
                  </a:cubicBezTo>
                  <a:lnTo>
                    <a:pt x="8313" y="20453"/>
                  </a:lnTo>
                  <a:cubicBezTo>
                    <a:pt x="8319" y="19806"/>
                    <a:pt x="8324" y="19053"/>
                    <a:pt x="8330" y="18405"/>
                  </a:cubicBezTo>
                  <a:lnTo>
                    <a:pt x="5944" y="18401"/>
                  </a:lnTo>
                  <a:lnTo>
                    <a:pt x="5944" y="16563"/>
                  </a:lnTo>
                  <a:lnTo>
                    <a:pt x="7289" y="16563"/>
                  </a:lnTo>
                  <a:lnTo>
                    <a:pt x="7299" y="15523"/>
                  </a:lnTo>
                  <a:lnTo>
                    <a:pt x="5690" y="15527"/>
                  </a:lnTo>
                  <a:lnTo>
                    <a:pt x="5724" y="13137"/>
                  </a:lnTo>
                  <a:lnTo>
                    <a:pt x="5061" y="13137"/>
                  </a:lnTo>
                  <a:lnTo>
                    <a:pt x="5061" y="12424"/>
                  </a:lnTo>
                  <a:lnTo>
                    <a:pt x="3826" y="12424"/>
                  </a:lnTo>
                  <a:lnTo>
                    <a:pt x="3826" y="9600"/>
                  </a:lnTo>
                  <a:lnTo>
                    <a:pt x="2892" y="9600"/>
                  </a:lnTo>
                  <a:lnTo>
                    <a:pt x="2892" y="8322"/>
                  </a:lnTo>
                  <a:lnTo>
                    <a:pt x="2109" y="8322"/>
                  </a:lnTo>
                  <a:lnTo>
                    <a:pt x="2109" y="9125"/>
                  </a:lnTo>
                  <a:lnTo>
                    <a:pt x="1386" y="9125"/>
                  </a:lnTo>
                  <a:lnTo>
                    <a:pt x="1386" y="7104"/>
                  </a:lnTo>
                  <a:lnTo>
                    <a:pt x="0" y="7104"/>
                  </a:lnTo>
                  <a:lnTo>
                    <a:pt x="0" y="3507"/>
                  </a:lnTo>
                  <a:lnTo>
                    <a:pt x="1175" y="3507"/>
                  </a:lnTo>
                  <a:lnTo>
                    <a:pt x="1175" y="2110"/>
                  </a:lnTo>
                  <a:lnTo>
                    <a:pt x="2109" y="2110"/>
                  </a:lnTo>
                  <a:lnTo>
                    <a:pt x="2109" y="1219"/>
                  </a:lnTo>
                  <a:lnTo>
                    <a:pt x="3404" y="1219"/>
                  </a:lnTo>
                  <a:lnTo>
                    <a:pt x="3404" y="684"/>
                  </a:lnTo>
                  <a:lnTo>
                    <a:pt x="3766" y="684"/>
                  </a:lnTo>
                  <a:lnTo>
                    <a:pt x="3826" y="0"/>
                  </a:lnTo>
                  <a:close/>
                </a:path>
              </a:pathLst>
            </a:custGeom>
            <a:gradFill>
              <a:gsLst>
                <a:gs pos="0">
                  <a:srgbClr val="FBF7CA"/>
                </a:gs>
                <a:gs pos="31000">
                  <a:srgbClr val="FFE585"/>
                </a:gs>
                <a:gs pos="74000">
                  <a:srgbClr val="CDB066"/>
                </a:gs>
                <a:gs pos="91000">
                  <a:srgbClr val="A39061"/>
                </a:gs>
                <a:gs pos="100000">
                  <a:srgbClr val="FBF7CA"/>
                </a:gs>
              </a:gsLst>
              <a:lin ang="2700000"/>
            </a:gradFill>
            <a:ln w="15875">
              <a:solidFill>
                <a:srgbClr val="1E4050"/>
              </a:solidFill>
            </a:ln>
          </p:spPr>
          <p:txBody>
            <a:bodyPr tIns="60960" bIns="60960" anchor="ct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164" name="Rectangle 55">
              <a:extLst>
                <a:ext uri="{FF2B5EF4-FFF2-40B4-BE49-F238E27FC236}">
                  <a16:creationId xmlns:a16="http://schemas.microsoft.com/office/drawing/2014/main" id="{4F8BBCE3-30AE-4FEE-BBA7-5F0CCFBEC16F}"/>
                </a:ext>
              </a:extLst>
            </p:cNvPr>
            <p:cNvSpPr/>
            <p:nvPr/>
          </p:nvSpPr>
          <p:spPr>
            <a:xfrm>
              <a:off x="7013591" y="4158350"/>
              <a:ext cx="1124001" cy="64793"/>
            </a:xfrm>
            <a:prstGeom prst="rect">
              <a:avLst/>
            </a:prstGeom>
            <a:solidFill>
              <a:srgbClr val="000000"/>
            </a:solidFill>
            <a:ln w="12700">
              <a:solidFill>
                <a:srgbClr val="000000"/>
              </a:solidFill>
            </a:ln>
          </p:spPr>
          <p:txBody>
            <a:bodyPr tIns="60960" bIns="60960" anchor="ct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165" name="Freeform 19">
              <a:extLst>
                <a:ext uri="{FF2B5EF4-FFF2-40B4-BE49-F238E27FC236}">
                  <a16:creationId xmlns:a16="http://schemas.microsoft.com/office/drawing/2014/main" id="{4487E5D3-7163-4E15-AB27-8C48B9109505}"/>
                </a:ext>
              </a:extLst>
            </p:cNvPr>
            <p:cNvSpPr/>
            <p:nvPr/>
          </p:nvSpPr>
          <p:spPr>
            <a:xfrm>
              <a:off x="5723639" y="2775480"/>
              <a:ext cx="1201107" cy="1141409"/>
            </a:xfrm>
            <a:custGeom>
              <a:avLst/>
              <a:gdLst>
                <a:gd name="connsiteX0" fmla="*/ 21600 w 21600"/>
                <a:gd name="connsiteY0" fmla="*/ 2076 h 21630"/>
                <a:gd name="connsiteX1" fmla="*/ 14910 w 21600"/>
                <a:gd name="connsiteY1" fmla="*/ 2076 h 21630"/>
                <a:gd name="connsiteX2" fmla="*/ 14910 w 21600"/>
                <a:gd name="connsiteY2" fmla="*/ 3580 h 21630"/>
                <a:gd name="connsiteX3" fmla="*/ 9128 w 21600"/>
                <a:gd name="connsiteY3" fmla="*/ 3580 h 21630"/>
                <a:gd name="connsiteX4" fmla="*/ 9270 w 21600"/>
                <a:gd name="connsiteY4" fmla="*/ 0 h 21630"/>
                <a:gd name="connsiteX5" fmla="*/ 3061 w 21600"/>
                <a:gd name="connsiteY5" fmla="*/ 30 h 21630"/>
                <a:gd name="connsiteX6" fmla="*/ 3061 w 21600"/>
                <a:gd name="connsiteY6" fmla="*/ 3700 h 21630"/>
                <a:gd name="connsiteX7" fmla="*/ 0 w 21600"/>
                <a:gd name="connsiteY7" fmla="*/ 3700 h 21630"/>
                <a:gd name="connsiteX8" fmla="*/ 0 w 21600"/>
                <a:gd name="connsiteY8" fmla="*/ 7130 h 21630"/>
                <a:gd name="connsiteX9" fmla="*/ 964 w 21600"/>
                <a:gd name="connsiteY9" fmla="*/ 7130 h 21630"/>
                <a:gd name="connsiteX10" fmla="*/ 964 w 21600"/>
                <a:gd name="connsiteY10" fmla="*/ 9296 h 21630"/>
                <a:gd name="connsiteX11" fmla="*/ 1871 w 21600"/>
                <a:gd name="connsiteY11" fmla="*/ 9296 h 21630"/>
                <a:gd name="connsiteX12" fmla="*/ 1871 w 21600"/>
                <a:gd name="connsiteY12" fmla="*/ 10740 h 21630"/>
                <a:gd name="connsiteX13" fmla="*/ 4706 w 21600"/>
                <a:gd name="connsiteY13" fmla="*/ 10740 h 21630"/>
                <a:gd name="connsiteX14" fmla="*/ 4706 w 21600"/>
                <a:gd name="connsiteY14" fmla="*/ 13327 h 21630"/>
                <a:gd name="connsiteX15" fmla="*/ 6576 w 21600"/>
                <a:gd name="connsiteY15" fmla="*/ 13327 h 21630"/>
                <a:gd name="connsiteX16" fmla="*/ 6576 w 21600"/>
                <a:gd name="connsiteY16" fmla="*/ 15854 h 21630"/>
                <a:gd name="connsiteX17" fmla="*/ 3855 w 21600"/>
                <a:gd name="connsiteY17" fmla="*/ 15854 h 21630"/>
                <a:gd name="connsiteX18" fmla="*/ 3855 w 21600"/>
                <a:gd name="connsiteY18" fmla="*/ 21630 h 21630"/>
                <a:gd name="connsiteX19" fmla="*/ 6576 w 21600"/>
                <a:gd name="connsiteY19" fmla="*/ 21630 h 21630"/>
                <a:gd name="connsiteX20" fmla="*/ 6576 w 21600"/>
                <a:gd name="connsiteY20" fmla="*/ 19344 h 21630"/>
                <a:gd name="connsiteX21" fmla="*/ 9638 w 21600"/>
                <a:gd name="connsiteY21" fmla="*/ 19344 h 21630"/>
                <a:gd name="connsiteX22" fmla="*/ 9638 w 21600"/>
                <a:gd name="connsiteY22" fmla="*/ 15252 h 21630"/>
                <a:gd name="connsiteX23" fmla="*/ 11339 w 21600"/>
                <a:gd name="connsiteY23" fmla="*/ 15252 h 21630"/>
                <a:gd name="connsiteX24" fmla="*/ 11339 w 21600"/>
                <a:gd name="connsiteY24" fmla="*/ 20487 h 21630"/>
                <a:gd name="connsiteX25" fmla="*/ 13323 w 21600"/>
                <a:gd name="connsiteY25" fmla="*/ 20487 h 21630"/>
                <a:gd name="connsiteX26" fmla="*/ 13323 w 21600"/>
                <a:gd name="connsiteY26" fmla="*/ 11582 h 21630"/>
                <a:gd name="connsiteX27" fmla="*/ 15024 w 21600"/>
                <a:gd name="connsiteY27" fmla="*/ 11582 h 21630"/>
                <a:gd name="connsiteX28" fmla="*/ 15024 w 21600"/>
                <a:gd name="connsiteY28" fmla="*/ 10619 h 21630"/>
                <a:gd name="connsiteX29" fmla="*/ 19559 w 21600"/>
                <a:gd name="connsiteY29" fmla="*/ 10619 h 21630"/>
                <a:gd name="connsiteX30" fmla="*/ 19559 w 21600"/>
                <a:gd name="connsiteY30" fmla="*/ 6167 h 21630"/>
                <a:gd name="connsiteX31" fmla="*/ 21430 w 21600"/>
                <a:gd name="connsiteY31" fmla="*/ 6167 h 21630"/>
                <a:gd name="connsiteX32" fmla="*/ 21600 w 21600"/>
                <a:gd name="connsiteY32" fmla="*/ 2076 h 21630"/>
                <a:gd name="connsiteX0" fmla="*/ 21600 w 21600"/>
                <a:gd name="connsiteY0" fmla="*/ 2076 h 21630"/>
                <a:gd name="connsiteX1" fmla="*/ 14910 w 21600"/>
                <a:gd name="connsiteY1" fmla="*/ 2076 h 21630"/>
                <a:gd name="connsiteX2" fmla="*/ 14910 w 21600"/>
                <a:gd name="connsiteY2" fmla="*/ 3580 h 21630"/>
                <a:gd name="connsiteX3" fmla="*/ 9270 w 21600"/>
                <a:gd name="connsiteY3" fmla="*/ 3580 h 21630"/>
                <a:gd name="connsiteX4" fmla="*/ 9270 w 21600"/>
                <a:gd name="connsiteY4" fmla="*/ 0 h 21630"/>
                <a:gd name="connsiteX5" fmla="*/ 3061 w 21600"/>
                <a:gd name="connsiteY5" fmla="*/ 30 h 21630"/>
                <a:gd name="connsiteX6" fmla="*/ 3061 w 21600"/>
                <a:gd name="connsiteY6" fmla="*/ 3700 h 21630"/>
                <a:gd name="connsiteX7" fmla="*/ 0 w 21600"/>
                <a:gd name="connsiteY7" fmla="*/ 3700 h 21630"/>
                <a:gd name="connsiteX8" fmla="*/ 0 w 21600"/>
                <a:gd name="connsiteY8" fmla="*/ 7130 h 21630"/>
                <a:gd name="connsiteX9" fmla="*/ 964 w 21600"/>
                <a:gd name="connsiteY9" fmla="*/ 7130 h 21630"/>
                <a:gd name="connsiteX10" fmla="*/ 964 w 21600"/>
                <a:gd name="connsiteY10" fmla="*/ 9296 h 21630"/>
                <a:gd name="connsiteX11" fmla="*/ 1871 w 21600"/>
                <a:gd name="connsiteY11" fmla="*/ 9296 h 21630"/>
                <a:gd name="connsiteX12" fmla="*/ 1871 w 21600"/>
                <a:gd name="connsiteY12" fmla="*/ 10740 h 21630"/>
                <a:gd name="connsiteX13" fmla="*/ 4706 w 21600"/>
                <a:gd name="connsiteY13" fmla="*/ 10740 h 21630"/>
                <a:gd name="connsiteX14" fmla="*/ 4706 w 21600"/>
                <a:gd name="connsiteY14" fmla="*/ 13327 h 21630"/>
                <a:gd name="connsiteX15" fmla="*/ 6576 w 21600"/>
                <a:gd name="connsiteY15" fmla="*/ 13327 h 21630"/>
                <a:gd name="connsiteX16" fmla="*/ 6576 w 21600"/>
                <a:gd name="connsiteY16" fmla="*/ 15854 h 21630"/>
                <a:gd name="connsiteX17" fmla="*/ 3855 w 21600"/>
                <a:gd name="connsiteY17" fmla="*/ 15854 h 21630"/>
                <a:gd name="connsiteX18" fmla="*/ 3855 w 21600"/>
                <a:gd name="connsiteY18" fmla="*/ 21630 h 21630"/>
                <a:gd name="connsiteX19" fmla="*/ 6576 w 21600"/>
                <a:gd name="connsiteY19" fmla="*/ 21630 h 21630"/>
                <a:gd name="connsiteX20" fmla="*/ 6576 w 21600"/>
                <a:gd name="connsiteY20" fmla="*/ 19344 h 21630"/>
                <a:gd name="connsiteX21" fmla="*/ 9638 w 21600"/>
                <a:gd name="connsiteY21" fmla="*/ 19344 h 21630"/>
                <a:gd name="connsiteX22" fmla="*/ 9638 w 21600"/>
                <a:gd name="connsiteY22" fmla="*/ 15252 h 21630"/>
                <a:gd name="connsiteX23" fmla="*/ 11339 w 21600"/>
                <a:gd name="connsiteY23" fmla="*/ 15252 h 21630"/>
                <a:gd name="connsiteX24" fmla="*/ 11339 w 21600"/>
                <a:gd name="connsiteY24" fmla="*/ 20487 h 21630"/>
                <a:gd name="connsiteX25" fmla="*/ 13323 w 21600"/>
                <a:gd name="connsiteY25" fmla="*/ 20487 h 21630"/>
                <a:gd name="connsiteX26" fmla="*/ 13323 w 21600"/>
                <a:gd name="connsiteY26" fmla="*/ 11582 h 21630"/>
                <a:gd name="connsiteX27" fmla="*/ 15024 w 21600"/>
                <a:gd name="connsiteY27" fmla="*/ 11582 h 21630"/>
                <a:gd name="connsiteX28" fmla="*/ 15024 w 21600"/>
                <a:gd name="connsiteY28" fmla="*/ 10619 h 21630"/>
                <a:gd name="connsiteX29" fmla="*/ 19559 w 21600"/>
                <a:gd name="connsiteY29" fmla="*/ 10619 h 21630"/>
                <a:gd name="connsiteX30" fmla="*/ 19559 w 21600"/>
                <a:gd name="connsiteY30" fmla="*/ 6167 h 21630"/>
                <a:gd name="connsiteX31" fmla="*/ 21430 w 21600"/>
                <a:gd name="connsiteY31" fmla="*/ 6167 h 21630"/>
                <a:gd name="connsiteX32" fmla="*/ 21600 w 21600"/>
                <a:gd name="connsiteY32" fmla="*/ 2076 h 21630"/>
                <a:gd name="connsiteX0" fmla="*/ 21437 w 21447"/>
                <a:gd name="connsiteY0" fmla="*/ 2163 h 21630"/>
                <a:gd name="connsiteX1" fmla="*/ 14910 w 21447"/>
                <a:gd name="connsiteY1" fmla="*/ 2076 h 21630"/>
                <a:gd name="connsiteX2" fmla="*/ 14910 w 21447"/>
                <a:gd name="connsiteY2" fmla="*/ 3580 h 21630"/>
                <a:gd name="connsiteX3" fmla="*/ 9270 w 21447"/>
                <a:gd name="connsiteY3" fmla="*/ 3580 h 21630"/>
                <a:gd name="connsiteX4" fmla="*/ 9270 w 21447"/>
                <a:gd name="connsiteY4" fmla="*/ 0 h 21630"/>
                <a:gd name="connsiteX5" fmla="*/ 3061 w 21447"/>
                <a:gd name="connsiteY5" fmla="*/ 30 h 21630"/>
                <a:gd name="connsiteX6" fmla="*/ 3061 w 21447"/>
                <a:gd name="connsiteY6" fmla="*/ 3700 h 21630"/>
                <a:gd name="connsiteX7" fmla="*/ 0 w 21447"/>
                <a:gd name="connsiteY7" fmla="*/ 3700 h 21630"/>
                <a:gd name="connsiteX8" fmla="*/ 0 w 21447"/>
                <a:gd name="connsiteY8" fmla="*/ 7130 h 21630"/>
                <a:gd name="connsiteX9" fmla="*/ 964 w 21447"/>
                <a:gd name="connsiteY9" fmla="*/ 7130 h 21630"/>
                <a:gd name="connsiteX10" fmla="*/ 964 w 21447"/>
                <a:gd name="connsiteY10" fmla="*/ 9296 h 21630"/>
                <a:gd name="connsiteX11" fmla="*/ 1871 w 21447"/>
                <a:gd name="connsiteY11" fmla="*/ 9296 h 21630"/>
                <a:gd name="connsiteX12" fmla="*/ 1871 w 21447"/>
                <a:gd name="connsiteY12" fmla="*/ 10740 h 21630"/>
                <a:gd name="connsiteX13" fmla="*/ 4706 w 21447"/>
                <a:gd name="connsiteY13" fmla="*/ 10740 h 21630"/>
                <a:gd name="connsiteX14" fmla="*/ 4706 w 21447"/>
                <a:gd name="connsiteY14" fmla="*/ 13327 h 21630"/>
                <a:gd name="connsiteX15" fmla="*/ 6576 w 21447"/>
                <a:gd name="connsiteY15" fmla="*/ 13327 h 21630"/>
                <a:gd name="connsiteX16" fmla="*/ 6576 w 21447"/>
                <a:gd name="connsiteY16" fmla="*/ 15854 h 21630"/>
                <a:gd name="connsiteX17" fmla="*/ 3855 w 21447"/>
                <a:gd name="connsiteY17" fmla="*/ 15854 h 21630"/>
                <a:gd name="connsiteX18" fmla="*/ 3855 w 21447"/>
                <a:gd name="connsiteY18" fmla="*/ 21630 h 21630"/>
                <a:gd name="connsiteX19" fmla="*/ 6576 w 21447"/>
                <a:gd name="connsiteY19" fmla="*/ 21630 h 21630"/>
                <a:gd name="connsiteX20" fmla="*/ 6576 w 21447"/>
                <a:gd name="connsiteY20" fmla="*/ 19344 h 21630"/>
                <a:gd name="connsiteX21" fmla="*/ 9638 w 21447"/>
                <a:gd name="connsiteY21" fmla="*/ 19344 h 21630"/>
                <a:gd name="connsiteX22" fmla="*/ 9638 w 21447"/>
                <a:gd name="connsiteY22" fmla="*/ 15252 h 21630"/>
                <a:gd name="connsiteX23" fmla="*/ 11339 w 21447"/>
                <a:gd name="connsiteY23" fmla="*/ 15252 h 21630"/>
                <a:gd name="connsiteX24" fmla="*/ 11339 w 21447"/>
                <a:gd name="connsiteY24" fmla="*/ 20487 h 21630"/>
                <a:gd name="connsiteX25" fmla="*/ 13323 w 21447"/>
                <a:gd name="connsiteY25" fmla="*/ 20487 h 21630"/>
                <a:gd name="connsiteX26" fmla="*/ 13323 w 21447"/>
                <a:gd name="connsiteY26" fmla="*/ 11582 h 21630"/>
                <a:gd name="connsiteX27" fmla="*/ 15024 w 21447"/>
                <a:gd name="connsiteY27" fmla="*/ 11582 h 21630"/>
                <a:gd name="connsiteX28" fmla="*/ 15024 w 21447"/>
                <a:gd name="connsiteY28" fmla="*/ 10619 h 21630"/>
                <a:gd name="connsiteX29" fmla="*/ 19559 w 21447"/>
                <a:gd name="connsiteY29" fmla="*/ 10619 h 21630"/>
                <a:gd name="connsiteX30" fmla="*/ 19559 w 21447"/>
                <a:gd name="connsiteY30" fmla="*/ 6167 h 21630"/>
                <a:gd name="connsiteX31" fmla="*/ 21430 w 21447"/>
                <a:gd name="connsiteY31" fmla="*/ 6167 h 21630"/>
                <a:gd name="connsiteX32" fmla="*/ 21437 w 21447"/>
                <a:gd name="connsiteY32" fmla="*/ 2163 h 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447" h="21630" extrusionOk="0">
                  <a:moveTo>
                    <a:pt x="21437" y="2163"/>
                  </a:moveTo>
                  <a:lnTo>
                    <a:pt x="14910" y="2076"/>
                  </a:lnTo>
                  <a:lnTo>
                    <a:pt x="14910" y="3580"/>
                  </a:lnTo>
                  <a:lnTo>
                    <a:pt x="9270" y="3580"/>
                  </a:lnTo>
                  <a:cubicBezTo>
                    <a:pt x="9317" y="2387"/>
                    <a:pt x="9223" y="1193"/>
                    <a:pt x="9270" y="0"/>
                  </a:cubicBezTo>
                  <a:lnTo>
                    <a:pt x="3061" y="30"/>
                  </a:lnTo>
                  <a:lnTo>
                    <a:pt x="3061" y="3700"/>
                  </a:lnTo>
                  <a:lnTo>
                    <a:pt x="0" y="3700"/>
                  </a:lnTo>
                  <a:lnTo>
                    <a:pt x="0" y="7130"/>
                  </a:lnTo>
                  <a:lnTo>
                    <a:pt x="964" y="7130"/>
                  </a:lnTo>
                  <a:lnTo>
                    <a:pt x="964" y="9296"/>
                  </a:lnTo>
                  <a:lnTo>
                    <a:pt x="1871" y="9296"/>
                  </a:lnTo>
                  <a:lnTo>
                    <a:pt x="1871" y="10740"/>
                  </a:lnTo>
                  <a:lnTo>
                    <a:pt x="4706" y="10740"/>
                  </a:lnTo>
                  <a:lnTo>
                    <a:pt x="4706" y="13327"/>
                  </a:lnTo>
                  <a:lnTo>
                    <a:pt x="6576" y="13327"/>
                  </a:lnTo>
                  <a:lnTo>
                    <a:pt x="6576" y="15854"/>
                  </a:lnTo>
                  <a:lnTo>
                    <a:pt x="3855" y="15854"/>
                  </a:lnTo>
                  <a:lnTo>
                    <a:pt x="3855" y="21630"/>
                  </a:lnTo>
                  <a:lnTo>
                    <a:pt x="6576" y="21630"/>
                  </a:lnTo>
                  <a:lnTo>
                    <a:pt x="6576" y="19344"/>
                  </a:lnTo>
                  <a:lnTo>
                    <a:pt x="9638" y="19344"/>
                  </a:lnTo>
                  <a:lnTo>
                    <a:pt x="9638" y="15252"/>
                  </a:lnTo>
                  <a:lnTo>
                    <a:pt x="11339" y="15252"/>
                  </a:lnTo>
                  <a:lnTo>
                    <a:pt x="11339" y="20487"/>
                  </a:lnTo>
                  <a:lnTo>
                    <a:pt x="13323" y="20487"/>
                  </a:lnTo>
                  <a:lnTo>
                    <a:pt x="13323" y="11582"/>
                  </a:lnTo>
                  <a:lnTo>
                    <a:pt x="15024" y="11582"/>
                  </a:lnTo>
                  <a:lnTo>
                    <a:pt x="15024" y="10619"/>
                  </a:lnTo>
                  <a:lnTo>
                    <a:pt x="19559" y="10619"/>
                  </a:lnTo>
                  <a:lnTo>
                    <a:pt x="19559" y="6167"/>
                  </a:lnTo>
                  <a:lnTo>
                    <a:pt x="21430" y="6167"/>
                  </a:lnTo>
                  <a:cubicBezTo>
                    <a:pt x="21487" y="4803"/>
                    <a:pt x="21380" y="3527"/>
                    <a:pt x="21437" y="2163"/>
                  </a:cubicBezTo>
                  <a:close/>
                </a:path>
              </a:pathLst>
            </a:custGeom>
            <a:solidFill>
              <a:srgbClr val="A6A6A6"/>
            </a:solidFill>
            <a:ln w="12700">
              <a:miter lim="400000"/>
            </a:ln>
          </p:spPr>
          <p:txBody>
            <a:bodyPr tIns="60960" bIns="60960" anchor="ct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166" name="Oval 73">
              <a:extLst>
                <a:ext uri="{FF2B5EF4-FFF2-40B4-BE49-F238E27FC236}">
                  <a16:creationId xmlns:a16="http://schemas.microsoft.com/office/drawing/2014/main" id="{3BB29BDE-CCD0-42B3-9EEA-8C39EFDE04FB}"/>
                </a:ext>
              </a:extLst>
            </p:cNvPr>
            <p:cNvSpPr/>
            <p:nvPr/>
          </p:nvSpPr>
          <p:spPr>
            <a:xfrm>
              <a:off x="6270484" y="3084633"/>
              <a:ext cx="138023" cy="138023"/>
            </a:xfrm>
            <a:prstGeom prst="ellipse">
              <a:avLst/>
            </a:prstGeom>
            <a:solidFill>
              <a:srgbClr val="A6A6A6"/>
            </a:solidFill>
            <a:ln w="12700">
              <a:miter lim="400000"/>
            </a:ln>
          </p:spPr>
          <p:txBody>
            <a:bodyPr tIns="60960" bIns="60960" anchor="ct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167" name="Freeform 2">
              <a:extLst>
                <a:ext uri="{FF2B5EF4-FFF2-40B4-BE49-F238E27FC236}">
                  <a16:creationId xmlns:a16="http://schemas.microsoft.com/office/drawing/2014/main" id="{1DC173CD-B623-4A4F-838D-CBB88C71D450}"/>
                </a:ext>
              </a:extLst>
            </p:cNvPr>
            <p:cNvSpPr/>
            <p:nvPr/>
          </p:nvSpPr>
          <p:spPr>
            <a:xfrm>
              <a:off x="6087789" y="3336796"/>
              <a:ext cx="727061" cy="1101742"/>
            </a:xfrm>
            <a:custGeom>
              <a:avLst/>
              <a:gdLst/>
              <a:ahLst/>
              <a:cxnLst>
                <a:cxn ang="0">
                  <a:pos x="wd2" y="hd2"/>
                </a:cxn>
                <a:cxn ang="5400000">
                  <a:pos x="wd2" y="hd2"/>
                </a:cxn>
                <a:cxn ang="10800000">
                  <a:pos x="wd2" y="hd2"/>
                </a:cxn>
                <a:cxn ang="16200000">
                  <a:pos x="wd2" y="hd2"/>
                </a:cxn>
              </a:cxnLst>
              <a:rect l="0" t="0" r="r" b="b"/>
              <a:pathLst>
                <a:path w="21600" h="21600" extrusionOk="0">
                  <a:moveTo>
                    <a:pt x="21600" y="2"/>
                  </a:moveTo>
                  <a:lnTo>
                    <a:pt x="21600" y="15129"/>
                  </a:lnTo>
                  <a:lnTo>
                    <a:pt x="16299" y="15129"/>
                  </a:lnTo>
                  <a:lnTo>
                    <a:pt x="16299" y="21600"/>
                  </a:lnTo>
                  <a:lnTo>
                    <a:pt x="4506" y="21600"/>
                  </a:lnTo>
                  <a:lnTo>
                    <a:pt x="4506" y="11631"/>
                  </a:lnTo>
                  <a:lnTo>
                    <a:pt x="0" y="11631"/>
                  </a:lnTo>
                  <a:lnTo>
                    <a:pt x="0" y="9007"/>
                  </a:lnTo>
                  <a:lnTo>
                    <a:pt x="5036" y="9007"/>
                  </a:lnTo>
                  <a:lnTo>
                    <a:pt x="5036" y="4897"/>
                  </a:lnTo>
                  <a:lnTo>
                    <a:pt x="8083" y="4897"/>
                  </a:lnTo>
                  <a:lnTo>
                    <a:pt x="8083" y="10319"/>
                  </a:lnTo>
                  <a:lnTo>
                    <a:pt x="11131" y="10319"/>
                  </a:lnTo>
                  <a:lnTo>
                    <a:pt x="11131" y="962"/>
                  </a:lnTo>
                  <a:lnTo>
                    <a:pt x="12324" y="962"/>
                  </a:lnTo>
                  <a:lnTo>
                    <a:pt x="14179" y="962"/>
                  </a:lnTo>
                  <a:lnTo>
                    <a:pt x="14179" y="0"/>
                  </a:lnTo>
                  <a:lnTo>
                    <a:pt x="21600" y="2"/>
                  </a:lnTo>
                  <a:close/>
                </a:path>
              </a:pathLst>
            </a:custGeom>
            <a:gradFill>
              <a:gsLst>
                <a:gs pos="0">
                  <a:srgbClr val="FBF7CA"/>
                </a:gs>
                <a:gs pos="31000">
                  <a:srgbClr val="FFE585"/>
                </a:gs>
                <a:gs pos="74000">
                  <a:srgbClr val="CDB066"/>
                </a:gs>
                <a:gs pos="91000">
                  <a:srgbClr val="A39061"/>
                </a:gs>
                <a:gs pos="100000">
                  <a:srgbClr val="FBF7CA"/>
                </a:gs>
              </a:gsLst>
              <a:lin ang="2700000"/>
            </a:gradFill>
            <a:ln w="15875">
              <a:solidFill>
                <a:srgbClr val="1E4050"/>
              </a:solidFill>
            </a:ln>
          </p:spPr>
          <p:txBody>
            <a:bodyPr tIns="60960" bIns="60960" anchor="ct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grpSp>
          <p:nvGrpSpPr>
            <p:cNvPr id="168" name="Rectangular Callout 79">
              <a:extLst>
                <a:ext uri="{FF2B5EF4-FFF2-40B4-BE49-F238E27FC236}">
                  <a16:creationId xmlns:a16="http://schemas.microsoft.com/office/drawing/2014/main" id="{CD0E4B08-82B1-4D4C-AEB6-0C739A14F01F}"/>
                </a:ext>
              </a:extLst>
            </p:cNvPr>
            <p:cNvGrpSpPr/>
            <p:nvPr/>
          </p:nvGrpSpPr>
          <p:grpSpPr>
            <a:xfrm>
              <a:off x="5201463" y="1549199"/>
              <a:ext cx="1051968" cy="552860"/>
              <a:chOff x="-76164" y="0"/>
              <a:chExt cx="2103935" cy="1105717"/>
            </a:xfrm>
            <a:noFill/>
          </p:grpSpPr>
          <p:sp>
            <p:nvSpPr>
              <p:cNvPr id="182" name="Фигура">
                <a:extLst>
                  <a:ext uri="{FF2B5EF4-FFF2-40B4-BE49-F238E27FC236}">
                    <a16:creationId xmlns:a16="http://schemas.microsoft.com/office/drawing/2014/main" id="{1585632B-2859-46E4-902F-1A3DA9540B97}"/>
                  </a:ext>
                </a:extLst>
              </p:cNvPr>
              <p:cNvSpPr/>
              <p:nvPr/>
            </p:nvSpPr>
            <p:spPr>
              <a:xfrm>
                <a:off x="-1" y="0"/>
                <a:ext cx="2027772" cy="987928"/>
              </a:xfrm>
              <a:custGeom>
                <a:avLst/>
                <a:gdLst>
                  <a:gd name="connsiteX0" fmla="*/ 0 w 21600"/>
                  <a:gd name="connsiteY0" fmla="*/ 0 h 21600"/>
                  <a:gd name="connsiteX1" fmla="*/ 21600 w 21600"/>
                  <a:gd name="connsiteY1" fmla="*/ 0 h 21600"/>
                  <a:gd name="connsiteX2" fmla="*/ 21600 w 21600"/>
                  <a:gd name="connsiteY2" fmla="*/ 12600 h 21600"/>
                  <a:gd name="connsiteX3" fmla="*/ 21600 w 21600"/>
                  <a:gd name="connsiteY3" fmla="*/ 18000 h 21600"/>
                  <a:gd name="connsiteX4" fmla="*/ 21600 w 21600"/>
                  <a:gd name="connsiteY4" fmla="*/ 21600 h 21600"/>
                  <a:gd name="connsiteX5" fmla="*/ 0 w 21600"/>
                  <a:gd name="connsiteY5" fmla="*/ 21600 h 21600"/>
                  <a:gd name="connsiteX6" fmla="*/ 0 w 21600"/>
                  <a:gd name="connsiteY6" fmla="*/ 12600 h 21600"/>
                  <a:gd name="connsiteX7" fmla="*/ 0 w 21600"/>
                  <a:gd name="connsiteY7"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600" extrusionOk="0">
                    <a:moveTo>
                      <a:pt x="0" y="0"/>
                    </a:moveTo>
                    <a:lnTo>
                      <a:pt x="21600" y="0"/>
                    </a:lnTo>
                    <a:lnTo>
                      <a:pt x="21600" y="12600"/>
                    </a:lnTo>
                    <a:lnTo>
                      <a:pt x="21600" y="18000"/>
                    </a:lnTo>
                    <a:lnTo>
                      <a:pt x="21600" y="21600"/>
                    </a:lnTo>
                    <a:lnTo>
                      <a:pt x="0" y="21600"/>
                    </a:lnTo>
                    <a:lnTo>
                      <a:pt x="0" y="12600"/>
                    </a:lnTo>
                    <a:lnTo>
                      <a:pt x="0" y="0"/>
                    </a:lnTo>
                    <a:close/>
                  </a:path>
                </a:pathLst>
              </a:custGeom>
              <a:grpFill/>
              <a:ln w="12700" cap="flat">
                <a:noFill/>
                <a:miter lim="400000"/>
              </a:ln>
              <a:effectLst/>
            </p:spPr>
            <p:txBody>
              <a:bodyPr wrap="square" lIns="60960" tIns="60960" rIns="60960" bIns="60960" numCol="1" anchor="ctr">
                <a:noAutofit/>
              </a:bodyP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183" name="San José…">
                <a:extLst>
                  <a:ext uri="{FF2B5EF4-FFF2-40B4-BE49-F238E27FC236}">
                    <a16:creationId xmlns:a16="http://schemas.microsoft.com/office/drawing/2014/main" id="{75690ECE-2D00-4500-A5D7-41F64BCE80D3}"/>
                  </a:ext>
                </a:extLst>
              </p:cNvPr>
              <p:cNvSpPr txBox="1"/>
              <p:nvPr/>
            </p:nvSpPr>
            <p:spPr>
              <a:xfrm>
                <a:off x="-76164" y="305214"/>
                <a:ext cx="2027770" cy="800503"/>
              </a:xfrm>
              <a:prstGeom prst="rect">
                <a:avLst/>
              </a:prstGeom>
              <a:grpFill/>
              <a:ln w="25400" cap="flat">
                <a:noFill/>
                <a:miter lim="400000"/>
              </a:ln>
              <a:effectLst/>
              <a:extLst>
                <a:ext uri="{C572A759-6A51-4108-AA02-DFA0A04FC94B}">
                  <ma14:wrappingTextBoxFlag xmlns="" xmlns:ma14="http://schemas.microsoft.com/office/mac/drawingml/2011/main" val="1"/>
                </a:ext>
              </a:extLst>
            </p:spPr>
            <p:txBody>
              <a:bodyPr wrap="square" lIns="60960" tIns="60960" rIns="60960" bIns="60960" numCol="1" anchor="ctr">
                <a:spAutoFit/>
              </a:bodyPr>
              <a:lstStyle/>
              <a:p>
                <a:pPr algn="ctr">
                  <a:defRPr b="1">
                    <a:solidFill>
                      <a:srgbClr val="F2F2F2"/>
                    </a:solidFill>
                    <a:latin typeface="Arial"/>
                    <a:ea typeface="Arial"/>
                    <a:cs typeface="Arial"/>
                    <a:sym typeface="Arial"/>
                  </a:defRPr>
                </a:pPr>
                <a:r>
                  <a:rPr sz="1400" b="1">
                    <a:solidFill>
                      <a:schemeClr val="accent1"/>
                    </a:solidFill>
                    <a:latin typeface="Arial" panose="020B0604020202020204" pitchFamily="34" charset="0"/>
                    <a:cs typeface="Arial" panose="020B0604020202020204" pitchFamily="34" charset="0"/>
                  </a:rPr>
                  <a:t>San José</a:t>
                </a:r>
              </a:p>
              <a:p>
                <a:pPr algn="ctr">
                  <a:defRPr b="1">
                    <a:solidFill>
                      <a:srgbClr val="F2F2F2"/>
                    </a:solidFill>
                    <a:latin typeface="Arial"/>
                    <a:ea typeface="Arial"/>
                    <a:cs typeface="Arial"/>
                    <a:sym typeface="Arial"/>
                  </a:defRPr>
                </a:pPr>
                <a:r>
                  <a:rPr sz="1400" b="1">
                    <a:solidFill>
                      <a:schemeClr val="accent1"/>
                    </a:solidFill>
                    <a:latin typeface="Arial" panose="020B0604020202020204" pitchFamily="34" charset="0"/>
                    <a:cs typeface="Arial" panose="020B0604020202020204" pitchFamily="34" charset="0"/>
                  </a:rPr>
                  <a:t>Mine</a:t>
                </a:r>
              </a:p>
            </p:txBody>
          </p:sp>
        </p:grpSp>
        <p:sp>
          <p:nvSpPr>
            <p:cNvPr id="169" name="TextBox 33">
              <a:extLst>
                <a:ext uri="{FF2B5EF4-FFF2-40B4-BE49-F238E27FC236}">
                  <a16:creationId xmlns:a16="http://schemas.microsoft.com/office/drawing/2014/main" id="{055BCDB4-7D4B-4F27-BD11-0ADFD09D8389}"/>
                </a:ext>
              </a:extLst>
            </p:cNvPr>
            <p:cNvSpPr txBox="1"/>
            <p:nvPr/>
          </p:nvSpPr>
          <p:spPr>
            <a:xfrm>
              <a:off x="8390311" y="4103831"/>
              <a:ext cx="214630" cy="222363"/>
            </a:xfrm>
            <a:prstGeom prst="rect">
              <a:avLst/>
            </a:prstGeom>
            <a:ln w="25400">
              <a:miter lim="400000"/>
            </a:ln>
            <a:extLst>
              <a:ext uri="{C572A759-6A51-4108-AA02-DFA0A04FC94B}">
                <ma14:wrappingTextBoxFlag xmlns="" xmlns:ma14="http://schemas.microsoft.com/office/mac/drawingml/2011/main" val="1"/>
              </a:ext>
            </a:extLst>
          </p:spPr>
          <p:txBody>
            <a:bodyPr wrap="none" tIns="60960" bIns="60960">
              <a:spAutoFit/>
            </a:bodyPr>
            <a:lstStyle>
              <a:lvl1pPr algn="ctr">
                <a:defRPr sz="1800">
                  <a:solidFill>
                    <a:srgbClr val="404040"/>
                  </a:solidFill>
                </a:defRPr>
              </a:lvl1pPr>
            </a:lstStyle>
            <a:p>
              <a:r>
                <a:rPr sz="1200">
                  <a:latin typeface="Arial" panose="020B0604020202020204" pitchFamily="34" charset="0"/>
                  <a:cs typeface="Arial" panose="020B0604020202020204" pitchFamily="34" charset="0"/>
                </a:rPr>
                <a:t>N</a:t>
              </a:r>
            </a:p>
          </p:txBody>
        </p:sp>
        <p:sp>
          <p:nvSpPr>
            <p:cNvPr id="170" name="Triangle 34">
              <a:extLst>
                <a:ext uri="{FF2B5EF4-FFF2-40B4-BE49-F238E27FC236}">
                  <a16:creationId xmlns:a16="http://schemas.microsoft.com/office/drawing/2014/main" id="{BC3D730D-0AE7-450B-B504-1BE5265AA038}"/>
                </a:ext>
              </a:extLst>
            </p:cNvPr>
            <p:cNvSpPr/>
            <p:nvPr/>
          </p:nvSpPr>
          <p:spPr>
            <a:xfrm>
              <a:off x="8455754" y="4077955"/>
              <a:ext cx="83744" cy="72193"/>
            </a:xfrm>
            <a:prstGeom prst="triangle">
              <a:avLst/>
            </a:prstGeom>
            <a:solidFill>
              <a:srgbClr val="404040"/>
            </a:solidFill>
            <a:ln w="12700">
              <a:miter lim="400000"/>
            </a:ln>
          </p:spPr>
          <p:txBody>
            <a:bodyPr tIns="60960" bIns="60960" anchor="ctr"/>
            <a:lstStyle/>
            <a:p>
              <a:pPr algn="ctr">
                <a:defRPr sz="3600">
                  <a:solidFill>
                    <a:srgbClr val="404040"/>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171" name="Goldcorp…">
              <a:extLst>
                <a:ext uri="{FF2B5EF4-FFF2-40B4-BE49-F238E27FC236}">
                  <a16:creationId xmlns:a16="http://schemas.microsoft.com/office/drawing/2014/main" id="{FBEE4553-73AA-4EF8-B781-27F2E2DC5B6E}"/>
                </a:ext>
              </a:extLst>
            </p:cNvPr>
            <p:cNvSpPr/>
            <p:nvPr/>
          </p:nvSpPr>
          <p:spPr>
            <a:xfrm>
              <a:off x="7099336" y="3300999"/>
              <a:ext cx="1595185" cy="38533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val="1"/>
              </a:ext>
            </a:extLst>
          </p:spPr>
          <p:txBody>
            <a:bodyPr wrap="square" lIns="60960" tIns="60960" rIns="60960" bIns="60960" numCol="1" anchor="ctr">
              <a:spAutoFit/>
            </a:bodyPr>
            <a:lstStyle/>
            <a:p>
              <a:pPr>
                <a:defRPr sz="2400">
                  <a:solidFill>
                    <a:srgbClr val="404040"/>
                  </a:solidFill>
                </a:defRPr>
              </a:pPr>
              <a:r>
                <a:rPr lang="en-CA" sz="1333">
                  <a:latin typeface="Arial" panose="020B0604020202020204" pitchFamily="34" charset="0"/>
                  <a:cs typeface="Arial" panose="020B0604020202020204" pitchFamily="34" charset="0"/>
                </a:rPr>
                <a:t>2022 Production</a:t>
              </a:r>
              <a:r>
                <a:rPr lang="en-US" sz="1000" baseline="50000">
                  <a:latin typeface="Arial" panose="020B0604020202020204" pitchFamily="34" charset="0"/>
                  <a:cs typeface="Arial" panose="020B0604020202020204" pitchFamily="34" charset="0"/>
                </a:rPr>
                <a:t>5</a:t>
              </a:r>
              <a:endParaRPr sz="1050" baseline="50000">
                <a:solidFill>
                  <a:srgbClr val="FFFFFF"/>
                </a:solidFill>
                <a:latin typeface="Arial" panose="020B0604020202020204" pitchFamily="34" charset="0"/>
                <a:cs typeface="Arial" panose="020B0604020202020204" pitchFamily="34" charset="0"/>
              </a:endParaRPr>
            </a:p>
            <a:p>
              <a:pPr>
                <a:defRPr sz="2400">
                  <a:solidFill>
                    <a:srgbClr val="404040"/>
                  </a:solidFill>
                </a:defRPr>
              </a:pPr>
              <a:r>
                <a:rPr lang="en-CA" sz="1333">
                  <a:latin typeface="Arial" panose="020B0604020202020204" pitchFamily="34" charset="0"/>
                  <a:cs typeface="Arial" panose="020B0604020202020204" pitchFamily="34" charset="0"/>
                </a:rPr>
                <a:t>278,000</a:t>
              </a:r>
              <a:r>
                <a:rPr sz="1333">
                  <a:latin typeface="Arial" panose="020B0604020202020204" pitchFamily="34" charset="0"/>
                  <a:cs typeface="Arial" panose="020B0604020202020204" pitchFamily="34" charset="0"/>
                </a:rPr>
                <a:t> oz Au</a:t>
              </a:r>
            </a:p>
          </p:txBody>
        </p:sp>
        <p:grpSp>
          <p:nvGrpSpPr>
            <p:cNvPr id="172" name="Group 171">
              <a:extLst>
                <a:ext uri="{FF2B5EF4-FFF2-40B4-BE49-F238E27FC236}">
                  <a16:creationId xmlns:a16="http://schemas.microsoft.com/office/drawing/2014/main" id="{EF7AF5A6-C06A-4E28-8077-433944930189}"/>
                </a:ext>
              </a:extLst>
            </p:cNvPr>
            <p:cNvGrpSpPr/>
            <p:nvPr/>
          </p:nvGrpSpPr>
          <p:grpSpPr>
            <a:xfrm>
              <a:off x="6034850" y="1822528"/>
              <a:ext cx="339832" cy="339832"/>
              <a:chOff x="-1" y="-1"/>
              <a:chExt cx="679662" cy="679662"/>
            </a:xfrm>
          </p:grpSpPr>
          <p:sp>
            <p:nvSpPr>
              <p:cNvPr id="180" name="Oval 47">
                <a:extLst>
                  <a:ext uri="{FF2B5EF4-FFF2-40B4-BE49-F238E27FC236}">
                    <a16:creationId xmlns:a16="http://schemas.microsoft.com/office/drawing/2014/main" id="{8B0A6D4F-B190-4C23-87B5-C045897CCEC6}"/>
                  </a:ext>
                </a:extLst>
              </p:cNvPr>
              <p:cNvSpPr/>
              <p:nvPr/>
            </p:nvSpPr>
            <p:spPr>
              <a:xfrm>
                <a:off x="-1" y="-1"/>
                <a:ext cx="679662" cy="679662"/>
              </a:xfrm>
              <a:prstGeom prst="ellipse">
                <a:avLst/>
              </a:prstGeom>
              <a:solidFill>
                <a:srgbClr val="17375D"/>
              </a:solidFill>
              <a:ln w="12700" cap="flat">
                <a:noFill/>
                <a:miter lim="400000"/>
              </a:ln>
              <a:effectLst/>
            </p:spPr>
            <p:txBody>
              <a:bodyPr wrap="square" lIns="60960" tIns="60960" rIns="60960" bIns="60960" numCol="1" anchor="ctr">
                <a:noAutofit/>
              </a:bodyP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pic>
            <p:nvPicPr>
              <p:cNvPr id="181" name="Picture 48" descr="Picture 48">
                <a:extLst>
                  <a:ext uri="{FF2B5EF4-FFF2-40B4-BE49-F238E27FC236}">
                    <a16:creationId xmlns:a16="http://schemas.microsoft.com/office/drawing/2014/main" id="{2CC656FD-8419-4AC7-B454-67B0E597B1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06" y="116990"/>
                <a:ext cx="469446" cy="445678"/>
              </a:xfrm>
              <a:prstGeom prst="rect">
                <a:avLst/>
              </a:prstGeom>
              <a:ln w="12700" cap="flat">
                <a:noFill/>
                <a:miter lim="400000"/>
              </a:ln>
              <a:effectLst/>
            </p:spPr>
          </p:pic>
        </p:grpSp>
        <p:sp>
          <p:nvSpPr>
            <p:cNvPr id="173" name="TextBox 53">
              <a:extLst>
                <a:ext uri="{FF2B5EF4-FFF2-40B4-BE49-F238E27FC236}">
                  <a16:creationId xmlns:a16="http://schemas.microsoft.com/office/drawing/2014/main" id="{6C737041-72EB-426E-AB78-7401425ECF0E}"/>
                </a:ext>
              </a:extLst>
            </p:cNvPr>
            <p:cNvSpPr txBox="1"/>
            <p:nvPr/>
          </p:nvSpPr>
          <p:spPr>
            <a:xfrm>
              <a:off x="7373313" y="4209188"/>
              <a:ext cx="404558" cy="207585"/>
            </a:xfrm>
            <a:prstGeom prst="rect">
              <a:avLst/>
            </a:prstGeom>
            <a:ln w="25400">
              <a:miter lim="400000"/>
            </a:ln>
            <a:extLst>
              <a:ext uri="{C572A759-6A51-4108-AA02-DFA0A04FC94B}">
                <ma14:wrappingTextBoxFlag xmlns="" xmlns:ma14="http://schemas.microsoft.com/office/mac/drawingml/2011/main" val="1"/>
              </a:ext>
            </a:extLst>
          </p:spPr>
          <p:txBody>
            <a:bodyPr wrap="none" tIns="60960" bIns="60960">
              <a:spAutoFit/>
            </a:bodyPr>
            <a:lstStyle>
              <a:lvl1pPr>
                <a:defRPr sz="1600">
                  <a:solidFill>
                    <a:srgbClr val="404040"/>
                  </a:solidFill>
                </a:defRPr>
              </a:lvl1pPr>
            </a:lstStyle>
            <a:p>
              <a:pPr algn="ctr"/>
              <a:r>
                <a:rPr lang="en-CA" sz="1067">
                  <a:latin typeface="Arial" panose="020B0604020202020204" pitchFamily="34" charset="0"/>
                  <a:cs typeface="Arial" panose="020B0604020202020204" pitchFamily="34" charset="0"/>
                </a:rPr>
                <a:t>20 k</a:t>
              </a:r>
              <a:r>
                <a:rPr sz="1067">
                  <a:latin typeface="Arial" panose="020B0604020202020204" pitchFamily="34" charset="0"/>
                  <a:cs typeface="Arial" panose="020B0604020202020204" pitchFamily="34" charset="0"/>
                </a:rPr>
                <a:t>m</a:t>
              </a:r>
            </a:p>
          </p:txBody>
        </p:sp>
        <p:sp>
          <p:nvSpPr>
            <p:cNvPr id="174" name="Goldcorp…">
              <a:extLst>
                <a:ext uri="{FF2B5EF4-FFF2-40B4-BE49-F238E27FC236}">
                  <a16:creationId xmlns:a16="http://schemas.microsoft.com/office/drawing/2014/main" id="{4987AF2A-2010-45E2-9CBD-67A779720371}"/>
                </a:ext>
              </a:extLst>
            </p:cNvPr>
            <p:cNvSpPr/>
            <p:nvPr/>
          </p:nvSpPr>
          <p:spPr>
            <a:xfrm>
              <a:off x="7099336" y="2890305"/>
              <a:ext cx="1364278" cy="4447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val="1"/>
              </a:ext>
            </a:extLst>
          </p:spPr>
          <p:txBody>
            <a:bodyPr wrap="square" lIns="60960" tIns="60960" rIns="60960" bIns="60960" numCol="1" anchor="ctr">
              <a:spAutoFit/>
            </a:bodyPr>
            <a:lstStyle/>
            <a:p>
              <a:pPr>
                <a:defRPr sz="2400">
                  <a:solidFill>
                    <a:srgbClr val="404040"/>
                  </a:solidFill>
                </a:defRPr>
              </a:pPr>
              <a:r>
                <a:rPr lang="en-CA" sz="1600">
                  <a:latin typeface="Arial" panose="020B0604020202020204" pitchFamily="34" charset="0"/>
                  <a:cs typeface="Arial" panose="020B0604020202020204" pitchFamily="34" charset="0"/>
                </a:rPr>
                <a:t>Newmont</a:t>
              </a:r>
              <a:br>
                <a:rPr lang="en-CA" sz="1600">
                  <a:latin typeface="Arial" panose="020B0604020202020204" pitchFamily="34" charset="0"/>
                  <a:cs typeface="Arial" panose="020B0604020202020204" pitchFamily="34" charset="0"/>
                </a:rPr>
              </a:br>
              <a:r>
                <a:rPr lang="en-CA" sz="1600">
                  <a:latin typeface="Arial" panose="020B0604020202020204" pitchFamily="34" charset="0"/>
                  <a:cs typeface="Arial" panose="020B0604020202020204" pitchFamily="34" charset="0"/>
                </a:rPr>
                <a:t>Cerro Negro Mine</a:t>
              </a:r>
            </a:p>
          </p:txBody>
        </p:sp>
        <p:grpSp>
          <p:nvGrpSpPr>
            <p:cNvPr id="175" name="Group 46">
              <a:extLst>
                <a:ext uri="{FF2B5EF4-FFF2-40B4-BE49-F238E27FC236}">
                  <a16:creationId xmlns:a16="http://schemas.microsoft.com/office/drawing/2014/main" id="{DD3050F8-340C-4E8A-8121-A8EB3C429A80}"/>
                </a:ext>
              </a:extLst>
            </p:cNvPr>
            <p:cNvGrpSpPr/>
            <p:nvPr/>
          </p:nvGrpSpPr>
          <p:grpSpPr>
            <a:xfrm>
              <a:off x="6164788" y="3013753"/>
              <a:ext cx="220517" cy="220517"/>
              <a:chOff x="-1" y="-1"/>
              <a:chExt cx="679662" cy="679662"/>
            </a:xfrm>
          </p:grpSpPr>
          <p:sp>
            <p:nvSpPr>
              <p:cNvPr id="178" name="Oval 47">
                <a:extLst>
                  <a:ext uri="{FF2B5EF4-FFF2-40B4-BE49-F238E27FC236}">
                    <a16:creationId xmlns:a16="http://schemas.microsoft.com/office/drawing/2014/main" id="{10F4D31A-D7FF-4BBB-81E2-845767B2CF89}"/>
                  </a:ext>
                </a:extLst>
              </p:cNvPr>
              <p:cNvSpPr/>
              <p:nvPr/>
            </p:nvSpPr>
            <p:spPr>
              <a:xfrm>
                <a:off x="-1" y="-1"/>
                <a:ext cx="679662" cy="679662"/>
              </a:xfrm>
              <a:prstGeom prst="ellipse">
                <a:avLst/>
              </a:prstGeom>
              <a:solidFill>
                <a:schemeClr val="bg2">
                  <a:lumMod val="75000"/>
                </a:schemeClr>
              </a:solidFill>
              <a:ln w="12700" cap="flat">
                <a:noFill/>
                <a:miter lim="400000"/>
              </a:ln>
              <a:effectLst/>
            </p:spPr>
            <p:txBody>
              <a:bodyPr wrap="square" lIns="60960" tIns="60960" rIns="60960" bIns="60960" numCol="1" anchor="ctr">
                <a:noAutofit/>
              </a:bodyPr>
              <a:lstStyle/>
              <a:p>
                <a:pPr algn="ctr">
                  <a:defRPr sz="3600">
                    <a:solidFill>
                      <a:srgbClr val="FFFFFF"/>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pic>
            <p:nvPicPr>
              <p:cNvPr id="179" name="Picture 48" descr="Picture 48">
                <a:extLst>
                  <a:ext uri="{FF2B5EF4-FFF2-40B4-BE49-F238E27FC236}">
                    <a16:creationId xmlns:a16="http://schemas.microsoft.com/office/drawing/2014/main" id="{07348DD5-42BC-484C-841B-6A36C7B4C4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06" y="116990"/>
                <a:ext cx="469446" cy="445678"/>
              </a:xfrm>
              <a:prstGeom prst="rect">
                <a:avLst/>
              </a:prstGeom>
              <a:ln w="12700" cap="flat">
                <a:noFill/>
                <a:miter lim="400000"/>
              </a:ln>
              <a:effectLst/>
            </p:spPr>
          </p:pic>
        </p:grpSp>
        <p:sp>
          <p:nvSpPr>
            <p:cNvPr id="176" name="TextBox 53">
              <a:extLst>
                <a:ext uri="{FF2B5EF4-FFF2-40B4-BE49-F238E27FC236}">
                  <a16:creationId xmlns:a16="http://schemas.microsoft.com/office/drawing/2014/main" id="{C69DB874-A22C-40B1-9AE8-6F1B75F0D8B5}"/>
                </a:ext>
              </a:extLst>
            </p:cNvPr>
            <p:cNvSpPr txBox="1"/>
            <p:nvPr/>
          </p:nvSpPr>
          <p:spPr>
            <a:xfrm>
              <a:off x="7323791" y="3969957"/>
              <a:ext cx="503600" cy="207585"/>
            </a:xfrm>
            <a:prstGeom prst="rect">
              <a:avLst/>
            </a:prstGeom>
            <a:ln w="25400">
              <a:miter lim="400000"/>
            </a:ln>
            <a:extLst>
              <a:ext uri="{C572A759-6A51-4108-AA02-DFA0A04FC94B}">
                <ma14:wrappingTextBoxFlag xmlns="" xmlns:ma14="http://schemas.microsoft.com/office/mac/drawingml/2011/main" val="1"/>
              </a:ext>
            </a:extLst>
          </p:spPr>
          <p:txBody>
            <a:bodyPr wrap="none" tIns="60960" bIns="60960">
              <a:spAutoFit/>
            </a:bodyPr>
            <a:lstStyle>
              <a:lvl1pPr>
                <a:defRPr sz="1600">
                  <a:solidFill>
                    <a:srgbClr val="404040"/>
                  </a:solidFill>
                </a:defRPr>
              </a:lvl1pPr>
            </a:lstStyle>
            <a:p>
              <a:pPr algn="ctr"/>
              <a:r>
                <a:rPr lang="en-CA" sz="1067">
                  <a:latin typeface="Arial" panose="020B0604020202020204" pitchFamily="34" charset="0"/>
                  <a:cs typeface="Arial" panose="020B0604020202020204" pitchFamily="34" charset="0"/>
                </a:rPr>
                <a:t>12 miles</a:t>
              </a:r>
              <a:endParaRPr sz="1067">
                <a:latin typeface="Arial" panose="020B0604020202020204" pitchFamily="34" charset="0"/>
                <a:cs typeface="Arial" panose="020B0604020202020204" pitchFamily="34" charset="0"/>
              </a:endParaRPr>
            </a:p>
          </p:txBody>
        </p:sp>
        <p:cxnSp>
          <p:nvCxnSpPr>
            <p:cNvPr id="177" name="Straight Arrow Connector 176">
              <a:extLst>
                <a:ext uri="{FF2B5EF4-FFF2-40B4-BE49-F238E27FC236}">
                  <a16:creationId xmlns:a16="http://schemas.microsoft.com/office/drawing/2014/main" id="{94A81DBC-1D0E-4D10-9C26-AA72DAD3E4EE}"/>
                </a:ext>
              </a:extLst>
            </p:cNvPr>
            <p:cNvCxnSpPr>
              <a:cxnSpLocks/>
            </p:cNvCxnSpPr>
            <p:nvPr/>
          </p:nvCxnSpPr>
          <p:spPr>
            <a:xfrm flipH="1">
              <a:off x="6385305" y="3106157"/>
              <a:ext cx="714031" cy="0"/>
            </a:xfrm>
            <a:prstGeom prst="straightConnector1">
              <a:avLst/>
            </a:prstGeom>
            <a:noFill/>
            <a:ln w="12700" cap="flat">
              <a:solidFill>
                <a:srgbClr val="404040"/>
              </a:solidFill>
              <a:prstDash val="solid"/>
              <a:round/>
              <a:tailEnd type="triangle"/>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pic>
        <p:nvPicPr>
          <p:cNvPr id="121" name="Picture 120" descr="A close up of a mountain&#10;&#10;Description automatically generated">
            <a:extLst>
              <a:ext uri="{FF2B5EF4-FFF2-40B4-BE49-F238E27FC236}">
                <a16:creationId xmlns:a16="http://schemas.microsoft.com/office/drawing/2014/main" id="{EB7EF4AB-521E-0342-B375-714E5B3252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01873" y="311919"/>
            <a:ext cx="1446712" cy="2141859"/>
          </a:xfrm>
          <a:prstGeom prst="rect">
            <a:avLst/>
          </a:prstGeom>
        </p:spPr>
      </p:pic>
      <p:sp>
        <p:nvSpPr>
          <p:cNvPr id="3" name="TextBox 12">
            <a:extLst>
              <a:ext uri="{FF2B5EF4-FFF2-40B4-BE49-F238E27FC236}">
                <a16:creationId xmlns:a16="http://schemas.microsoft.com/office/drawing/2014/main" id="{57111353-FCDF-4261-9739-90D2523668BA}"/>
              </a:ext>
            </a:extLst>
          </p:cNvPr>
          <p:cNvSpPr txBox="1"/>
          <p:nvPr/>
        </p:nvSpPr>
        <p:spPr>
          <a:xfrm>
            <a:off x="10679884" y="1878130"/>
            <a:ext cx="990744" cy="451534"/>
          </a:xfrm>
          <a:prstGeom prst="rect">
            <a:avLst/>
          </a:prstGeom>
          <a:solidFill>
            <a:srgbClr val="FFFFFF">
              <a:alpha val="0"/>
            </a:srgbClr>
          </a:solidFill>
          <a:ln w="25400">
            <a:miter lim="400000"/>
          </a:ln>
          <a:extLst>
            <a:ext uri="{C572A759-6A51-4108-AA02-DFA0A04FC94B}">
              <ma14:wrappingTextBoxFlag xmlns="" xmlns:ma14="http://schemas.microsoft.com/office/mac/drawingml/2011/main" val="1"/>
            </a:ext>
          </a:extLst>
        </p:spPr>
        <p:txBody>
          <a:bodyPr wrap="square" tIns="60960" bIns="60960">
            <a:spAutoFit/>
          </a:bodyPr>
          <a:lstStyle/>
          <a:p>
            <a:pPr>
              <a:defRPr sz="1600" b="1">
                <a:solidFill>
                  <a:srgbClr val="CC762C"/>
                </a:solidFill>
                <a:latin typeface="Arial"/>
                <a:ea typeface="Arial"/>
                <a:cs typeface="Arial"/>
                <a:sym typeface="Arial"/>
              </a:defRPr>
            </a:pPr>
            <a:r>
              <a:rPr lang="en-CA" sz="1067">
                <a:solidFill>
                  <a:schemeClr val="tx1">
                    <a:lumMod val="90000"/>
                    <a:lumOff val="10000"/>
                  </a:schemeClr>
                </a:solidFill>
                <a:latin typeface="+mj-lt"/>
                <a:cs typeface="Arial" panose="020B0604020202020204" pitchFamily="34" charset="0"/>
              </a:rPr>
              <a:t>San José</a:t>
            </a:r>
          </a:p>
          <a:p>
            <a:pPr>
              <a:defRPr sz="1600" b="1">
                <a:solidFill>
                  <a:srgbClr val="CC762C"/>
                </a:solidFill>
                <a:latin typeface="Arial"/>
                <a:ea typeface="Arial"/>
                <a:cs typeface="Arial"/>
                <a:sym typeface="Arial"/>
              </a:defRPr>
            </a:pPr>
            <a:r>
              <a:rPr lang="en-CA" sz="1067">
                <a:solidFill>
                  <a:schemeClr val="tx1">
                    <a:lumMod val="90000"/>
                    <a:lumOff val="10000"/>
                  </a:schemeClr>
                </a:solidFill>
                <a:latin typeface="+mj-lt"/>
                <a:cs typeface="Arial" panose="020B0604020202020204" pitchFamily="34" charset="0"/>
              </a:rPr>
              <a:t>Argentina</a:t>
            </a:r>
          </a:p>
        </p:txBody>
      </p:sp>
      <p:sp>
        <p:nvSpPr>
          <p:cNvPr id="125" name="Oval 13">
            <a:extLst>
              <a:ext uri="{FF2B5EF4-FFF2-40B4-BE49-F238E27FC236}">
                <a16:creationId xmlns:a16="http://schemas.microsoft.com/office/drawing/2014/main" id="{86B361C0-7614-4240-901F-1E304092D22C}"/>
              </a:ext>
            </a:extLst>
          </p:cNvPr>
          <p:cNvSpPr>
            <a:spLocks noChangeAspect="1"/>
          </p:cNvSpPr>
          <p:nvPr/>
        </p:nvSpPr>
        <p:spPr>
          <a:xfrm>
            <a:off x="11017551" y="923893"/>
            <a:ext cx="72000" cy="72000"/>
          </a:xfrm>
          <a:prstGeom prst="ellipse">
            <a:avLst/>
          </a:prstGeom>
          <a:solidFill>
            <a:schemeClr val="tx1"/>
          </a:solidFill>
          <a:ln w="12700">
            <a:solidFill>
              <a:schemeClr val="tx1"/>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130" name="Oval 15">
            <a:extLst>
              <a:ext uri="{FF2B5EF4-FFF2-40B4-BE49-F238E27FC236}">
                <a16:creationId xmlns:a16="http://schemas.microsoft.com/office/drawing/2014/main" id="{A0B67653-8E43-9941-9CC7-66C06C892EF1}"/>
              </a:ext>
            </a:extLst>
          </p:cNvPr>
          <p:cNvSpPr>
            <a:spLocks noChangeAspect="1"/>
          </p:cNvSpPr>
          <p:nvPr/>
        </p:nvSpPr>
        <p:spPr>
          <a:xfrm>
            <a:off x="11551284" y="766365"/>
            <a:ext cx="72000" cy="72000"/>
          </a:xfrm>
          <a:prstGeom prst="ellipse">
            <a:avLst/>
          </a:prstGeom>
          <a:solidFill>
            <a:schemeClr val="tx1"/>
          </a:solidFill>
          <a:ln w="12700">
            <a:solidFill>
              <a:schemeClr val="tx1"/>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136" name="Oval 16">
            <a:extLst>
              <a:ext uri="{FF2B5EF4-FFF2-40B4-BE49-F238E27FC236}">
                <a16:creationId xmlns:a16="http://schemas.microsoft.com/office/drawing/2014/main" id="{A4402956-B93D-7D44-88DB-403985744335}"/>
              </a:ext>
            </a:extLst>
          </p:cNvPr>
          <p:cNvSpPr>
            <a:spLocks noChangeAspect="1"/>
          </p:cNvSpPr>
          <p:nvPr/>
        </p:nvSpPr>
        <p:spPr>
          <a:xfrm>
            <a:off x="11045436" y="1125416"/>
            <a:ext cx="72000" cy="72000"/>
          </a:xfrm>
          <a:prstGeom prst="ellipse">
            <a:avLst/>
          </a:prstGeom>
          <a:solidFill>
            <a:schemeClr val="tx1"/>
          </a:solidFill>
          <a:ln w="12700">
            <a:solidFill>
              <a:schemeClr val="tx1"/>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137" name="Oval 18">
            <a:extLst>
              <a:ext uri="{FF2B5EF4-FFF2-40B4-BE49-F238E27FC236}">
                <a16:creationId xmlns:a16="http://schemas.microsoft.com/office/drawing/2014/main" id="{F4461A19-F3E5-AD47-9FA6-92A2D006CAB4}"/>
              </a:ext>
            </a:extLst>
          </p:cNvPr>
          <p:cNvSpPr>
            <a:spLocks noChangeAspect="1"/>
          </p:cNvSpPr>
          <p:nvPr/>
        </p:nvSpPr>
        <p:spPr>
          <a:xfrm>
            <a:off x="11599835" y="2075240"/>
            <a:ext cx="72000" cy="72000"/>
          </a:xfrm>
          <a:prstGeom prst="ellipse">
            <a:avLst/>
          </a:prstGeom>
          <a:solidFill>
            <a:schemeClr val="tx1"/>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139" name="Straight Connector 20">
            <a:extLst>
              <a:ext uri="{FF2B5EF4-FFF2-40B4-BE49-F238E27FC236}">
                <a16:creationId xmlns:a16="http://schemas.microsoft.com/office/drawing/2014/main" id="{34EA7FDA-2880-8E4C-9586-DC6B85C9391B}"/>
              </a:ext>
            </a:extLst>
          </p:cNvPr>
          <p:cNvSpPr/>
          <p:nvPr/>
        </p:nvSpPr>
        <p:spPr>
          <a:xfrm>
            <a:off x="10790006" y="2329836"/>
            <a:ext cx="872069" cy="0"/>
          </a:xfrm>
          <a:prstGeom prst="line">
            <a:avLst/>
          </a:prstGeom>
          <a:ln w="25400" cap="rnd">
            <a:solidFill>
              <a:srgbClr val="17375D"/>
            </a:solidFill>
          </a:ln>
        </p:spPr>
        <p:txBody>
          <a:bodyPr tIns="60960" bIns="60960"/>
          <a:lstStyle/>
          <a:p>
            <a:pPr>
              <a:defRPr sz="3600">
                <a:solidFill>
                  <a:srgbClr val="000000"/>
                </a:solidFill>
                <a:latin typeface="Arial"/>
                <a:ea typeface="Arial"/>
                <a:cs typeface="Arial"/>
                <a:sym typeface="Arial"/>
              </a:defRPr>
            </a:pPr>
            <a:endParaRPr sz="2400" b="1">
              <a:latin typeface="Arial" panose="020B0604020202020204" pitchFamily="34" charset="0"/>
              <a:cs typeface="Arial" panose="020B0604020202020204" pitchFamily="34" charset="0"/>
            </a:endParaRPr>
          </a:p>
        </p:txBody>
      </p:sp>
      <p:sp>
        <p:nvSpPr>
          <p:cNvPr id="138" name="Oval 19">
            <a:extLst>
              <a:ext uri="{FF2B5EF4-FFF2-40B4-BE49-F238E27FC236}">
                <a16:creationId xmlns:a16="http://schemas.microsoft.com/office/drawing/2014/main" id="{B7024F82-75F8-274C-983A-7BDFD55871A8}"/>
              </a:ext>
            </a:extLst>
          </p:cNvPr>
          <p:cNvSpPr>
            <a:spLocks noChangeAspect="1"/>
          </p:cNvSpPr>
          <p:nvPr/>
        </p:nvSpPr>
        <p:spPr>
          <a:xfrm>
            <a:off x="11612535" y="2275256"/>
            <a:ext cx="120000" cy="120000"/>
          </a:xfrm>
          <a:prstGeom prst="ellipse">
            <a:avLst/>
          </a:prstGeom>
          <a:solidFill>
            <a:srgbClr val="FFC000"/>
          </a:solidFill>
          <a:ln w="12700">
            <a:solidFill>
              <a:srgbClr val="17375D"/>
            </a:solidFill>
          </a:ln>
        </p:spPr>
        <p:txBody>
          <a:bodyPr tIns="60960" bIns="60960" anchor="ctr"/>
          <a:lstStyle/>
          <a:p>
            <a:pPr algn="ctr">
              <a:defRPr sz="1600">
                <a:solidFill>
                  <a:srgbClr val="FFFFFF"/>
                </a:solidFill>
                <a:latin typeface="Arial"/>
                <a:ea typeface="Arial"/>
                <a:cs typeface="Arial"/>
                <a:sym typeface="Arial"/>
              </a:defRPr>
            </a:pPr>
            <a:endParaRPr sz="1067"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3250DAF-5A47-E641-B466-7E789A0D325A}"/>
              </a:ext>
            </a:extLst>
          </p:cNvPr>
          <p:cNvSpPr>
            <a:spLocks noGrp="1"/>
          </p:cNvSpPr>
          <p:nvPr>
            <p:ph type="title"/>
          </p:nvPr>
        </p:nvSpPr>
        <p:spPr>
          <a:xfrm>
            <a:off x="629332" y="310696"/>
            <a:ext cx="9312075" cy="780597"/>
          </a:xfrm>
        </p:spPr>
        <p:txBody>
          <a:bodyPr>
            <a:noAutofit/>
          </a:bodyPr>
          <a:lstStyle/>
          <a:p>
            <a:r>
              <a:rPr lang="en-CA" sz="2400" spc="-27">
                <a:latin typeface="Arial"/>
                <a:cs typeface="Arial"/>
              </a:rPr>
              <a:t>San José Mine</a:t>
            </a:r>
            <a:br>
              <a:rPr lang="en-CA" sz="2400" b="0" spc="-27"/>
            </a:br>
            <a:endParaRPr lang="en-US" sz="2400" b="0" spc="-27"/>
          </a:p>
        </p:txBody>
      </p:sp>
      <p:sp>
        <p:nvSpPr>
          <p:cNvPr id="5" name="TextBox 4">
            <a:extLst>
              <a:ext uri="{FF2B5EF4-FFF2-40B4-BE49-F238E27FC236}">
                <a16:creationId xmlns:a16="http://schemas.microsoft.com/office/drawing/2014/main" id="{1B7F3A7C-889E-0446-99DB-10F26EE8E1C3}"/>
              </a:ext>
            </a:extLst>
          </p:cNvPr>
          <p:cNvSpPr txBox="1"/>
          <p:nvPr/>
        </p:nvSpPr>
        <p:spPr>
          <a:xfrm>
            <a:off x="514535" y="1123044"/>
            <a:ext cx="5781255" cy="21441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marL="380990" indent="-262460" defTabSz="1219170" hangingPunct="0">
              <a:lnSpc>
                <a:spcPts val="2800"/>
              </a:lnSpc>
              <a:spcAft>
                <a:spcPts val="800"/>
              </a:spcAft>
              <a:buFont typeface="Wingdings" panose="05000000000000000000" pitchFamily="2" charset="2"/>
              <a:buChar char="§"/>
            </a:pPr>
            <a:r>
              <a:rPr lang="en-US" sz="2000">
                <a:solidFill>
                  <a:srgbClr val="1F4152"/>
                </a:solidFill>
                <a:latin typeface="Arial" panose="020B0604020202020204" pitchFamily="34" charset="0"/>
                <a:cs typeface="Arial" panose="020B0604020202020204" pitchFamily="34" charset="0"/>
                <a:sym typeface="Montserrat SemiBold"/>
              </a:rPr>
              <a:t>Narrow Vein Underground Silver / Gold Mine </a:t>
            </a:r>
          </a:p>
          <a:p>
            <a:pPr marL="380990" indent="-262460" defTabSz="1219170" hangingPunct="0">
              <a:lnSpc>
                <a:spcPts val="2800"/>
              </a:lnSpc>
              <a:spcAft>
                <a:spcPts val="800"/>
              </a:spcAft>
              <a:buFont typeface="Wingdings" panose="05000000000000000000" pitchFamily="2" charset="2"/>
              <a:buChar char="§"/>
            </a:pPr>
            <a:r>
              <a:rPr lang="en-US" sz="2000">
                <a:solidFill>
                  <a:srgbClr val="1F4152"/>
                </a:solidFill>
                <a:latin typeface="Arial" panose="020B0604020202020204" pitchFamily="34" charset="0"/>
                <a:cs typeface="Arial" panose="020B0604020202020204" pitchFamily="34" charset="0"/>
                <a:sym typeface="Montserrat SemiBold"/>
              </a:rPr>
              <a:t>Large Property Package</a:t>
            </a:r>
          </a:p>
          <a:p>
            <a:pPr marL="380990" indent="-262460" defTabSz="1219170" hangingPunct="0">
              <a:lnSpc>
                <a:spcPts val="2800"/>
              </a:lnSpc>
              <a:spcAft>
                <a:spcPts val="800"/>
              </a:spcAft>
              <a:buFont typeface="Wingdings" panose="05000000000000000000" pitchFamily="2" charset="2"/>
              <a:buChar char="§"/>
            </a:pPr>
            <a:r>
              <a:rPr lang="en-US" sz="2000">
                <a:solidFill>
                  <a:srgbClr val="1F4152"/>
                </a:solidFill>
                <a:latin typeface="Arial" panose="020B0604020202020204" pitchFamily="34" charset="0"/>
                <a:cs typeface="Arial" panose="020B0604020202020204" pitchFamily="34" charset="0"/>
                <a:sym typeface="Montserrat SemiBold"/>
              </a:rPr>
              <a:t>Good</a:t>
            </a:r>
            <a:r>
              <a:rPr lang="en-US" sz="2000">
                <a:solidFill>
                  <a:srgbClr val="1F4152"/>
                </a:solidFill>
                <a:latin typeface="Arial" panose="020B0604020202020204" pitchFamily="34" charset="0"/>
                <a:cs typeface="Arial" panose="020B0604020202020204" pitchFamily="34" charset="0"/>
              </a:rPr>
              <a:t> Grade Mine</a:t>
            </a:r>
          </a:p>
          <a:p>
            <a:pPr marL="380990" indent="-262460" defTabSz="1219170">
              <a:lnSpc>
                <a:spcPts val="2800"/>
              </a:lnSpc>
              <a:spcAft>
                <a:spcPts val="800"/>
              </a:spcAft>
              <a:buFont typeface="Wingdings" panose="05000000000000000000" pitchFamily="2" charset="2"/>
              <a:buChar char="§"/>
            </a:pPr>
            <a:r>
              <a:rPr lang="en-US" sz="2000">
                <a:solidFill>
                  <a:srgbClr val="1F4152"/>
                </a:solidFill>
                <a:latin typeface="Arial" panose="020B0604020202020204" pitchFamily="34" charset="0"/>
                <a:cs typeface="Arial" panose="020B0604020202020204" pitchFamily="34" charset="0"/>
                <a:sym typeface="Montserrat SemiBold"/>
              </a:rPr>
              <a:t>Surrounds Newmont’s Cerro Negro</a:t>
            </a:r>
          </a:p>
        </p:txBody>
      </p:sp>
      <p:sp>
        <p:nvSpPr>
          <p:cNvPr id="48" name="Title 1">
            <a:extLst>
              <a:ext uri="{FF2B5EF4-FFF2-40B4-BE49-F238E27FC236}">
                <a16:creationId xmlns:a16="http://schemas.microsoft.com/office/drawing/2014/main" id="{84419444-9DF3-4247-972E-E0D0D756B749}"/>
              </a:ext>
            </a:extLst>
          </p:cNvPr>
          <p:cNvSpPr txBox="1">
            <a:spLocks/>
          </p:cNvSpPr>
          <p:nvPr/>
        </p:nvSpPr>
        <p:spPr>
          <a:xfrm>
            <a:off x="3518229" y="182148"/>
            <a:ext cx="8846289" cy="1012344"/>
          </a:xfrm>
          <a:prstGeom prst="rect">
            <a:avLst/>
          </a:prstGeom>
          <a:ln w="25400">
            <a:miter lim="400000"/>
          </a:ln>
          <a:extLst>
            <a:ext uri="{C572A759-6A51-4108-AA02-DFA0A04FC94B}">
              <ma14:wrappingTextBoxFlag xmlns="" xmlns:ma14="http://schemas.microsoft.com/office/mac/drawingml/2011/main" val="1"/>
            </a:ext>
          </a:extLst>
        </p:spPr>
        <p:txBody>
          <a:bodyPr tIns="121919" bIns="121919" anchor="t">
            <a:noAutofit/>
          </a:bodyPr>
          <a:lstStyle>
            <a:lvl1pPr marL="0" marR="0" indent="0" algn="l" defTabSz="457200" rtl="0" latinLnBrk="0">
              <a:lnSpc>
                <a:spcPct val="100000"/>
              </a:lnSpc>
              <a:spcBef>
                <a:spcPts val="0"/>
              </a:spcBef>
              <a:spcAft>
                <a:spcPts val="0"/>
              </a:spcAft>
              <a:buClrTx/>
              <a:buSzTx/>
              <a:buFontTx/>
              <a:buNone/>
              <a:tabLst/>
              <a:defRPr sz="2200" b="1" i="0" u="none" strike="noStrike" cap="none" spc="0" baseline="0">
                <a:solidFill>
                  <a:srgbClr val="1E4050"/>
                </a:solidFill>
                <a:uFillTx/>
                <a:latin typeface="Arial" panose="020B0604020202020204" pitchFamily="34" charset="0"/>
                <a:ea typeface="Arial Black" panose="020B0604020202020204" pitchFamily="34" charset="0"/>
                <a:cs typeface="Arial" panose="020B0604020202020204" pitchFamily="34" charset="0"/>
                <a:sym typeface="Arial"/>
              </a:defRPr>
            </a:lvl1pPr>
            <a:lvl2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400" b="1" i="0" u="none" strike="noStrike" cap="none" spc="0" baseline="0">
                <a:solidFill>
                  <a:srgbClr val="18376A"/>
                </a:solidFill>
                <a:uFillTx/>
                <a:latin typeface="Arial"/>
                <a:ea typeface="Arial"/>
                <a:cs typeface="Arial"/>
                <a:sym typeface="Arial"/>
              </a:defRPr>
            </a:lvl9pPr>
          </a:lstStyle>
          <a:p>
            <a:pPr hangingPunct="1"/>
            <a:endParaRPr lang="en-US" sz="1867" b="0" spc="-27"/>
          </a:p>
        </p:txBody>
      </p:sp>
      <p:graphicFrame>
        <p:nvGraphicFramePr>
          <p:cNvPr id="6" name="Table 7">
            <a:extLst>
              <a:ext uri="{FF2B5EF4-FFF2-40B4-BE49-F238E27FC236}">
                <a16:creationId xmlns:a16="http://schemas.microsoft.com/office/drawing/2014/main" id="{622E981E-8101-4B6B-8F72-727AF1D6481B}"/>
              </a:ext>
            </a:extLst>
          </p:cNvPr>
          <p:cNvGraphicFramePr>
            <a:graphicFrameLocks noGrp="1"/>
          </p:cNvGraphicFramePr>
          <p:nvPr>
            <p:extLst>
              <p:ext uri="{D42A27DB-BD31-4B8C-83A1-F6EECF244321}">
                <p14:modId xmlns:p14="http://schemas.microsoft.com/office/powerpoint/2010/main" val="1203000589"/>
              </p:ext>
            </p:extLst>
          </p:nvPr>
        </p:nvGraphicFramePr>
        <p:xfrm>
          <a:off x="757532" y="3192518"/>
          <a:ext cx="5184000" cy="2951360"/>
        </p:xfrm>
        <a:graphic>
          <a:graphicData uri="http://schemas.openxmlformats.org/drawingml/2006/table">
            <a:tbl>
              <a:tblPr firstRow="1" bandRow="1">
                <a:tableStyleId>{5940675A-B579-460E-94D1-54222C63F5DA}</a:tableStyleId>
              </a:tblPr>
              <a:tblGrid>
                <a:gridCol w="2448000">
                  <a:extLst>
                    <a:ext uri="{9D8B030D-6E8A-4147-A177-3AD203B41FA5}">
                      <a16:colId xmlns:a16="http://schemas.microsoft.com/office/drawing/2014/main" val="2952638996"/>
                    </a:ext>
                  </a:extLst>
                </a:gridCol>
                <a:gridCol w="2736000">
                  <a:extLst>
                    <a:ext uri="{9D8B030D-6E8A-4147-A177-3AD203B41FA5}">
                      <a16:colId xmlns:a16="http://schemas.microsoft.com/office/drawing/2014/main" val="2352524179"/>
                    </a:ext>
                  </a:extLst>
                </a:gridCol>
              </a:tblGrid>
              <a:tr h="808960">
                <a:tc>
                  <a: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1E4050"/>
                          </a:solidFill>
                          <a:effectLst/>
                          <a:uLnTx/>
                          <a:uFillTx/>
                          <a:latin typeface="Arial"/>
                          <a:cs typeface="Arial"/>
                          <a:sym typeface="Montserrat SemiBold"/>
                        </a:rPr>
                        <a:t>Reserve Grade</a:t>
                      </a:r>
                      <a:r>
                        <a:rPr kumimoji="0" lang="en-US" sz="800" b="0" i="0" u="none" strike="noStrike" kern="0" cap="none" spc="0" normalizeH="0" baseline="0" noProof="0">
                          <a:ln>
                            <a:noFill/>
                          </a:ln>
                          <a:solidFill>
                            <a:srgbClr val="1E4050"/>
                          </a:solidFill>
                          <a:effectLst/>
                          <a:uLnTx/>
                          <a:uFillTx/>
                          <a:latin typeface="Arial"/>
                          <a:cs typeface="Arial"/>
                          <a:sym typeface="Montserrat SemiBold"/>
                        </a:rPr>
                        <a:t> </a:t>
                      </a:r>
                      <a:r>
                        <a:rPr kumimoji="0" lang="en-US" sz="1400" b="0" i="0" u="none" strike="noStrike" kern="0" cap="none" spc="0" normalizeH="0" baseline="30000" noProof="0">
                          <a:ln>
                            <a:noFill/>
                          </a:ln>
                          <a:solidFill>
                            <a:srgbClr val="1E4050"/>
                          </a:solidFill>
                          <a:effectLst/>
                          <a:uLnTx/>
                          <a:uFillTx/>
                          <a:latin typeface="Arial"/>
                          <a:cs typeface="Arial"/>
                          <a:sym typeface="Montserrat SemiBold"/>
                        </a:rPr>
                        <a:t>1</a:t>
                      </a:r>
                      <a:endParaRPr kumimoji="0" lang="en-US" sz="4400" b="0" i="0" u="none" strike="noStrike" kern="0" cap="none" spc="0" normalizeH="0" baseline="30000" noProof="0">
                        <a:ln>
                          <a:noFill/>
                        </a:ln>
                        <a:solidFill>
                          <a:srgbClr val="1E4050"/>
                        </a:solidFill>
                        <a:effectLst/>
                        <a:uLnTx/>
                        <a:uFillTx/>
                        <a:latin typeface="Arial"/>
                        <a:cs typeface="Arial"/>
                        <a:sym typeface="Montserrat SemiBold"/>
                      </a:endParaRPr>
                    </a:p>
                  </a:txBody>
                  <a:tcPr marL="288000" marR="108000" marT="72000" marB="72000" anchor="ctr">
                    <a:lnL w="12700" cmpd="sng">
                      <a:noFill/>
                    </a:lnL>
                    <a:lnR w="6350" cap="flat" cmpd="sng" algn="ctr">
                      <a:solidFill>
                        <a:schemeClr val="bg1">
                          <a:lumMod val="50000"/>
                        </a:schemeClr>
                      </a:solidFill>
                      <a:prstDash val="solid"/>
                      <a:round/>
                      <a:headEnd type="none" w="med" len="med"/>
                      <a:tailEnd type="none" w="med" len="med"/>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0">
                        <a:lnSpc>
                          <a:spcPct val="100000"/>
                        </a:lnSpc>
                        <a:spcBef>
                          <a:spcPts val="0"/>
                        </a:spcBef>
                        <a:spcAft>
                          <a:spcPts val="0"/>
                        </a:spcAft>
                        <a:buClrTx/>
                        <a:buSzTx/>
                        <a:buFontTx/>
                        <a:buNone/>
                      </a:pPr>
                      <a:r>
                        <a:rPr lang="en-US" sz="1800" b="1" i="1" u="none" strike="noStrike" kern="0" cap="none" spc="0" normalizeH="0" baseline="0" noProof="0">
                          <a:ln>
                            <a:noFill/>
                          </a:ln>
                          <a:solidFill>
                            <a:srgbClr val="1E4050"/>
                          </a:solidFill>
                          <a:effectLst/>
                          <a:uLnTx/>
                          <a:uFillTx/>
                          <a:latin typeface="Arial"/>
                          <a:cs typeface="Arial"/>
                        </a:rPr>
                        <a:t>342 gpt</a:t>
                      </a:r>
                      <a:r>
                        <a:rPr kumimoji="0" lang="en-US" sz="1800" b="1" i="1" u="none" strike="noStrike" kern="0" cap="none" spc="0" normalizeH="0" baseline="0" noProof="0">
                          <a:ln>
                            <a:noFill/>
                          </a:ln>
                          <a:solidFill>
                            <a:srgbClr val="1E4050"/>
                          </a:solidFill>
                          <a:effectLst/>
                          <a:uLnTx/>
                          <a:uFillTx/>
                          <a:latin typeface="Arial"/>
                          <a:cs typeface="Arial"/>
                          <a:sym typeface="Montserrat SemiBold"/>
                        </a:rPr>
                        <a:t> Silver</a:t>
                      </a:r>
                    </a:p>
                    <a:p>
                      <a:pPr marL="0" marR="0" lvl="0" indent="0" algn="l" rtl="0" eaLnBrk="1" fontAlgn="auto" latinLnBrk="0" hangingPunct="0">
                        <a:lnSpc>
                          <a:spcPct val="100000"/>
                        </a:lnSpc>
                        <a:spcBef>
                          <a:spcPts val="0"/>
                        </a:spcBef>
                        <a:spcAft>
                          <a:spcPts val="0"/>
                        </a:spcAft>
                        <a:buClrTx/>
                        <a:buSzTx/>
                        <a:buFontTx/>
                        <a:buNone/>
                      </a:pPr>
                      <a:r>
                        <a:rPr lang="en-US" sz="1800" b="1" i="1" u="none" strike="noStrike" kern="0" cap="none" spc="0" normalizeH="0" baseline="0" noProof="0">
                          <a:ln>
                            <a:noFill/>
                          </a:ln>
                          <a:solidFill>
                            <a:srgbClr val="1E4050"/>
                          </a:solidFill>
                          <a:effectLst/>
                          <a:uLnTx/>
                          <a:uFillTx/>
                          <a:latin typeface="Arial"/>
                          <a:cs typeface="Arial"/>
                        </a:rPr>
                        <a:t>5.7 gpt</a:t>
                      </a:r>
                      <a:r>
                        <a:rPr kumimoji="0" lang="en-US" sz="1800" b="1" i="1" u="none" strike="noStrike" kern="0" cap="none" spc="0" normalizeH="0" baseline="0" noProof="0">
                          <a:ln>
                            <a:noFill/>
                          </a:ln>
                          <a:solidFill>
                            <a:srgbClr val="1E4050"/>
                          </a:solidFill>
                          <a:effectLst/>
                          <a:uLnTx/>
                          <a:uFillTx/>
                          <a:latin typeface="Arial"/>
                          <a:cs typeface="Arial"/>
                          <a:sym typeface="Montserrat SemiBold"/>
                        </a:rPr>
                        <a:t> Gold</a:t>
                      </a:r>
                    </a:p>
                  </a:txBody>
                  <a:tcPr marL="288000" marR="108000" marT="72000" marB="72000" anchor="ctr">
                    <a:lnL w="6350" cap="flat" cmpd="sng" algn="ctr">
                      <a:solidFill>
                        <a:schemeClr val="bg1">
                          <a:lumMod val="50000"/>
                        </a:schemeClr>
                      </a:solidFill>
                      <a:prstDash val="solid"/>
                      <a:round/>
                      <a:headEnd type="none" w="med" len="med"/>
                      <a:tailEnd type="none" w="med" len="med"/>
                    </a:lnL>
                    <a:lnR w="12700" cmpd="sng">
                      <a:noFill/>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2060747"/>
                  </a:ext>
                </a:extLst>
              </a:tr>
              <a:tr h="524480">
                <a:tc>
                  <a:txBody>
                    <a:bodyPr/>
                    <a:lstStyle/>
                    <a:p>
                      <a:pPr marL="0" marR="0" lvl="0" indent="0" algn="l" rtl="0" eaLnBrk="1" fontAlgn="auto" latinLnBrk="0" hangingPunct="0">
                        <a:lnSpc>
                          <a:spcPct val="100000"/>
                        </a:lnSpc>
                        <a:spcBef>
                          <a:spcPts val="0"/>
                        </a:spcBef>
                        <a:spcAft>
                          <a:spcPts val="0"/>
                        </a:spcAft>
                        <a:buClrTx/>
                        <a:buSzTx/>
                        <a:buFontTx/>
                        <a:buNone/>
                      </a:pPr>
                      <a:r>
                        <a:rPr kumimoji="0" lang="en-US" sz="1800" b="0" i="0" u="none" strike="noStrike" kern="0" cap="none" spc="0" normalizeH="0" baseline="0" noProof="0">
                          <a:ln>
                            <a:noFill/>
                          </a:ln>
                          <a:solidFill>
                            <a:srgbClr val="1E4050"/>
                          </a:solidFill>
                          <a:effectLst/>
                          <a:uLnTx/>
                          <a:uFillTx/>
                          <a:latin typeface="Arial"/>
                          <a:cs typeface="Arial"/>
                          <a:sym typeface="Montserrat SemiBold"/>
                        </a:rPr>
                        <a:t>Mine Life</a:t>
                      </a:r>
                      <a:r>
                        <a:rPr kumimoji="0" lang="en-US" sz="800" b="0" i="0" u="none" strike="noStrike" kern="0" cap="none" spc="0" normalizeH="0" baseline="0" noProof="0">
                          <a:ln>
                            <a:noFill/>
                          </a:ln>
                          <a:solidFill>
                            <a:srgbClr val="1E4050"/>
                          </a:solidFill>
                          <a:effectLst/>
                          <a:uLnTx/>
                          <a:uFillTx/>
                          <a:latin typeface="Arial"/>
                          <a:cs typeface="Arial"/>
                          <a:sym typeface="Montserrat SemiBold"/>
                        </a:rPr>
                        <a:t> </a:t>
                      </a:r>
                      <a:r>
                        <a:rPr kumimoji="0" lang="en-US" sz="1400" b="0" i="0" u="none" strike="noStrike" kern="0" cap="none" spc="0" normalizeH="0" baseline="30000" noProof="0">
                          <a:ln>
                            <a:noFill/>
                          </a:ln>
                          <a:solidFill>
                            <a:srgbClr val="1E4050"/>
                          </a:solidFill>
                          <a:effectLst/>
                          <a:uLnTx/>
                          <a:uFillTx/>
                          <a:latin typeface="Arial"/>
                          <a:cs typeface="Arial"/>
                          <a:sym typeface="Montserrat SemiBold"/>
                        </a:rPr>
                        <a:t>2</a:t>
                      </a:r>
                      <a:r>
                        <a:rPr lang="en-US" sz="1800" b="0" i="0" u="none" strike="noStrike" kern="0" cap="none" spc="0" normalizeH="0" baseline="0" noProof="0">
                          <a:ln>
                            <a:noFill/>
                          </a:ln>
                          <a:solidFill>
                            <a:srgbClr val="1E4050"/>
                          </a:solidFill>
                          <a:effectLst/>
                          <a:uLnTx/>
                          <a:uFillTx/>
                          <a:latin typeface="Arial"/>
                          <a:cs typeface="Arial"/>
                        </a:rPr>
                        <a:t> </a:t>
                      </a:r>
                      <a:endParaRPr kumimoji="0" lang="en-US" sz="4400" b="0" i="0" u="none" strike="noStrike" kern="0" cap="none" spc="0" normalizeH="0" baseline="0" noProof="0">
                        <a:ln>
                          <a:noFill/>
                        </a:ln>
                        <a:solidFill>
                          <a:srgbClr val="1E4050"/>
                        </a:solidFill>
                        <a:effectLst/>
                        <a:uLnTx/>
                        <a:uFillTx/>
                        <a:latin typeface="Arial"/>
                        <a:cs typeface="Arial"/>
                        <a:sym typeface="Montserrat SemiBold"/>
                      </a:endParaRPr>
                    </a:p>
                  </a:txBody>
                  <a:tcPr marL="288000" marR="108000" marT="72000" marB="72000" anchor="ctr">
                    <a:lnL w="12700" cmpd="sng">
                      <a:noFill/>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0">
                        <a:lnSpc>
                          <a:spcPct val="100000"/>
                        </a:lnSpc>
                        <a:spcBef>
                          <a:spcPts val="0"/>
                        </a:spcBef>
                        <a:spcAft>
                          <a:spcPts val="0"/>
                        </a:spcAft>
                        <a:buClrTx/>
                        <a:buSzTx/>
                        <a:buFontTx/>
                        <a:buNone/>
                      </a:pPr>
                      <a:r>
                        <a:rPr lang="en-US" sz="1800" b="0" i="0" u="none" strike="noStrike" kern="0" cap="none" spc="0" normalizeH="0" baseline="0" noProof="0">
                          <a:ln>
                            <a:noFill/>
                          </a:ln>
                          <a:solidFill>
                            <a:srgbClr val="1E4050"/>
                          </a:solidFill>
                          <a:effectLst/>
                          <a:uLnTx/>
                          <a:uFillTx/>
                          <a:latin typeface="Arial"/>
                          <a:cs typeface="Arial"/>
                        </a:rPr>
                        <a:t>6 </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Years</a:t>
                      </a:r>
                    </a:p>
                  </a:txBody>
                  <a:tcPr marL="288000" marR="108000" marT="72000" marB="72000" anchor="ctr">
                    <a:lnL w="6350" cap="flat" cmpd="sng" algn="ctr">
                      <a:solidFill>
                        <a:schemeClr val="bg1">
                          <a:lumMod val="50000"/>
                        </a:schemeClr>
                      </a:solid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5757034"/>
                  </a:ext>
                </a:extLst>
              </a:tr>
              <a:tr h="808960">
                <a:tc>
                  <a: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lang="en-US" sz="1800" b="0" i="0" u="none" strike="noStrike" kern="0" cap="none" spc="0" normalizeH="0" baseline="0" noProof="0">
                          <a:ln>
                            <a:noFill/>
                          </a:ln>
                          <a:solidFill>
                            <a:srgbClr val="1E4050"/>
                          </a:solidFill>
                          <a:effectLst/>
                          <a:uLnTx/>
                          <a:uFillTx/>
                          <a:latin typeface="Arial"/>
                          <a:cs typeface="Arial"/>
                        </a:rPr>
                        <a:t>2022E</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a:t>
                      </a:r>
                      <a:r>
                        <a:rPr kumimoji="0" lang="en-US" sz="1800" b="0" i="0" u="none" strike="noStrike" kern="0" cap="none" spc="0" normalizeH="0" baseline="0" noProof="0">
                          <a:ln>
                            <a:noFill/>
                          </a:ln>
                          <a:solidFill>
                            <a:srgbClr val="1E4050"/>
                          </a:solidFill>
                          <a:effectLst/>
                          <a:uLnTx/>
                          <a:uFillTx/>
                          <a:latin typeface="Arial"/>
                          <a:ea typeface="+mn-ea"/>
                          <a:cs typeface="Arial"/>
                          <a:sym typeface="Montserrat SemiBold"/>
                        </a:rPr>
                        <a:t>Production</a:t>
                      </a:r>
                      <a:r>
                        <a:rPr kumimoji="0" lang="en-US" sz="800" b="0" i="0" u="none" strike="noStrike" kern="0" cap="none" spc="0" normalizeH="0" baseline="0" noProof="0">
                          <a:ln>
                            <a:noFill/>
                          </a:ln>
                          <a:solidFill>
                            <a:srgbClr val="1E4050"/>
                          </a:solidFill>
                          <a:effectLst/>
                          <a:uLnTx/>
                          <a:uFillTx/>
                          <a:latin typeface="Arial"/>
                          <a:cs typeface="Arial"/>
                          <a:sym typeface="Montserrat SemiBold"/>
                        </a:rPr>
                        <a:t> </a:t>
                      </a:r>
                      <a:r>
                        <a:rPr kumimoji="0" lang="en-US" sz="1400" b="0" i="0" u="none" strike="noStrike" kern="0" cap="none" spc="0" normalizeH="0" baseline="30000" noProof="0">
                          <a:ln>
                            <a:noFill/>
                          </a:ln>
                          <a:solidFill>
                            <a:srgbClr val="1E4050"/>
                          </a:solidFill>
                          <a:effectLst/>
                          <a:uLnTx/>
                          <a:uFillTx/>
                          <a:latin typeface="Arial"/>
                          <a:cs typeface="Arial"/>
                          <a:sym typeface="Montserrat SemiBold"/>
                        </a:rPr>
                        <a:t>3,4</a:t>
                      </a:r>
                      <a:endParaRPr kumimoji="0" lang="en-US" sz="1800" b="0" i="0" u="none" strike="noStrike" kern="0" cap="none" spc="0" normalizeH="0" baseline="0" noProof="0">
                        <a:ln>
                          <a:noFill/>
                        </a:ln>
                        <a:solidFill>
                          <a:srgbClr val="1E4050"/>
                        </a:solidFill>
                        <a:effectLst/>
                        <a:uLnTx/>
                        <a:uFillTx/>
                        <a:latin typeface="Arial"/>
                        <a:cs typeface="Arial"/>
                        <a:sym typeface="Montserrat SemiBold"/>
                      </a:endParaRPr>
                    </a:p>
                  </a:txBody>
                  <a:tcPr marL="288000" marR="108000" marT="72000" marB="72000" anchor="ctr">
                    <a:lnL w="12700" cmpd="sng">
                      <a:noFill/>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lang="en-US" sz="1800" b="0" i="0" u="none" strike="noStrike" kern="0" cap="none" spc="0" normalizeH="0" baseline="0" noProof="0">
                          <a:ln>
                            <a:noFill/>
                          </a:ln>
                          <a:solidFill>
                            <a:srgbClr val="1E4050"/>
                          </a:solidFill>
                          <a:effectLst/>
                          <a:uLnTx/>
                          <a:uFillTx/>
                          <a:latin typeface="Arial"/>
                          <a:cs typeface="Arial"/>
                        </a:rPr>
                        <a:t>2.6</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 </a:t>
                      </a:r>
                      <a:r>
                        <a:rPr lang="en-US" sz="1800" b="0" i="0" u="none" strike="noStrike" kern="0" cap="none" spc="0" normalizeH="0" baseline="0" noProof="0">
                          <a:ln>
                            <a:noFill/>
                          </a:ln>
                          <a:solidFill>
                            <a:srgbClr val="1E4050"/>
                          </a:solidFill>
                          <a:effectLst/>
                          <a:uLnTx/>
                          <a:uFillTx/>
                          <a:latin typeface="Arial"/>
                          <a:cs typeface="Arial"/>
                        </a:rPr>
                        <a:t>2.7</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Moz Silver &amp;</a:t>
                      </a:r>
                    </a:p>
                    <a:p>
                      <a:pPr marL="0" marR="0" lvl="0" indent="0" algn="l" defTabSz="457200" rtl="0" eaLnBrk="1" fontAlgn="auto" latinLnBrk="0" hangingPunct="0">
                        <a:lnSpc>
                          <a:spcPct val="100000"/>
                        </a:lnSpc>
                        <a:spcBef>
                          <a:spcPts val="0"/>
                        </a:spcBef>
                        <a:spcAft>
                          <a:spcPts val="0"/>
                        </a:spcAft>
                        <a:buClrTx/>
                        <a:buSzTx/>
                        <a:buFontTx/>
                        <a:buNone/>
                        <a:tabLst/>
                        <a:defRPr/>
                      </a:pPr>
                      <a:r>
                        <a:rPr lang="en-US" sz="1800" b="0" i="0" u="none" strike="noStrike" kern="0" cap="none" spc="0" normalizeH="0" baseline="0" noProof="0">
                          <a:ln>
                            <a:noFill/>
                          </a:ln>
                          <a:solidFill>
                            <a:srgbClr val="1E4050"/>
                          </a:solidFill>
                          <a:effectLst/>
                          <a:uLnTx/>
                          <a:uFillTx/>
                          <a:latin typeface="Arial"/>
                          <a:cs typeface="Arial"/>
                        </a:rPr>
                        <a:t>38</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 </a:t>
                      </a:r>
                      <a:r>
                        <a:rPr lang="en-US" sz="1800" b="0" i="0" u="none" strike="noStrike" kern="0" cap="none" spc="0" normalizeH="0" baseline="0" noProof="0">
                          <a:ln>
                            <a:noFill/>
                          </a:ln>
                          <a:solidFill>
                            <a:srgbClr val="1E4050"/>
                          </a:solidFill>
                          <a:effectLst/>
                          <a:uLnTx/>
                          <a:uFillTx/>
                          <a:latin typeface="Arial"/>
                          <a:cs typeface="Arial"/>
                        </a:rPr>
                        <a:t>40</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Koz Gold</a:t>
                      </a:r>
                    </a:p>
                  </a:txBody>
                  <a:tcPr marL="288000" marR="108000" marT="72000" marB="72000" anchor="ctr">
                    <a:lnL w="6350" cap="flat" cmpd="sng" algn="ctr">
                      <a:solidFill>
                        <a:schemeClr val="bg1">
                          <a:lumMod val="50000"/>
                        </a:schemeClr>
                      </a:solid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263172"/>
                  </a:ext>
                </a:extLst>
              </a:tr>
              <a:tr h="808960">
                <a:tc>
                  <a: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lang="en-US" sz="1800" b="0" i="0" u="none" strike="noStrike" kern="0" cap="none" spc="0" normalizeH="0" baseline="0" noProof="0">
                          <a:ln>
                            <a:noFill/>
                          </a:ln>
                          <a:solidFill>
                            <a:srgbClr val="1E4050"/>
                          </a:solidFill>
                          <a:effectLst/>
                          <a:uLnTx/>
                          <a:uFillTx/>
                          <a:latin typeface="Arial"/>
                          <a:cs typeface="Arial"/>
                        </a:rPr>
                        <a:t>2023E</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a:t>
                      </a:r>
                      <a:r>
                        <a:rPr kumimoji="0" lang="en-US" sz="1800" b="0" i="0" u="none" strike="noStrike" kern="0" cap="none" spc="0" normalizeH="0" baseline="0" noProof="0">
                          <a:ln>
                            <a:noFill/>
                          </a:ln>
                          <a:solidFill>
                            <a:srgbClr val="1E4050"/>
                          </a:solidFill>
                          <a:effectLst/>
                          <a:uLnTx/>
                          <a:uFillTx/>
                          <a:latin typeface="Arial"/>
                          <a:ea typeface="+mn-ea"/>
                          <a:cs typeface="Arial"/>
                          <a:sym typeface="Montserrat SemiBold"/>
                        </a:rPr>
                        <a:t>Production</a:t>
                      </a:r>
                      <a:r>
                        <a:rPr kumimoji="0" lang="en-US" sz="800" b="0" i="0" u="none" strike="noStrike" kern="0" cap="none" spc="0" normalizeH="0" baseline="0" noProof="0">
                          <a:ln>
                            <a:noFill/>
                          </a:ln>
                          <a:solidFill>
                            <a:srgbClr val="1E4050"/>
                          </a:solidFill>
                          <a:effectLst/>
                          <a:uLnTx/>
                          <a:uFillTx/>
                          <a:latin typeface="Arial"/>
                          <a:cs typeface="Arial"/>
                          <a:sym typeface="Montserrat SemiBold"/>
                        </a:rPr>
                        <a:t> </a:t>
                      </a:r>
                      <a:r>
                        <a:rPr kumimoji="0" lang="en-US" sz="1400" b="0" i="0" u="none" strike="noStrike" kern="0" cap="none" spc="0" normalizeH="0" baseline="30000" noProof="0">
                          <a:ln>
                            <a:noFill/>
                          </a:ln>
                          <a:solidFill>
                            <a:srgbClr val="1E4050"/>
                          </a:solidFill>
                          <a:effectLst/>
                          <a:uLnTx/>
                          <a:uFillTx/>
                          <a:latin typeface="Arial"/>
                          <a:cs typeface="Arial"/>
                          <a:sym typeface="Montserrat SemiBold"/>
                        </a:rPr>
                        <a:t>3,4</a:t>
                      </a:r>
                      <a:endParaRPr kumimoji="0" lang="en-US" sz="1800" b="0" i="0" u="none" strike="noStrike" kern="0" cap="none" spc="0" normalizeH="0" baseline="0" noProof="0">
                        <a:ln>
                          <a:noFill/>
                        </a:ln>
                        <a:solidFill>
                          <a:srgbClr val="1E4050"/>
                        </a:solidFill>
                        <a:effectLst/>
                        <a:uLnTx/>
                        <a:uFillTx/>
                        <a:latin typeface="Arial"/>
                        <a:cs typeface="Arial"/>
                        <a:sym typeface="Montserrat SemiBold"/>
                      </a:endParaRPr>
                    </a:p>
                  </a:txBody>
                  <a:tcPr marL="288000" marR="108000" marT="72000" marB="72000" anchor="ctr">
                    <a:lnL w="12700" cmpd="sng">
                      <a:noFill/>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lang="en-US" sz="1800" b="0" i="0" u="none" strike="noStrike" kern="0" cap="none" spc="0" normalizeH="0" baseline="0" noProof="0">
                          <a:ln>
                            <a:noFill/>
                          </a:ln>
                          <a:solidFill>
                            <a:srgbClr val="1E4050"/>
                          </a:solidFill>
                          <a:effectLst/>
                          <a:uLnTx/>
                          <a:uFillTx/>
                          <a:latin typeface="Arial"/>
                          <a:cs typeface="Arial"/>
                        </a:rPr>
                        <a:t>2.3</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 </a:t>
                      </a:r>
                      <a:r>
                        <a:rPr lang="en-US" sz="1800" b="0" i="0" u="none" strike="noStrike" kern="0" cap="none" spc="0" normalizeH="0" baseline="0" noProof="0">
                          <a:ln>
                            <a:noFill/>
                          </a:ln>
                          <a:solidFill>
                            <a:srgbClr val="1E4050"/>
                          </a:solidFill>
                          <a:effectLst/>
                          <a:uLnTx/>
                          <a:uFillTx/>
                          <a:latin typeface="Arial"/>
                          <a:cs typeface="Arial"/>
                        </a:rPr>
                        <a:t>2.6</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Moz Silver &amp;</a:t>
                      </a:r>
                    </a:p>
                    <a:p>
                      <a:pPr marL="0" marR="0" lvl="0" indent="0" algn="l" defTabSz="457200" rtl="0" eaLnBrk="1" fontAlgn="auto" latinLnBrk="0" hangingPunct="0">
                        <a:lnSpc>
                          <a:spcPct val="100000"/>
                        </a:lnSpc>
                        <a:spcBef>
                          <a:spcPts val="0"/>
                        </a:spcBef>
                        <a:spcAft>
                          <a:spcPts val="0"/>
                        </a:spcAft>
                        <a:buClrTx/>
                        <a:buSzTx/>
                        <a:buFontTx/>
                        <a:buNone/>
                        <a:tabLst/>
                        <a:defRPr/>
                      </a:pPr>
                      <a:r>
                        <a:rPr lang="en-US" sz="1800" b="0" i="0" u="none" strike="noStrike" kern="0" cap="none" spc="0" normalizeH="0" baseline="0" noProof="0">
                          <a:ln>
                            <a:noFill/>
                          </a:ln>
                          <a:solidFill>
                            <a:srgbClr val="1E4050"/>
                          </a:solidFill>
                          <a:effectLst/>
                          <a:uLnTx/>
                          <a:uFillTx/>
                          <a:latin typeface="Arial"/>
                          <a:cs typeface="Arial"/>
                        </a:rPr>
                        <a:t>39</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 </a:t>
                      </a:r>
                      <a:r>
                        <a:rPr lang="en-US" sz="1800" b="0" i="0" u="none" strike="noStrike" kern="0" cap="none" spc="0" normalizeH="0" baseline="0" noProof="0">
                          <a:ln>
                            <a:noFill/>
                          </a:ln>
                          <a:solidFill>
                            <a:srgbClr val="1E4050"/>
                          </a:solidFill>
                          <a:effectLst/>
                          <a:uLnTx/>
                          <a:uFillTx/>
                          <a:latin typeface="Arial"/>
                          <a:cs typeface="Arial"/>
                        </a:rPr>
                        <a:t>43</a:t>
                      </a:r>
                      <a:r>
                        <a:rPr kumimoji="0" lang="en-US" sz="1800" b="0" i="0" u="none" strike="noStrike" kern="0" cap="none" spc="0" normalizeH="0" baseline="0" noProof="0">
                          <a:ln>
                            <a:noFill/>
                          </a:ln>
                          <a:solidFill>
                            <a:srgbClr val="1E4050"/>
                          </a:solidFill>
                          <a:effectLst/>
                          <a:uLnTx/>
                          <a:uFillTx/>
                          <a:latin typeface="Arial"/>
                          <a:cs typeface="Arial"/>
                          <a:sym typeface="Montserrat SemiBold"/>
                        </a:rPr>
                        <a:t> Koz Gold</a:t>
                      </a:r>
                    </a:p>
                  </a:txBody>
                  <a:tcPr marL="288000" marR="108000" marT="72000" marB="72000" anchor="ctr">
                    <a:lnL w="6350" cap="flat" cmpd="sng" algn="ctr">
                      <a:solidFill>
                        <a:schemeClr val="bg1">
                          <a:lumMod val="50000"/>
                        </a:schemeClr>
                      </a:solid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718133"/>
                  </a:ext>
                </a:extLst>
              </a:tr>
            </a:tbl>
          </a:graphicData>
        </a:graphic>
      </p:graphicFrame>
      <p:sp>
        <p:nvSpPr>
          <p:cNvPr id="60" name="TextBox 59">
            <a:extLst>
              <a:ext uri="{FF2B5EF4-FFF2-40B4-BE49-F238E27FC236}">
                <a16:creationId xmlns:a16="http://schemas.microsoft.com/office/drawing/2014/main" id="{4D6EAE16-82EB-472D-8EA3-D6A8F0F77481}"/>
              </a:ext>
            </a:extLst>
          </p:cNvPr>
          <p:cNvSpPr txBox="1"/>
          <p:nvPr/>
        </p:nvSpPr>
        <p:spPr>
          <a:xfrm>
            <a:off x="9280484" y="1517551"/>
            <a:ext cx="981003" cy="6977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defTabSz="1219170" hangingPunct="0"/>
            <a:r>
              <a:rPr lang="en-US" sz="1467">
                <a:solidFill>
                  <a:srgbClr val="988344"/>
                </a:solidFill>
                <a:latin typeface="Arial" panose="020B0604020202020204" pitchFamily="34" charset="0"/>
                <a:cs typeface="Arial" panose="020B0604020202020204" pitchFamily="34" charset="0"/>
                <a:sym typeface="Montserrat SemiBold"/>
              </a:rPr>
              <a:t>Property</a:t>
            </a:r>
          </a:p>
          <a:p>
            <a:pPr defTabSz="1219170" hangingPunct="0"/>
            <a:r>
              <a:rPr lang="en-US" sz="1467">
                <a:solidFill>
                  <a:srgbClr val="988344"/>
                </a:solidFill>
                <a:latin typeface="Arial" panose="020B0604020202020204" pitchFamily="34" charset="0"/>
                <a:cs typeface="Arial" panose="020B0604020202020204" pitchFamily="34" charset="0"/>
                <a:sym typeface="Montserrat SemiBold"/>
              </a:rPr>
              <a:t>outline</a:t>
            </a:r>
          </a:p>
        </p:txBody>
      </p:sp>
      <p:sp>
        <p:nvSpPr>
          <p:cNvPr id="4" name="TextBox 3">
            <a:extLst>
              <a:ext uri="{FF2B5EF4-FFF2-40B4-BE49-F238E27FC236}">
                <a16:creationId xmlns:a16="http://schemas.microsoft.com/office/drawing/2014/main" id="{A2B9E252-5FE5-6AAA-FD36-41A7CC983576}"/>
              </a:ext>
            </a:extLst>
          </p:cNvPr>
          <p:cNvSpPr txBox="1"/>
          <p:nvPr/>
        </p:nvSpPr>
        <p:spPr>
          <a:xfrm>
            <a:off x="629332" y="641236"/>
            <a:ext cx="4494739" cy="72840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defTabSz="1219170" hangingPunct="0">
              <a:spcAft>
                <a:spcPts val="1600"/>
              </a:spcAft>
            </a:pPr>
            <a:r>
              <a:rPr lang="en-CA" i="1">
                <a:solidFill>
                  <a:srgbClr val="262626"/>
                </a:solidFill>
                <a:ea typeface="Montserrat SemiBold"/>
                <a:cs typeface="Montserrat SemiBold"/>
                <a:sym typeface="Montserrat SemiBold"/>
              </a:rPr>
              <a:t>MUX 49% Ownership</a:t>
            </a:r>
            <a:r>
              <a:rPr lang="en-CA" sz="400" i="1">
                <a:solidFill>
                  <a:srgbClr val="262626"/>
                </a:solidFill>
                <a:ea typeface="Montserrat SemiBold"/>
                <a:cs typeface="Montserrat SemiBold"/>
                <a:sym typeface="Montserrat SemiBold"/>
              </a:rPr>
              <a:t> </a:t>
            </a:r>
            <a:r>
              <a:rPr lang="en-CA" i="1">
                <a:solidFill>
                  <a:srgbClr val="262626"/>
                </a:solidFill>
                <a:ea typeface="Montserrat SemiBold"/>
                <a:cs typeface="Montserrat SemiBold"/>
                <a:sym typeface="Montserrat SemiBold"/>
              </a:rPr>
              <a:t>/ Non-operator</a:t>
            </a:r>
          </a:p>
        </p:txBody>
      </p:sp>
      <p:sp>
        <p:nvSpPr>
          <p:cNvPr id="4722" name="TextBox 6"/>
          <p:cNvSpPr txBox="1"/>
          <p:nvPr/>
        </p:nvSpPr>
        <p:spPr>
          <a:xfrm>
            <a:off x="756092" y="6549970"/>
            <a:ext cx="11292493" cy="261610"/>
          </a:xfrm>
          <a:prstGeom prst="rect">
            <a:avLst/>
          </a:prstGeom>
          <a:ln w="25400">
            <a:miter lim="400000"/>
          </a:ln>
          <a:extLst>
            <a:ext uri="{C572A759-6A51-4108-AA02-DFA0A04FC94B}">
              <ma14:wrappingTextBoxFlag xmlns="" xmlns:ma14="http://schemas.microsoft.com/office/mac/drawingml/2011/main" val="1"/>
            </a:ext>
          </a:extLst>
        </p:spPr>
        <p:txBody>
          <a:bodyPr wrap="square" lIns="91440" tIns="60960" rIns="91440" bIns="60960" anchor="t">
            <a:spAutoFit/>
          </a:bodyPr>
          <a:lstStyle/>
          <a:p>
            <a:pPr>
              <a:lnSpc>
                <a:spcPct val="90000"/>
              </a:lnSpc>
              <a:defRPr sz="1800">
                <a:solidFill>
                  <a:srgbClr val="A7A7A7"/>
                </a:solidFill>
                <a:latin typeface="Avenir Medium"/>
                <a:ea typeface="Avenir Medium"/>
                <a:cs typeface="Avenir Medium"/>
                <a:sym typeface="Avenir Medium"/>
              </a:defRPr>
            </a:pPr>
            <a:r>
              <a:rPr lang="en-US" sz="1000" spc="-27">
                <a:solidFill>
                  <a:schemeClr val="bg1"/>
                </a:solidFill>
                <a:latin typeface="Arial"/>
                <a:cs typeface="Arial"/>
              </a:rPr>
              <a:t>1., 2. Hochschild “Annual Report and Accounts 2021”.  3. Based on 49% MUX ownership basis. </a:t>
            </a:r>
            <a:r>
              <a:rPr lang="en-US" sz="1000" spc="-27">
                <a:solidFill>
                  <a:schemeClr val="bg1"/>
                </a:solidFill>
                <a:latin typeface="Arial" panose="020B0604020202020204" pitchFamily="34" charset="0"/>
                <a:cs typeface="Arial" panose="020B0604020202020204" pitchFamily="34" charset="0"/>
              </a:rPr>
              <a:t> </a:t>
            </a:r>
            <a:r>
              <a:rPr lang="en-US" sz="1000" spc="-27">
                <a:solidFill>
                  <a:schemeClr val="bg1"/>
                </a:solidFill>
                <a:latin typeface="Arial"/>
                <a:cs typeface="Arial"/>
              </a:rPr>
              <a:t>4. MUX Dec 21, 2022 press release. 5. Newmont 2022 Annual Report. </a:t>
            </a:r>
            <a:endParaRPr lang="en-US" sz="1000" spc="-27">
              <a:solidFill>
                <a:schemeClr val="bg1"/>
              </a:solidFill>
              <a:latin typeface="Arial" panose="020B0604020202020204" pitchFamily="34" charset="0"/>
              <a:cs typeface="Arial" panose="020B0604020202020204" pitchFamily="34" charset="0"/>
            </a:endParaRPr>
          </a:p>
        </p:txBody>
      </p:sp>
      <p:sp>
        <p:nvSpPr>
          <p:cNvPr id="41" name="Slide Number Placeholder 3">
            <a:extLst>
              <a:ext uri="{FF2B5EF4-FFF2-40B4-BE49-F238E27FC236}">
                <a16:creationId xmlns:a16="http://schemas.microsoft.com/office/drawing/2014/main" id="{E0AB94BA-DC8D-28F5-CD44-D2C6921998C9}"/>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30</a:t>
            </a:fld>
            <a:endParaRPr lang="en-ID"/>
          </a:p>
        </p:txBody>
      </p:sp>
    </p:spTree>
    <p:extLst>
      <p:ext uri="{BB962C8B-B14F-4D97-AF65-F5344CB8AC3E}">
        <p14:creationId xmlns:p14="http://schemas.microsoft.com/office/powerpoint/2010/main" val="2191681230"/>
      </p:ext>
    </p:extLst>
  </p:cSld>
  <p:clrMapOvr>
    <a:masterClrMapping/>
  </p:clrMapOvr>
  <p:transition spd="med" advTm="2966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military vehicle&#10;&#10;Description automatically generated">
            <a:extLst>
              <a:ext uri="{FF2B5EF4-FFF2-40B4-BE49-F238E27FC236}">
                <a16:creationId xmlns:a16="http://schemas.microsoft.com/office/drawing/2014/main" id="{7301BC68-4B16-FC80-522F-AA88146F8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4086" cy="6886990"/>
          </a:xfrm>
          <a:prstGeom prst="rect">
            <a:avLst/>
          </a:prstGeom>
        </p:spPr>
      </p:pic>
      <p:sp>
        <p:nvSpPr>
          <p:cNvPr id="2" name="Slide Number Placeholder 1">
            <a:extLst>
              <a:ext uri="{FF2B5EF4-FFF2-40B4-BE49-F238E27FC236}">
                <a16:creationId xmlns:a16="http://schemas.microsoft.com/office/drawing/2014/main" id="{73179468-02E7-AC08-25D9-1ED43D31EA7C}"/>
              </a:ext>
            </a:extLst>
          </p:cNvPr>
          <p:cNvSpPr>
            <a:spLocks noGrp="1"/>
          </p:cNvSpPr>
          <p:nvPr>
            <p:ph type="sldNum" sz="quarter" idx="12"/>
          </p:nvPr>
        </p:nvSpPr>
        <p:spPr/>
        <p:txBody>
          <a:bodyPr/>
          <a:lstStyle/>
          <a:p>
            <a:fld id="{D8955D86-EBE6-46A3-AC78-27FE558A77BB}" type="slidenum">
              <a:rPr lang="en-ID" smtClean="0">
                <a:solidFill>
                  <a:schemeClr val="bg1">
                    <a:alpha val="49831"/>
                  </a:schemeClr>
                </a:solidFill>
              </a:rPr>
              <a:pPr/>
              <a:t>31</a:t>
            </a:fld>
            <a:endParaRPr lang="en-ID">
              <a:solidFill>
                <a:schemeClr val="bg1">
                  <a:alpha val="49831"/>
                </a:schemeClr>
              </a:solidFill>
            </a:endParaRPr>
          </a:p>
        </p:txBody>
      </p:sp>
      <p:sp>
        <p:nvSpPr>
          <p:cNvPr id="3" name="Title 2">
            <a:extLst>
              <a:ext uri="{FF2B5EF4-FFF2-40B4-BE49-F238E27FC236}">
                <a16:creationId xmlns:a16="http://schemas.microsoft.com/office/drawing/2014/main" id="{F884A217-4447-558B-DFCA-CE43509C678D}"/>
              </a:ext>
            </a:extLst>
          </p:cNvPr>
          <p:cNvSpPr>
            <a:spLocks noGrp="1"/>
          </p:cNvSpPr>
          <p:nvPr>
            <p:ph type="title"/>
          </p:nvPr>
        </p:nvSpPr>
        <p:spPr/>
        <p:txBody>
          <a:bodyPr/>
          <a:lstStyle/>
          <a:p>
            <a:r>
              <a:rPr lang="en-US">
                <a:latin typeface="Arial"/>
                <a:cs typeface="Arial"/>
              </a:rPr>
              <a:t>El Gallo – Fenix </a:t>
            </a:r>
            <a:r>
              <a:rPr lang="en-US">
                <a:solidFill>
                  <a:srgbClr val="9D8B5F"/>
                </a:solidFill>
                <a:latin typeface="Arial"/>
                <a:cs typeface="Arial"/>
              </a:rPr>
              <a:t>Gold</a:t>
            </a:r>
            <a:r>
              <a:rPr lang="en-US">
                <a:latin typeface="Arial"/>
                <a:cs typeface="Arial"/>
              </a:rPr>
              <a:t> &amp; </a:t>
            </a:r>
            <a:r>
              <a:rPr lang="en-US">
                <a:solidFill>
                  <a:srgbClr val="959595"/>
                </a:solidFill>
                <a:latin typeface="Arial"/>
                <a:cs typeface="Arial"/>
              </a:rPr>
              <a:t>Silver</a:t>
            </a:r>
            <a:r>
              <a:rPr lang="en-US">
                <a:latin typeface="Arial"/>
                <a:cs typeface="Arial"/>
              </a:rPr>
              <a:t> Project  </a:t>
            </a:r>
            <a:endParaRPr lang="en-US"/>
          </a:p>
        </p:txBody>
      </p:sp>
      <p:sp>
        <p:nvSpPr>
          <p:cNvPr id="7" name="TextBox 6">
            <a:extLst>
              <a:ext uri="{FF2B5EF4-FFF2-40B4-BE49-F238E27FC236}">
                <a16:creationId xmlns:a16="http://schemas.microsoft.com/office/drawing/2014/main" id="{52BF4F91-F756-15C7-898B-CBE36A64A6EF}"/>
              </a:ext>
            </a:extLst>
          </p:cNvPr>
          <p:cNvSpPr txBox="1"/>
          <p:nvPr/>
        </p:nvSpPr>
        <p:spPr>
          <a:xfrm>
            <a:off x="543233" y="1607001"/>
            <a:ext cx="3998539" cy="4093428"/>
          </a:xfrm>
          <a:prstGeom prst="rect">
            <a:avLst/>
          </a:prstGeom>
          <a:solidFill>
            <a:schemeClr val="bg1">
              <a:alpha val="86000"/>
            </a:schemeClr>
          </a:solidFill>
        </p:spPr>
        <p:txBody>
          <a:bodyPr wrap="square" lIns="91440" tIns="45720" rIns="91440" bIns="45720" rtlCol="0" anchor="t">
            <a:spAutoFit/>
          </a:bodyPr>
          <a:lstStyle/>
          <a:p>
            <a:pPr marL="361950" indent="-271463" algn="l">
              <a:buFont typeface="Arial" panose="020B0604020202020204" pitchFamily="34" charset="0"/>
              <a:buChar char="•"/>
            </a:pPr>
            <a:r>
              <a:rPr lang="en-US" sz="2000" b="1" i="0" u="none" strike="noStrike">
                <a:effectLst/>
              </a:rPr>
              <a:t>Acquired used mill and equipment from Argonaut for $2.8 million</a:t>
            </a:r>
            <a:br>
              <a:rPr lang="en-US" sz="2000" b="1" i="0" u="none" strike="noStrike">
                <a:effectLst/>
              </a:rPr>
            </a:br>
            <a:endParaRPr lang="en-US" sz="2000" b="1" i="0" u="none" strike="noStrike">
              <a:effectLst/>
            </a:endParaRPr>
          </a:p>
          <a:p>
            <a:pPr marL="361950" indent="-271463">
              <a:buFont typeface="Arial" panose="020B0604020202020204" pitchFamily="34" charset="0"/>
              <a:buChar char="•"/>
            </a:pPr>
            <a:r>
              <a:rPr lang="en-US" sz="2000" b="1" i="0" u="none" strike="noStrike">
                <a:effectLst/>
              </a:rPr>
              <a:t>Robust heap leach</a:t>
            </a:r>
            <a:r>
              <a:rPr lang="en-US" sz="2000" b="1"/>
              <a:t> material</a:t>
            </a:r>
            <a:br>
              <a:rPr lang="en-US" sz="2000" b="1" i="0" u="none" strike="noStrike">
                <a:effectLst/>
              </a:rPr>
            </a:br>
            <a:r>
              <a:rPr lang="en-US" sz="2000" b="1" i="0" u="none" strike="noStrike">
                <a:effectLst/>
              </a:rPr>
              <a:t>re-processing project</a:t>
            </a:r>
            <a:br>
              <a:rPr lang="en-US" sz="2000" b="1" i="0" u="none" strike="noStrike">
                <a:effectLst/>
              </a:rPr>
            </a:br>
            <a:endParaRPr lang="en-US" sz="2000" b="1" i="0" u="none" strike="noStrike">
              <a:effectLst/>
            </a:endParaRPr>
          </a:p>
          <a:p>
            <a:pPr marL="361950" indent="-271463" algn="l">
              <a:buFont typeface="Arial" panose="020B0604020202020204" pitchFamily="34" charset="0"/>
              <a:buChar char="•"/>
            </a:pPr>
            <a:r>
              <a:rPr lang="en-US" sz="2000" b="1" i="0" u="none" strike="noStrike">
                <a:effectLst/>
              </a:rPr>
              <a:t>Mill creates optionality to exploit regional </a:t>
            </a:r>
            <a:r>
              <a:rPr lang="en-US" sz="2000" b="1" i="0" u="none" strike="noStrike">
                <a:solidFill>
                  <a:srgbClr val="9D8B5F"/>
                </a:solidFill>
                <a:effectLst/>
              </a:rPr>
              <a:t>Au</a:t>
            </a:r>
            <a:r>
              <a:rPr lang="en-US" sz="2000" b="1" i="0" u="none" strike="noStrike">
                <a:effectLst/>
              </a:rPr>
              <a:t> / </a:t>
            </a:r>
            <a:r>
              <a:rPr lang="en-US" sz="2000" b="1" i="0" u="none" strike="noStrike">
                <a:solidFill>
                  <a:srgbClr val="959595"/>
                </a:solidFill>
                <a:effectLst/>
              </a:rPr>
              <a:t>Ag</a:t>
            </a:r>
            <a:r>
              <a:rPr lang="en-US" sz="2000" b="1" i="0" u="none" strike="noStrike">
                <a:effectLst/>
              </a:rPr>
              <a:t> deposits</a:t>
            </a:r>
            <a:br>
              <a:rPr lang="en-US" sz="2000" b="1" i="0" u="none" strike="noStrike">
                <a:effectLst/>
              </a:rPr>
            </a:br>
            <a:endParaRPr lang="en-US" sz="2000" b="1" i="0" u="none" strike="noStrike">
              <a:effectLst/>
            </a:endParaRPr>
          </a:p>
          <a:p>
            <a:pPr marL="361950" indent="-271463" algn="l">
              <a:buFont typeface="Arial" panose="020B0604020202020204" pitchFamily="34" charset="0"/>
              <a:buChar char="•"/>
            </a:pPr>
            <a:r>
              <a:rPr lang="en-US" sz="2000" b="1" i="0" u="none" strike="noStrike">
                <a:effectLst/>
              </a:rPr>
              <a:t>Preparing development schedule</a:t>
            </a:r>
            <a:endParaRPr lang="en-US" sz="2000" b="1" i="0" u="none" strike="noStrike">
              <a:effectLst/>
              <a:cs typeface="Arial"/>
            </a:endParaRPr>
          </a:p>
        </p:txBody>
      </p:sp>
      <p:pic>
        <p:nvPicPr>
          <p:cNvPr id="8" name="Picture 7" descr="A picture containing black, dark, silver&#10;&#10;Description automatically generated">
            <a:extLst>
              <a:ext uri="{FF2B5EF4-FFF2-40B4-BE49-F238E27FC236}">
                <a16:creationId xmlns:a16="http://schemas.microsoft.com/office/drawing/2014/main" id="{C602D7FE-C84E-8F4A-E681-D0BEC7A74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9" y="1722738"/>
            <a:ext cx="244574" cy="235462"/>
          </a:xfrm>
          <a:prstGeom prst="rect">
            <a:avLst/>
          </a:prstGeom>
        </p:spPr>
      </p:pic>
      <p:pic>
        <p:nvPicPr>
          <p:cNvPr id="9" name="Picture 8" descr="A picture containing black, dark, silver&#10;&#10;Description automatically generated">
            <a:extLst>
              <a:ext uri="{FF2B5EF4-FFF2-40B4-BE49-F238E27FC236}">
                <a16:creationId xmlns:a16="http://schemas.microsoft.com/office/drawing/2014/main" id="{B8447FBA-1643-286E-8ED7-04282F03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9" y="2919703"/>
            <a:ext cx="244574" cy="235462"/>
          </a:xfrm>
          <a:prstGeom prst="rect">
            <a:avLst/>
          </a:prstGeom>
        </p:spPr>
      </p:pic>
      <p:pic>
        <p:nvPicPr>
          <p:cNvPr id="11" name="Picture 10" descr="A picture containing black, dark, silver&#10;&#10;Description automatically generated">
            <a:extLst>
              <a:ext uri="{FF2B5EF4-FFF2-40B4-BE49-F238E27FC236}">
                <a16:creationId xmlns:a16="http://schemas.microsoft.com/office/drawing/2014/main" id="{DEFCA837-97D0-83A9-BA14-53C6C63E0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9" y="5050826"/>
            <a:ext cx="244574" cy="235462"/>
          </a:xfrm>
          <a:prstGeom prst="rect">
            <a:avLst/>
          </a:prstGeom>
        </p:spPr>
      </p:pic>
      <p:pic>
        <p:nvPicPr>
          <p:cNvPr id="13" name="Picture 12" descr="A picture containing indoor, black, silver, close&#10;&#10;Description automatically generated">
            <a:extLst>
              <a:ext uri="{FF2B5EF4-FFF2-40B4-BE49-F238E27FC236}">
                <a16:creationId xmlns:a16="http://schemas.microsoft.com/office/drawing/2014/main" id="{4ED8CDB7-5042-6F65-8FC2-F151B71B1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08" y="1742015"/>
            <a:ext cx="196357" cy="196898"/>
          </a:xfrm>
          <a:prstGeom prst="rect">
            <a:avLst/>
          </a:prstGeom>
        </p:spPr>
      </p:pic>
      <p:pic>
        <p:nvPicPr>
          <p:cNvPr id="14" name="Picture 13" descr="A picture containing indoor, black, silver, close&#10;&#10;Description automatically generated">
            <a:extLst>
              <a:ext uri="{FF2B5EF4-FFF2-40B4-BE49-F238E27FC236}">
                <a16:creationId xmlns:a16="http://schemas.microsoft.com/office/drawing/2014/main" id="{A943CAA8-B95B-A248-4675-6215065DF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08" y="3861970"/>
            <a:ext cx="196357" cy="196898"/>
          </a:xfrm>
          <a:prstGeom prst="rect">
            <a:avLst/>
          </a:prstGeom>
        </p:spPr>
      </p:pic>
    </p:spTree>
    <p:extLst>
      <p:ext uri="{BB962C8B-B14F-4D97-AF65-F5344CB8AC3E}">
        <p14:creationId xmlns:p14="http://schemas.microsoft.com/office/powerpoint/2010/main" val="1395445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936B1-06D3-FF1E-3E64-D4846CF821C9}"/>
              </a:ext>
            </a:extLst>
          </p:cNvPr>
          <p:cNvSpPr>
            <a:spLocks noGrp="1"/>
          </p:cNvSpPr>
          <p:nvPr>
            <p:ph type="sldNum" sz="quarter" idx="12"/>
          </p:nvPr>
        </p:nvSpPr>
        <p:spPr/>
        <p:txBody>
          <a:bodyPr/>
          <a:lstStyle/>
          <a:p>
            <a:fld id="{D8955D86-EBE6-46A3-AC78-27FE558A77BB}" type="slidenum">
              <a:rPr lang="en-ID" smtClean="0"/>
              <a:pPr/>
              <a:t>32</a:t>
            </a:fld>
            <a:endParaRPr lang="en-ID"/>
          </a:p>
        </p:txBody>
      </p:sp>
      <p:sp>
        <p:nvSpPr>
          <p:cNvPr id="3" name="Title 2">
            <a:extLst>
              <a:ext uri="{FF2B5EF4-FFF2-40B4-BE49-F238E27FC236}">
                <a16:creationId xmlns:a16="http://schemas.microsoft.com/office/drawing/2014/main" id="{006A2EAA-F31F-52D6-138D-AF18BBFF7C8D}"/>
              </a:ext>
            </a:extLst>
          </p:cNvPr>
          <p:cNvSpPr>
            <a:spLocks noGrp="1"/>
          </p:cNvSpPr>
          <p:nvPr>
            <p:ph type="title"/>
          </p:nvPr>
        </p:nvSpPr>
        <p:spPr>
          <a:xfrm>
            <a:off x="642938" y="293685"/>
            <a:ext cx="10906121" cy="930553"/>
          </a:xfrm>
        </p:spPr>
        <p:txBody>
          <a:bodyPr>
            <a:normAutofit/>
          </a:bodyPr>
          <a:lstStyle/>
          <a:p>
            <a:pPr algn="ctr"/>
            <a:r>
              <a:rPr lang="en-US" sz="3600">
                <a:latin typeface="Arial"/>
                <a:cs typeface="Arial"/>
              </a:rPr>
              <a:t>There Are 2 Ways to Get Exposure to:</a:t>
            </a:r>
          </a:p>
        </p:txBody>
      </p:sp>
      <p:sp>
        <p:nvSpPr>
          <p:cNvPr id="4" name="Text Placeholder 3">
            <a:extLst>
              <a:ext uri="{FF2B5EF4-FFF2-40B4-BE49-F238E27FC236}">
                <a16:creationId xmlns:a16="http://schemas.microsoft.com/office/drawing/2014/main" id="{1FB91181-1A0C-3B1B-EB01-0492B3FDBA3A}"/>
              </a:ext>
            </a:extLst>
          </p:cNvPr>
          <p:cNvSpPr>
            <a:spLocks noGrp="1"/>
          </p:cNvSpPr>
          <p:nvPr>
            <p:ph type="body" sz="half" idx="2"/>
          </p:nvPr>
        </p:nvSpPr>
        <p:spPr>
          <a:xfrm>
            <a:off x="2683412" y="1680057"/>
            <a:ext cx="10906122" cy="4461510"/>
          </a:xfrm>
        </p:spPr>
        <p:txBody>
          <a:bodyPr vert="horz" lIns="91440" tIns="45720" rIns="91440" bIns="45720" rtlCol="0" anchor="t">
            <a:normAutofit lnSpcReduction="10000"/>
          </a:bodyPr>
          <a:lstStyle/>
          <a:p>
            <a:endParaRPr lang="en-US" sz="2800">
              <a:solidFill>
                <a:schemeClr val="tx1">
                  <a:lumMod val="75000"/>
                  <a:lumOff val="25000"/>
                </a:schemeClr>
              </a:solidFill>
            </a:endParaRPr>
          </a:p>
          <a:p>
            <a:endParaRPr lang="en-US" sz="2800">
              <a:solidFill>
                <a:schemeClr val="tx1">
                  <a:lumMod val="75000"/>
                  <a:lumOff val="25000"/>
                </a:schemeClr>
              </a:solidFill>
            </a:endParaRPr>
          </a:p>
          <a:p>
            <a:br>
              <a:rPr lang="en-US" sz="2400">
                <a:solidFill>
                  <a:schemeClr val="tx1">
                    <a:lumMod val="75000"/>
                    <a:lumOff val="25000"/>
                  </a:schemeClr>
                </a:solidFill>
                <a:latin typeface="Arial"/>
                <a:cs typeface="Arial"/>
              </a:rPr>
            </a:br>
            <a:endParaRPr lang="en-US" sz="2400">
              <a:solidFill>
                <a:schemeClr val="tx1">
                  <a:lumMod val="75000"/>
                  <a:lumOff val="25000"/>
                </a:schemeClr>
              </a:solidFill>
              <a:latin typeface="Arial"/>
              <a:cs typeface="Arial"/>
            </a:endParaRPr>
          </a:p>
          <a:p>
            <a:r>
              <a:rPr lang="en-US" sz="4400" b="1">
                <a:solidFill>
                  <a:srgbClr val="B96E2A"/>
                </a:solidFill>
                <a:latin typeface="Arial"/>
                <a:cs typeface="Arial"/>
              </a:rPr>
              <a:t>Buy MUX Today</a:t>
            </a:r>
            <a:r>
              <a:rPr lang="en-US" sz="4400" b="1">
                <a:solidFill>
                  <a:srgbClr val="A29061"/>
                </a:solidFill>
                <a:latin typeface="Arial"/>
                <a:cs typeface="Arial"/>
              </a:rPr>
              <a:t> </a:t>
            </a:r>
          </a:p>
          <a:p>
            <a:r>
              <a:rPr lang="en-US" sz="3200" b="1">
                <a:solidFill>
                  <a:srgbClr val="A29061"/>
                </a:solidFill>
                <a:latin typeface="Arial"/>
                <a:cs typeface="Arial"/>
              </a:rPr>
              <a:t>&amp; Get 150 to 170 K GEOs</a:t>
            </a:r>
            <a:r>
              <a:rPr lang="en-US" b="1">
                <a:solidFill>
                  <a:srgbClr val="A29061"/>
                </a:solidFill>
                <a:latin typeface="Arial"/>
                <a:cs typeface="Arial"/>
              </a:rPr>
              <a:t> </a:t>
            </a:r>
            <a:r>
              <a:rPr lang="en-US" sz="3200" b="1">
                <a:solidFill>
                  <a:srgbClr val="A29061"/>
                </a:solidFill>
                <a:latin typeface="Arial"/>
                <a:cs typeface="Arial"/>
              </a:rPr>
              <a:t>/ Yr as a Bonus</a:t>
            </a:r>
          </a:p>
          <a:p>
            <a:pPr>
              <a:spcBef>
                <a:spcPts val="2100"/>
              </a:spcBef>
              <a:spcAft>
                <a:spcPts val="900"/>
              </a:spcAft>
            </a:pPr>
            <a:r>
              <a:rPr lang="en-US" sz="3200" b="1">
                <a:solidFill>
                  <a:schemeClr val="tx1">
                    <a:lumMod val="75000"/>
                    <a:lumOff val="25000"/>
                  </a:schemeClr>
                </a:solidFill>
                <a:latin typeface="Arial"/>
                <a:cs typeface="Arial"/>
              </a:rPr>
              <a:t>                </a:t>
            </a:r>
            <a:r>
              <a:rPr lang="en-US" sz="2800" b="1">
                <a:solidFill>
                  <a:schemeClr val="tx1">
                    <a:lumMod val="75000"/>
                    <a:lumOff val="25000"/>
                  </a:schemeClr>
                </a:solidFill>
                <a:latin typeface="Arial"/>
                <a:cs typeface="Arial"/>
              </a:rPr>
              <a:t>  </a:t>
            </a:r>
            <a:r>
              <a:rPr lang="en-US" sz="3200" b="1">
                <a:solidFill>
                  <a:schemeClr val="tx1">
                    <a:lumMod val="75000"/>
                    <a:lumOff val="25000"/>
                  </a:schemeClr>
                </a:solidFill>
                <a:latin typeface="Arial"/>
                <a:cs typeface="Arial"/>
              </a:rPr>
              <a:t>or</a:t>
            </a:r>
            <a:r>
              <a:rPr lang="en-US" sz="3200" b="1">
                <a:solidFill>
                  <a:srgbClr val="B96E2A"/>
                </a:solidFill>
                <a:latin typeface="Arial"/>
                <a:cs typeface="Arial"/>
              </a:rPr>
              <a:t> </a:t>
            </a:r>
          </a:p>
          <a:p>
            <a:r>
              <a:rPr lang="en-US" sz="4400" b="1">
                <a:solidFill>
                  <a:srgbClr val="B96E2A"/>
                </a:solidFill>
                <a:latin typeface="Arial"/>
                <a:cs typeface="Arial"/>
              </a:rPr>
              <a:t>Wait</a:t>
            </a:r>
            <a:r>
              <a:rPr lang="en-US" sz="4000" b="1">
                <a:solidFill>
                  <a:srgbClr val="B96E2A"/>
                </a:solidFill>
                <a:latin typeface="Arial"/>
                <a:cs typeface="Arial"/>
              </a:rPr>
              <a:t> </a:t>
            </a:r>
            <a:r>
              <a:rPr lang="en-US" sz="3200" b="1">
                <a:solidFill>
                  <a:srgbClr val="B96E2A"/>
                </a:solidFill>
                <a:latin typeface="Arial"/>
                <a:cs typeface="Arial"/>
              </a:rPr>
              <a:t>for McEwen Copper IPO</a:t>
            </a:r>
            <a:endParaRPr lang="en-US" b="1">
              <a:solidFill>
                <a:srgbClr val="B96E2A"/>
              </a:solidFill>
            </a:endParaRPr>
          </a:p>
        </p:txBody>
      </p:sp>
      <p:sp>
        <p:nvSpPr>
          <p:cNvPr id="5" name="Rectangle 4">
            <a:extLst>
              <a:ext uri="{FF2B5EF4-FFF2-40B4-BE49-F238E27FC236}">
                <a16:creationId xmlns:a16="http://schemas.microsoft.com/office/drawing/2014/main" id="{5275770E-D83E-7666-A021-A961C3BB4A45}"/>
              </a:ext>
            </a:extLst>
          </p:cNvPr>
          <p:cNvSpPr/>
          <p:nvPr/>
        </p:nvSpPr>
        <p:spPr>
          <a:xfrm>
            <a:off x="1357742" y="1379519"/>
            <a:ext cx="9476511" cy="1423359"/>
          </a:xfrm>
          <a:prstGeom prst="rect">
            <a:avLst/>
          </a:prstGeom>
          <a:solidFill>
            <a:srgbClr val="B96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spc="-10">
                <a:solidFill>
                  <a:schemeClr val="bg1"/>
                </a:solidFill>
              </a:rPr>
              <a:t>LOS AZULES</a:t>
            </a:r>
            <a:r>
              <a:rPr lang="en-US" sz="3200" b="1" spc="-10">
                <a:solidFill>
                  <a:schemeClr val="bg1"/>
                </a:solidFill>
              </a:rPr>
              <a:t>, one of the world’s</a:t>
            </a:r>
          </a:p>
          <a:p>
            <a:pPr algn="ctr"/>
            <a:r>
              <a:rPr lang="en-US" sz="3200" b="1" spc="10">
                <a:solidFill>
                  <a:schemeClr val="bg1"/>
                </a:solidFill>
              </a:rPr>
              <a:t>largest undeveloped copper projects </a:t>
            </a:r>
            <a:endParaRPr lang="en-US" sz="3200" b="1" spc="10">
              <a:solidFill>
                <a:schemeClr val="bg1"/>
              </a:solidFill>
              <a:cs typeface="Arial"/>
            </a:endParaRPr>
          </a:p>
        </p:txBody>
      </p:sp>
      <p:sp>
        <p:nvSpPr>
          <p:cNvPr id="6" name="TextBox 5">
            <a:extLst>
              <a:ext uri="{FF2B5EF4-FFF2-40B4-BE49-F238E27FC236}">
                <a16:creationId xmlns:a16="http://schemas.microsoft.com/office/drawing/2014/main" id="{68A989E5-C3CA-9494-02F3-1E41797AA524}"/>
              </a:ext>
            </a:extLst>
          </p:cNvPr>
          <p:cNvSpPr txBox="1"/>
          <p:nvPr/>
        </p:nvSpPr>
        <p:spPr>
          <a:xfrm>
            <a:off x="2061012" y="3190796"/>
            <a:ext cx="655949" cy="769441"/>
          </a:xfrm>
          <a:prstGeom prst="rect">
            <a:avLst/>
          </a:prstGeom>
          <a:noFill/>
        </p:spPr>
        <p:txBody>
          <a:bodyPr wrap="none" rtlCol="0">
            <a:spAutoFit/>
          </a:bodyPr>
          <a:lstStyle/>
          <a:p>
            <a:r>
              <a:rPr lang="en-US" sz="4400" b="1">
                <a:solidFill>
                  <a:srgbClr val="404040"/>
                </a:solidFill>
              </a:rPr>
              <a:t>1.</a:t>
            </a:r>
          </a:p>
        </p:txBody>
      </p:sp>
      <p:sp>
        <p:nvSpPr>
          <p:cNvPr id="7" name="TextBox 6">
            <a:extLst>
              <a:ext uri="{FF2B5EF4-FFF2-40B4-BE49-F238E27FC236}">
                <a16:creationId xmlns:a16="http://schemas.microsoft.com/office/drawing/2014/main" id="{4983BD5E-EED7-569F-9B48-6601F30EF16B}"/>
              </a:ext>
            </a:extLst>
          </p:cNvPr>
          <p:cNvSpPr txBox="1"/>
          <p:nvPr/>
        </p:nvSpPr>
        <p:spPr>
          <a:xfrm>
            <a:off x="2061012" y="5159749"/>
            <a:ext cx="655949" cy="769441"/>
          </a:xfrm>
          <a:prstGeom prst="rect">
            <a:avLst/>
          </a:prstGeom>
          <a:noFill/>
        </p:spPr>
        <p:txBody>
          <a:bodyPr wrap="none" rtlCol="0">
            <a:spAutoFit/>
          </a:bodyPr>
          <a:lstStyle/>
          <a:p>
            <a:r>
              <a:rPr lang="en-US" sz="4400" b="1">
                <a:solidFill>
                  <a:srgbClr val="404040"/>
                </a:solidFill>
              </a:rPr>
              <a:t>2.</a:t>
            </a:r>
          </a:p>
        </p:txBody>
      </p:sp>
    </p:spTree>
    <p:extLst>
      <p:ext uri="{BB962C8B-B14F-4D97-AF65-F5344CB8AC3E}">
        <p14:creationId xmlns:p14="http://schemas.microsoft.com/office/powerpoint/2010/main" val="1511500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D6737F-18B3-8A71-1599-39279916A32D}"/>
              </a:ext>
            </a:extLst>
          </p:cNvPr>
          <p:cNvSpPr>
            <a:spLocks noGrp="1"/>
          </p:cNvSpPr>
          <p:nvPr>
            <p:ph type="sldNum" sz="quarter" idx="12"/>
          </p:nvPr>
        </p:nvSpPr>
        <p:spPr/>
        <p:txBody>
          <a:bodyPr/>
          <a:lstStyle/>
          <a:p>
            <a:fld id="{D8955D86-EBE6-46A3-AC78-27FE558A77BB}" type="slidenum">
              <a:rPr lang="en-ID" smtClean="0"/>
              <a:pPr/>
              <a:t>33</a:t>
            </a:fld>
            <a:endParaRPr lang="en-ID"/>
          </a:p>
        </p:txBody>
      </p:sp>
      <p:sp>
        <p:nvSpPr>
          <p:cNvPr id="5" name="TextBox 4">
            <a:extLst>
              <a:ext uri="{FF2B5EF4-FFF2-40B4-BE49-F238E27FC236}">
                <a16:creationId xmlns:a16="http://schemas.microsoft.com/office/drawing/2014/main" id="{CC297DAB-2F4B-3AA1-B6C8-76C4C29FFF89}"/>
              </a:ext>
            </a:extLst>
          </p:cNvPr>
          <p:cNvSpPr txBox="1"/>
          <p:nvPr/>
        </p:nvSpPr>
        <p:spPr>
          <a:xfrm>
            <a:off x="5303155" y="2967335"/>
            <a:ext cx="1585690" cy="461665"/>
          </a:xfrm>
          <a:prstGeom prst="rect">
            <a:avLst/>
          </a:prstGeom>
          <a:noFill/>
        </p:spPr>
        <p:txBody>
          <a:bodyPr wrap="none" rtlCol="0">
            <a:spAutoFit/>
          </a:bodyPr>
          <a:lstStyle/>
          <a:p>
            <a:r>
              <a:rPr lang="en-US" sz="2400" b="1">
                <a:solidFill>
                  <a:schemeClr val="tx1">
                    <a:lumMod val="75000"/>
                    <a:lumOff val="25000"/>
                  </a:schemeClr>
                </a:solidFill>
              </a:rPr>
              <a:t>Appendix</a:t>
            </a:r>
          </a:p>
        </p:txBody>
      </p:sp>
    </p:spTree>
    <p:extLst>
      <p:ext uri="{BB962C8B-B14F-4D97-AF65-F5344CB8AC3E}">
        <p14:creationId xmlns:p14="http://schemas.microsoft.com/office/powerpoint/2010/main" val="1964851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B8B6B28-F6E0-B537-67FF-F9FDAF72D516}"/>
              </a:ext>
            </a:extLst>
          </p:cNvPr>
          <p:cNvSpPr txBox="1"/>
          <p:nvPr/>
        </p:nvSpPr>
        <p:spPr>
          <a:xfrm>
            <a:off x="378734" y="1338864"/>
            <a:ext cx="2850471" cy="972505"/>
          </a:xfrm>
          <a:prstGeom prst="rect">
            <a:avLst/>
          </a:prstGeom>
          <a:solidFill>
            <a:srgbClr val="2F5597"/>
          </a:solidFill>
        </p:spPr>
        <p:txBody>
          <a:bodyPr wrap="square" lIns="90000" tIns="18000" rIns="36000" bIns="18000" rtlCol="0" anchor="t">
            <a:spAutoFit/>
          </a:bodyPr>
          <a:lstStyle/>
          <a:p>
            <a:pPr>
              <a:lnSpc>
                <a:spcPts val="1800"/>
              </a:lnSpc>
              <a:spcAft>
                <a:spcPts val="100"/>
              </a:spcAft>
            </a:pPr>
            <a:r>
              <a:rPr lang="en-US" b="1">
                <a:solidFill>
                  <a:schemeClr val="bg1"/>
                </a:solidFill>
              </a:rPr>
              <a:t>Section 39 - AZ22184A:</a:t>
            </a:r>
          </a:p>
          <a:p>
            <a:pPr marL="180975" indent="-161925">
              <a:lnSpc>
                <a:spcPts val="1800"/>
              </a:lnSpc>
              <a:spcAft>
                <a:spcPts val="100"/>
              </a:spcAft>
              <a:buFont typeface="Arial" panose="020B0604020202020204" pitchFamily="34" charset="0"/>
              <a:buChar char="•"/>
            </a:pPr>
            <a:r>
              <a:rPr lang="en-US" b="1" i="1">
                <a:solidFill>
                  <a:schemeClr val="bg1"/>
                </a:solidFill>
              </a:rPr>
              <a:t>500 m</a:t>
            </a:r>
            <a:r>
              <a:rPr lang="en-US" sz="1600" b="1" i="1">
                <a:solidFill>
                  <a:schemeClr val="bg1"/>
                </a:solidFill>
              </a:rPr>
              <a:t> </a:t>
            </a:r>
            <a:r>
              <a:rPr lang="en-US" sz="1600" i="1">
                <a:solidFill>
                  <a:schemeClr val="bg1"/>
                </a:solidFill>
              </a:rPr>
              <a:t>of </a:t>
            </a:r>
            <a:r>
              <a:rPr lang="en-US" sz="1600" b="1" i="1">
                <a:solidFill>
                  <a:schemeClr val="bg1"/>
                </a:solidFill>
              </a:rPr>
              <a:t>0.66%</a:t>
            </a:r>
            <a:r>
              <a:rPr lang="en-US" b="1" i="1">
                <a:solidFill>
                  <a:schemeClr val="bg1"/>
                </a:solidFill>
              </a:rPr>
              <a:t> Cu </a:t>
            </a:r>
            <a:r>
              <a:rPr lang="en-US" sz="1600" i="1">
                <a:solidFill>
                  <a:schemeClr val="bg1"/>
                </a:solidFill>
              </a:rPr>
              <a:t>incl</a:t>
            </a:r>
            <a:r>
              <a:rPr lang="en-US" b="1" i="1">
                <a:solidFill>
                  <a:schemeClr val="bg1"/>
                </a:solidFill>
              </a:rPr>
              <a:t> 276 m </a:t>
            </a:r>
            <a:r>
              <a:rPr lang="en-US" sz="1600" i="1">
                <a:solidFill>
                  <a:schemeClr val="bg1"/>
                </a:solidFill>
              </a:rPr>
              <a:t>of </a:t>
            </a:r>
            <a:r>
              <a:rPr lang="en-US" b="1" i="1">
                <a:solidFill>
                  <a:schemeClr val="bg1"/>
                </a:solidFill>
              </a:rPr>
              <a:t>0.92% Cu </a:t>
            </a:r>
            <a:r>
              <a:rPr lang="en-US" sz="1600" i="1">
                <a:solidFill>
                  <a:schemeClr val="bg1"/>
                </a:solidFill>
              </a:rPr>
              <a:t>and</a:t>
            </a:r>
            <a:r>
              <a:rPr lang="en-US" b="1" i="1">
                <a:solidFill>
                  <a:schemeClr val="bg1"/>
                </a:solidFill>
              </a:rPr>
              <a:t> 224 m </a:t>
            </a:r>
            <a:r>
              <a:rPr lang="en-US" sz="1600" i="1">
                <a:solidFill>
                  <a:schemeClr val="bg1"/>
                </a:solidFill>
              </a:rPr>
              <a:t>of</a:t>
            </a:r>
            <a:r>
              <a:rPr lang="en-US" b="1" i="1">
                <a:solidFill>
                  <a:schemeClr val="bg1"/>
                </a:solidFill>
              </a:rPr>
              <a:t> 0.34%</a:t>
            </a:r>
            <a:endParaRPr lang="en-US" b="1" i="1">
              <a:solidFill>
                <a:schemeClr val="bg1"/>
              </a:solidFill>
              <a:cs typeface="Arial"/>
            </a:endParaRPr>
          </a:p>
        </p:txBody>
      </p:sp>
      <p:sp>
        <p:nvSpPr>
          <p:cNvPr id="6" name="Title 7">
            <a:extLst>
              <a:ext uri="{FF2B5EF4-FFF2-40B4-BE49-F238E27FC236}">
                <a16:creationId xmlns:a16="http://schemas.microsoft.com/office/drawing/2014/main" id="{1DB11BB8-935D-4E09-D200-7752326C1BC9}"/>
              </a:ext>
            </a:extLst>
          </p:cNvPr>
          <p:cNvSpPr>
            <a:spLocks noGrp="1"/>
          </p:cNvSpPr>
          <p:nvPr>
            <p:ph type="title"/>
          </p:nvPr>
        </p:nvSpPr>
        <p:spPr/>
        <p:txBody>
          <a:bodyPr>
            <a:normAutofit fontScale="90000"/>
          </a:bodyPr>
          <a:lstStyle/>
          <a:p>
            <a:r>
              <a:rPr lang="en-US" sz="2400">
                <a:solidFill>
                  <a:srgbClr val="B96E2A"/>
                </a:solidFill>
                <a:latin typeface="Arial"/>
                <a:cs typeface="Arial"/>
              </a:rPr>
              <a:t>Los </a:t>
            </a:r>
            <a:r>
              <a:rPr lang="en-US" sz="2400" err="1">
                <a:solidFill>
                  <a:srgbClr val="B96E2A"/>
                </a:solidFill>
                <a:latin typeface="Arial"/>
                <a:cs typeface="Arial"/>
              </a:rPr>
              <a:t>Azules</a:t>
            </a:r>
            <a:br>
              <a:rPr lang="en-US" sz="2400">
                <a:solidFill>
                  <a:srgbClr val="B96E2A"/>
                </a:solidFill>
                <a:latin typeface="Arial"/>
                <a:cs typeface="Arial"/>
              </a:rPr>
            </a:br>
            <a:r>
              <a:rPr lang="en-US" sz="2400">
                <a:solidFill>
                  <a:srgbClr val="B96E2A"/>
                </a:solidFill>
                <a:latin typeface="Arial"/>
                <a:cs typeface="Arial"/>
              </a:rPr>
              <a:t>Exploration Highlights Feb – Mar 2023: </a:t>
            </a:r>
            <a:br>
              <a:rPr lang="en-US" sz="1800">
                <a:latin typeface="Arial"/>
                <a:cs typeface="Arial"/>
              </a:rPr>
            </a:br>
            <a:r>
              <a:rPr lang="en-US" sz="2000">
                <a:latin typeface="Arial"/>
                <a:cs typeface="Arial"/>
              </a:rPr>
              <a:t>Recent Drill Results Confirming Continuity of Mineralization </a:t>
            </a:r>
            <a:endParaRPr lang="en-US" sz="1800">
              <a:latin typeface="Arial"/>
            </a:endParaRPr>
          </a:p>
        </p:txBody>
      </p:sp>
      <p:sp>
        <p:nvSpPr>
          <p:cNvPr id="15" name="TextBox 14">
            <a:extLst>
              <a:ext uri="{FF2B5EF4-FFF2-40B4-BE49-F238E27FC236}">
                <a16:creationId xmlns:a16="http://schemas.microsoft.com/office/drawing/2014/main" id="{F9474CF6-2B44-9368-1A7B-AE1F89AF2380}"/>
              </a:ext>
            </a:extLst>
          </p:cNvPr>
          <p:cNvSpPr txBox="1"/>
          <p:nvPr/>
        </p:nvSpPr>
        <p:spPr>
          <a:xfrm>
            <a:off x="378733" y="5519136"/>
            <a:ext cx="2850472" cy="741673"/>
          </a:xfrm>
          <a:prstGeom prst="rect">
            <a:avLst/>
          </a:prstGeom>
          <a:solidFill>
            <a:srgbClr val="9DC3E6"/>
          </a:solidFill>
        </p:spPr>
        <p:txBody>
          <a:bodyPr wrap="square" lIns="90000" tIns="18000" rIns="36000" bIns="18000" rtlCol="0" anchor="t">
            <a:spAutoFit/>
          </a:bodyPr>
          <a:lstStyle/>
          <a:p>
            <a:pPr>
              <a:lnSpc>
                <a:spcPts val="1800"/>
              </a:lnSpc>
              <a:spcAft>
                <a:spcPts val="100"/>
              </a:spcAft>
            </a:pPr>
            <a:r>
              <a:rPr lang="en-US" b="1"/>
              <a:t>Section 46</a:t>
            </a:r>
            <a:r>
              <a:rPr lang="en-US" sz="1600" b="1">
                <a:solidFill>
                  <a:schemeClr val="tx1">
                    <a:lumMod val="65000"/>
                    <a:lumOff val="35000"/>
                  </a:schemeClr>
                </a:solidFill>
              </a:rPr>
              <a:t> - AZ22186: </a:t>
            </a:r>
          </a:p>
          <a:p>
            <a:pPr>
              <a:lnSpc>
                <a:spcPts val="1800"/>
              </a:lnSpc>
              <a:spcAft>
                <a:spcPts val="100"/>
              </a:spcAft>
            </a:pPr>
            <a:r>
              <a:rPr lang="en-US" sz="1600" b="1" i="1">
                <a:solidFill>
                  <a:schemeClr val="tx1">
                    <a:lumMod val="65000"/>
                    <a:lumOff val="35000"/>
                  </a:schemeClr>
                </a:solidFill>
              </a:rPr>
              <a:t>282 m </a:t>
            </a:r>
            <a:r>
              <a:rPr lang="en-US" sz="1600" i="1">
                <a:solidFill>
                  <a:schemeClr val="tx1">
                    <a:lumMod val="65000"/>
                    <a:lumOff val="35000"/>
                  </a:schemeClr>
                </a:solidFill>
              </a:rPr>
              <a:t>of </a:t>
            </a:r>
            <a:r>
              <a:rPr lang="en-US" sz="1600" b="1" i="1">
                <a:solidFill>
                  <a:schemeClr val="tx1">
                    <a:lumMod val="65000"/>
                    <a:lumOff val="35000"/>
                  </a:schemeClr>
                </a:solidFill>
              </a:rPr>
              <a:t>1.00% Cu </a:t>
            </a:r>
            <a:r>
              <a:rPr lang="en-US" sz="1400" i="1">
                <a:solidFill>
                  <a:schemeClr val="tx1">
                    <a:lumMod val="65000"/>
                    <a:lumOff val="35000"/>
                  </a:schemeClr>
                </a:solidFill>
              </a:rPr>
              <a:t>incl</a:t>
            </a:r>
            <a:br>
              <a:rPr lang="en-US" sz="1600" b="1" i="1">
                <a:solidFill>
                  <a:schemeClr val="tx1">
                    <a:lumMod val="65000"/>
                    <a:lumOff val="35000"/>
                  </a:schemeClr>
                </a:solidFill>
              </a:rPr>
            </a:br>
            <a:r>
              <a:rPr lang="en-US" sz="1600" b="1" i="1">
                <a:solidFill>
                  <a:schemeClr val="tx1">
                    <a:lumMod val="65000"/>
                    <a:lumOff val="35000"/>
                  </a:schemeClr>
                </a:solidFill>
              </a:rPr>
              <a:t>172 m </a:t>
            </a:r>
            <a:r>
              <a:rPr lang="en-US" sz="1600" i="1">
                <a:solidFill>
                  <a:schemeClr val="tx1">
                    <a:lumMod val="65000"/>
                    <a:lumOff val="35000"/>
                  </a:schemeClr>
                </a:solidFill>
              </a:rPr>
              <a:t>of </a:t>
            </a:r>
            <a:r>
              <a:rPr lang="en-US" sz="1600" b="1" i="1">
                <a:solidFill>
                  <a:schemeClr val="tx1">
                    <a:lumMod val="65000"/>
                    <a:lumOff val="35000"/>
                  </a:schemeClr>
                </a:solidFill>
              </a:rPr>
              <a:t>1.40% Cu</a:t>
            </a:r>
          </a:p>
        </p:txBody>
      </p:sp>
      <p:sp>
        <p:nvSpPr>
          <p:cNvPr id="9" name="TextBox 8">
            <a:extLst>
              <a:ext uri="{FF2B5EF4-FFF2-40B4-BE49-F238E27FC236}">
                <a16:creationId xmlns:a16="http://schemas.microsoft.com/office/drawing/2014/main" id="{2F595328-2CFC-7A62-D6EB-65BF9CC5374A}"/>
              </a:ext>
            </a:extLst>
          </p:cNvPr>
          <p:cNvSpPr txBox="1"/>
          <p:nvPr/>
        </p:nvSpPr>
        <p:spPr>
          <a:xfrm>
            <a:off x="378733" y="2569285"/>
            <a:ext cx="2850472" cy="1485466"/>
          </a:xfrm>
          <a:prstGeom prst="rect">
            <a:avLst/>
          </a:prstGeom>
          <a:solidFill>
            <a:srgbClr val="9DC3E6"/>
          </a:solidFill>
        </p:spPr>
        <p:txBody>
          <a:bodyPr wrap="square" lIns="90000" tIns="18000" rIns="36000" bIns="18000" rtlCol="0" anchor="t">
            <a:spAutoFit/>
          </a:bodyPr>
          <a:lstStyle/>
          <a:p>
            <a:pPr>
              <a:lnSpc>
                <a:spcPts val="1800"/>
              </a:lnSpc>
              <a:spcAft>
                <a:spcPts val="100"/>
              </a:spcAft>
            </a:pPr>
            <a:r>
              <a:rPr lang="en-US" b="1"/>
              <a:t>Section 38</a:t>
            </a:r>
            <a:r>
              <a:rPr lang="en-US" sz="1600" b="1">
                <a:solidFill>
                  <a:schemeClr val="tx1">
                    <a:lumMod val="65000"/>
                    <a:lumOff val="35000"/>
                  </a:schemeClr>
                </a:solidFill>
              </a:rPr>
              <a:t> - AZ22183:</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152 m </a:t>
            </a:r>
            <a:r>
              <a:rPr lang="en-US" sz="1600" i="1">
                <a:solidFill>
                  <a:schemeClr val="tx1">
                    <a:lumMod val="65000"/>
                    <a:lumOff val="35000"/>
                  </a:schemeClr>
                </a:solidFill>
              </a:rPr>
              <a:t>of</a:t>
            </a:r>
            <a:r>
              <a:rPr lang="en-US" sz="1600" b="1" i="1">
                <a:solidFill>
                  <a:schemeClr val="tx1">
                    <a:lumMod val="65000"/>
                    <a:lumOff val="35000"/>
                  </a:schemeClr>
                </a:solidFill>
              </a:rPr>
              <a:t> 0.87% Cu</a:t>
            </a:r>
          </a:p>
          <a:p>
            <a:pPr>
              <a:lnSpc>
                <a:spcPts val="1800"/>
              </a:lnSpc>
              <a:spcAft>
                <a:spcPts val="100"/>
              </a:spcAft>
            </a:pPr>
            <a:r>
              <a:rPr lang="en-US" sz="1600" b="1">
                <a:solidFill>
                  <a:schemeClr val="tx1">
                    <a:lumMod val="65000"/>
                    <a:lumOff val="35000"/>
                  </a:schemeClr>
                </a:solidFill>
              </a:rPr>
              <a:t>AZ1168:</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333 m </a:t>
            </a:r>
            <a:r>
              <a:rPr lang="en-US" sz="1600" i="1">
                <a:solidFill>
                  <a:schemeClr val="tx1">
                    <a:lumMod val="65000"/>
                    <a:lumOff val="35000"/>
                  </a:schemeClr>
                </a:solidFill>
              </a:rPr>
              <a:t>of</a:t>
            </a:r>
            <a:r>
              <a:rPr lang="en-US" sz="1600" b="1" i="1">
                <a:solidFill>
                  <a:schemeClr val="tx1">
                    <a:lumMod val="65000"/>
                    <a:lumOff val="35000"/>
                  </a:schemeClr>
                </a:solidFill>
              </a:rPr>
              <a:t> 0.72% Cu</a:t>
            </a:r>
          </a:p>
          <a:p>
            <a:pPr>
              <a:lnSpc>
                <a:spcPts val="1800"/>
              </a:lnSpc>
              <a:spcAft>
                <a:spcPts val="100"/>
              </a:spcAft>
            </a:pPr>
            <a:r>
              <a:rPr lang="en-US" sz="1600" b="1">
                <a:solidFill>
                  <a:schemeClr val="tx1">
                    <a:lumMod val="65000"/>
                    <a:lumOff val="35000"/>
                  </a:schemeClr>
                </a:solidFill>
              </a:rPr>
              <a:t>AZ1063:</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313 m </a:t>
            </a:r>
            <a:r>
              <a:rPr lang="en-US" sz="1600" i="1">
                <a:solidFill>
                  <a:schemeClr val="tx1">
                    <a:lumMod val="65000"/>
                    <a:lumOff val="35000"/>
                  </a:schemeClr>
                </a:solidFill>
              </a:rPr>
              <a:t>of</a:t>
            </a:r>
            <a:r>
              <a:rPr lang="en-US" sz="1600" b="1" i="1">
                <a:solidFill>
                  <a:schemeClr val="tx1">
                    <a:lumMod val="65000"/>
                    <a:lumOff val="35000"/>
                  </a:schemeClr>
                </a:solidFill>
              </a:rPr>
              <a:t> 0.74% Cu</a:t>
            </a:r>
          </a:p>
        </p:txBody>
      </p:sp>
      <p:pic>
        <p:nvPicPr>
          <p:cNvPr id="69" name="Picture 68" descr="Diagram&#10;&#10;Description automatically generated">
            <a:extLst>
              <a:ext uri="{FF2B5EF4-FFF2-40B4-BE49-F238E27FC236}">
                <a16:creationId xmlns:a16="http://schemas.microsoft.com/office/drawing/2014/main" id="{03AE892C-FAF1-D138-FB68-ABCB1C051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719" y="1184108"/>
            <a:ext cx="8731321" cy="5176052"/>
          </a:xfrm>
          <a:prstGeom prst="rect">
            <a:avLst/>
          </a:prstGeom>
        </p:spPr>
      </p:pic>
      <p:sp>
        <p:nvSpPr>
          <p:cNvPr id="7" name="Slide Number Placeholder 6">
            <a:extLst>
              <a:ext uri="{FF2B5EF4-FFF2-40B4-BE49-F238E27FC236}">
                <a16:creationId xmlns:a16="http://schemas.microsoft.com/office/drawing/2014/main" id="{4C0D61B9-4DB2-04CB-26E3-67B41F0F9FC1}"/>
              </a:ext>
            </a:extLst>
          </p:cNvPr>
          <p:cNvSpPr>
            <a:spLocks noGrp="1"/>
          </p:cNvSpPr>
          <p:nvPr>
            <p:ph type="sldNum" sz="quarter" idx="12"/>
          </p:nvPr>
        </p:nvSpPr>
        <p:spPr/>
        <p:txBody>
          <a:bodyPr/>
          <a:lstStyle/>
          <a:p>
            <a:fld id="{D8955D86-EBE6-46A3-AC78-27FE558A77BB}" type="slidenum">
              <a:rPr lang="en-ID" smtClean="0"/>
              <a:pPr/>
              <a:t>34</a:t>
            </a:fld>
            <a:endParaRPr lang="en-ID"/>
          </a:p>
        </p:txBody>
      </p:sp>
      <p:sp>
        <p:nvSpPr>
          <p:cNvPr id="4" name="TextBox 3">
            <a:extLst>
              <a:ext uri="{FF2B5EF4-FFF2-40B4-BE49-F238E27FC236}">
                <a16:creationId xmlns:a16="http://schemas.microsoft.com/office/drawing/2014/main" id="{99950F7C-11CE-7858-99F0-000DAE0300AF}"/>
              </a:ext>
            </a:extLst>
          </p:cNvPr>
          <p:cNvSpPr txBox="1"/>
          <p:nvPr/>
        </p:nvSpPr>
        <p:spPr>
          <a:xfrm>
            <a:off x="378733" y="4172450"/>
            <a:ext cx="2850472" cy="1228986"/>
          </a:xfrm>
          <a:prstGeom prst="rect">
            <a:avLst/>
          </a:prstGeom>
          <a:solidFill>
            <a:srgbClr val="9CC3E7"/>
          </a:solidFill>
        </p:spPr>
        <p:txBody>
          <a:bodyPr wrap="square" lIns="90000" tIns="18000" rIns="36000" bIns="18000" rtlCol="0" anchor="t">
            <a:spAutoFit/>
          </a:bodyPr>
          <a:lstStyle/>
          <a:p>
            <a:pPr>
              <a:lnSpc>
                <a:spcPts val="1800"/>
              </a:lnSpc>
              <a:spcAft>
                <a:spcPts val="100"/>
              </a:spcAft>
            </a:pPr>
            <a:r>
              <a:rPr lang="en-US" b="1"/>
              <a:t>Section 40 - </a:t>
            </a:r>
            <a:r>
              <a:rPr lang="en-US" sz="1600" b="1">
                <a:solidFill>
                  <a:schemeClr val="tx1">
                    <a:lumMod val="65000"/>
                    <a:lumOff val="35000"/>
                  </a:schemeClr>
                </a:solidFill>
              </a:rPr>
              <a:t>AZ22181:</a:t>
            </a:r>
          </a:p>
          <a:p>
            <a:pPr marL="180975" indent="-161925">
              <a:lnSpc>
                <a:spcPts val="1800"/>
              </a:lnSpc>
              <a:spcAft>
                <a:spcPts val="100"/>
              </a:spcAft>
              <a:buFont typeface="Arial" panose="020B0604020202020204" pitchFamily="34" charset="0"/>
              <a:buChar char="•"/>
            </a:pPr>
            <a:r>
              <a:rPr lang="en-US" sz="1600" b="1">
                <a:solidFill>
                  <a:schemeClr val="tx1">
                    <a:lumMod val="65000"/>
                    <a:lumOff val="35000"/>
                  </a:schemeClr>
                </a:solidFill>
              </a:rPr>
              <a:t>502 m of 0.50% Cu incl</a:t>
            </a:r>
            <a:br>
              <a:rPr lang="en-US" sz="1600" b="1">
                <a:solidFill>
                  <a:schemeClr val="tx1">
                    <a:lumMod val="65000"/>
                    <a:lumOff val="35000"/>
                  </a:schemeClr>
                </a:solidFill>
              </a:rPr>
            </a:br>
            <a:r>
              <a:rPr lang="en-US" sz="1600" b="1">
                <a:solidFill>
                  <a:schemeClr val="tx1">
                    <a:lumMod val="65000"/>
                    <a:lumOff val="35000"/>
                  </a:schemeClr>
                </a:solidFill>
              </a:rPr>
              <a:t>172 m of 0.87% Cu</a:t>
            </a:r>
          </a:p>
          <a:p>
            <a:pPr marL="19050">
              <a:lnSpc>
                <a:spcPts val="1800"/>
              </a:lnSpc>
              <a:spcAft>
                <a:spcPts val="100"/>
              </a:spcAft>
            </a:pPr>
            <a:r>
              <a:rPr lang="en-US" sz="1600" b="1">
                <a:solidFill>
                  <a:schemeClr val="tx1">
                    <a:lumMod val="65000"/>
                    <a:lumOff val="35000"/>
                  </a:schemeClr>
                </a:solidFill>
              </a:rPr>
              <a:t>AZ22188:</a:t>
            </a:r>
          </a:p>
          <a:p>
            <a:pPr marL="180975" indent="-161925">
              <a:lnSpc>
                <a:spcPts val="1800"/>
              </a:lnSpc>
              <a:spcAft>
                <a:spcPts val="100"/>
              </a:spcAft>
              <a:buFont typeface="Arial" panose="020B0604020202020204" pitchFamily="34" charset="0"/>
              <a:buChar char="•"/>
            </a:pPr>
            <a:r>
              <a:rPr lang="en-US" sz="1600" b="1">
                <a:solidFill>
                  <a:schemeClr val="tx1">
                    <a:lumMod val="65000"/>
                    <a:lumOff val="35000"/>
                  </a:schemeClr>
                </a:solidFill>
              </a:rPr>
              <a:t> 128 m of 0.78% Cu</a:t>
            </a:r>
          </a:p>
        </p:txBody>
      </p:sp>
    </p:spTree>
    <p:extLst>
      <p:ext uri="{BB962C8B-B14F-4D97-AF65-F5344CB8AC3E}">
        <p14:creationId xmlns:p14="http://schemas.microsoft.com/office/powerpoint/2010/main" val="4102544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B8B6B28-F6E0-B537-67FF-F9FDAF72D516}"/>
              </a:ext>
            </a:extLst>
          </p:cNvPr>
          <p:cNvSpPr txBox="1"/>
          <p:nvPr/>
        </p:nvSpPr>
        <p:spPr>
          <a:xfrm>
            <a:off x="378734" y="1338864"/>
            <a:ext cx="2850471" cy="972505"/>
          </a:xfrm>
          <a:prstGeom prst="rect">
            <a:avLst/>
          </a:prstGeom>
          <a:solidFill>
            <a:srgbClr val="9CC3E7"/>
          </a:solidFill>
        </p:spPr>
        <p:txBody>
          <a:bodyPr wrap="square" lIns="90000" tIns="18000" rIns="36000" bIns="18000" rtlCol="0" anchor="t">
            <a:spAutoFit/>
          </a:bodyPr>
          <a:lstStyle/>
          <a:p>
            <a:pPr>
              <a:lnSpc>
                <a:spcPts val="1800"/>
              </a:lnSpc>
              <a:spcAft>
                <a:spcPts val="100"/>
              </a:spcAft>
            </a:pPr>
            <a:r>
              <a:rPr lang="en-US" b="1"/>
              <a:t>Section 39 - </a:t>
            </a:r>
            <a:r>
              <a:rPr lang="en-US" sz="1600" b="1">
                <a:solidFill>
                  <a:schemeClr val="tx1">
                    <a:lumMod val="65000"/>
                    <a:lumOff val="35000"/>
                  </a:schemeClr>
                </a:solidFill>
              </a:rPr>
              <a:t>AZ22184A:</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500 m </a:t>
            </a:r>
            <a:r>
              <a:rPr lang="en-US" sz="1600" i="1">
                <a:solidFill>
                  <a:schemeClr val="tx1">
                    <a:lumMod val="65000"/>
                    <a:lumOff val="35000"/>
                  </a:schemeClr>
                </a:solidFill>
              </a:rPr>
              <a:t>of </a:t>
            </a:r>
            <a:r>
              <a:rPr lang="en-US" sz="1600" b="1" i="1">
                <a:solidFill>
                  <a:schemeClr val="tx1">
                    <a:lumMod val="65000"/>
                    <a:lumOff val="35000"/>
                  </a:schemeClr>
                </a:solidFill>
              </a:rPr>
              <a:t>0.66% Cu </a:t>
            </a:r>
            <a:r>
              <a:rPr lang="en-US" sz="1600" i="1">
                <a:solidFill>
                  <a:schemeClr val="tx1">
                    <a:lumMod val="65000"/>
                    <a:lumOff val="35000"/>
                  </a:schemeClr>
                </a:solidFill>
              </a:rPr>
              <a:t>incl</a:t>
            </a:r>
            <a:r>
              <a:rPr lang="en-US" sz="1600" b="1" i="1">
                <a:solidFill>
                  <a:schemeClr val="tx1">
                    <a:lumMod val="65000"/>
                    <a:lumOff val="35000"/>
                  </a:schemeClr>
                </a:solidFill>
              </a:rPr>
              <a:t> 276 m </a:t>
            </a:r>
            <a:r>
              <a:rPr lang="en-US" sz="1600" i="1">
                <a:solidFill>
                  <a:schemeClr val="tx1">
                    <a:lumMod val="65000"/>
                    <a:lumOff val="35000"/>
                  </a:schemeClr>
                </a:solidFill>
              </a:rPr>
              <a:t>of </a:t>
            </a:r>
            <a:r>
              <a:rPr lang="en-US" sz="1600" b="1" i="1">
                <a:solidFill>
                  <a:schemeClr val="tx1">
                    <a:lumMod val="65000"/>
                    <a:lumOff val="35000"/>
                  </a:schemeClr>
                </a:solidFill>
              </a:rPr>
              <a:t>0.92% Cu </a:t>
            </a:r>
            <a:r>
              <a:rPr lang="en-US" sz="1600" i="1">
                <a:solidFill>
                  <a:schemeClr val="tx1">
                    <a:lumMod val="65000"/>
                    <a:lumOff val="35000"/>
                  </a:schemeClr>
                </a:solidFill>
              </a:rPr>
              <a:t>and</a:t>
            </a:r>
            <a:r>
              <a:rPr lang="en-US" sz="1600" b="1" i="1">
                <a:solidFill>
                  <a:schemeClr val="tx1">
                    <a:lumMod val="65000"/>
                    <a:lumOff val="35000"/>
                  </a:schemeClr>
                </a:solidFill>
              </a:rPr>
              <a:t> 224 m </a:t>
            </a:r>
            <a:r>
              <a:rPr lang="en-US" sz="1600" i="1">
                <a:solidFill>
                  <a:schemeClr val="tx1">
                    <a:lumMod val="65000"/>
                    <a:lumOff val="35000"/>
                  </a:schemeClr>
                </a:solidFill>
              </a:rPr>
              <a:t>of</a:t>
            </a:r>
            <a:r>
              <a:rPr lang="en-US" sz="1600" b="1" i="1">
                <a:solidFill>
                  <a:schemeClr val="tx1">
                    <a:lumMod val="65000"/>
                    <a:lumOff val="35000"/>
                  </a:schemeClr>
                </a:solidFill>
              </a:rPr>
              <a:t> 0.34%</a:t>
            </a:r>
            <a:endParaRPr lang="en-US" sz="1600" b="1" i="1">
              <a:solidFill>
                <a:schemeClr val="tx1">
                  <a:lumMod val="65000"/>
                  <a:lumOff val="35000"/>
                </a:schemeClr>
              </a:solidFill>
              <a:cs typeface="Arial"/>
            </a:endParaRPr>
          </a:p>
        </p:txBody>
      </p:sp>
      <p:sp>
        <p:nvSpPr>
          <p:cNvPr id="6" name="Title 7">
            <a:extLst>
              <a:ext uri="{FF2B5EF4-FFF2-40B4-BE49-F238E27FC236}">
                <a16:creationId xmlns:a16="http://schemas.microsoft.com/office/drawing/2014/main" id="{1DB11BB8-935D-4E09-D200-7752326C1BC9}"/>
              </a:ext>
            </a:extLst>
          </p:cNvPr>
          <p:cNvSpPr>
            <a:spLocks noGrp="1"/>
          </p:cNvSpPr>
          <p:nvPr>
            <p:ph type="title"/>
          </p:nvPr>
        </p:nvSpPr>
        <p:spPr/>
        <p:txBody>
          <a:bodyPr>
            <a:normAutofit fontScale="90000"/>
          </a:bodyPr>
          <a:lstStyle/>
          <a:p>
            <a:r>
              <a:rPr lang="en-US" sz="2400">
                <a:solidFill>
                  <a:srgbClr val="B96E2A"/>
                </a:solidFill>
                <a:latin typeface="Arial"/>
                <a:cs typeface="Arial"/>
              </a:rPr>
              <a:t>Los </a:t>
            </a:r>
            <a:r>
              <a:rPr lang="en-US" sz="2400" err="1">
                <a:solidFill>
                  <a:srgbClr val="B96E2A"/>
                </a:solidFill>
                <a:latin typeface="Arial"/>
                <a:cs typeface="Arial"/>
              </a:rPr>
              <a:t>Azules</a:t>
            </a:r>
            <a:br>
              <a:rPr lang="en-US" sz="2400">
                <a:solidFill>
                  <a:srgbClr val="B96E2A"/>
                </a:solidFill>
                <a:latin typeface="Arial"/>
                <a:cs typeface="Arial"/>
              </a:rPr>
            </a:br>
            <a:r>
              <a:rPr lang="en-US" sz="2400">
                <a:solidFill>
                  <a:srgbClr val="B96E2A"/>
                </a:solidFill>
                <a:latin typeface="Arial"/>
                <a:cs typeface="Arial"/>
              </a:rPr>
              <a:t>Exploration Highlights Feb – Mar 2023: </a:t>
            </a:r>
            <a:br>
              <a:rPr lang="en-US" sz="1800">
                <a:latin typeface="Arial"/>
                <a:cs typeface="Arial"/>
              </a:rPr>
            </a:br>
            <a:r>
              <a:rPr lang="en-US" sz="2000">
                <a:latin typeface="Arial"/>
                <a:cs typeface="Arial"/>
              </a:rPr>
              <a:t>Recent Drill Results Confirming Continuity of Mineralization </a:t>
            </a:r>
            <a:endParaRPr lang="en-US" sz="1800">
              <a:latin typeface="Arial"/>
            </a:endParaRPr>
          </a:p>
        </p:txBody>
      </p:sp>
      <p:sp>
        <p:nvSpPr>
          <p:cNvPr id="15" name="TextBox 14">
            <a:extLst>
              <a:ext uri="{FF2B5EF4-FFF2-40B4-BE49-F238E27FC236}">
                <a16:creationId xmlns:a16="http://schemas.microsoft.com/office/drawing/2014/main" id="{F9474CF6-2B44-9368-1A7B-AE1F89AF2380}"/>
              </a:ext>
            </a:extLst>
          </p:cNvPr>
          <p:cNvSpPr txBox="1"/>
          <p:nvPr/>
        </p:nvSpPr>
        <p:spPr>
          <a:xfrm>
            <a:off x="378733" y="5519136"/>
            <a:ext cx="2850472" cy="741673"/>
          </a:xfrm>
          <a:prstGeom prst="rect">
            <a:avLst/>
          </a:prstGeom>
          <a:solidFill>
            <a:srgbClr val="9DC3E6"/>
          </a:solidFill>
        </p:spPr>
        <p:txBody>
          <a:bodyPr wrap="square" lIns="90000" tIns="18000" rIns="36000" bIns="18000" rtlCol="0" anchor="t">
            <a:spAutoFit/>
          </a:bodyPr>
          <a:lstStyle/>
          <a:p>
            <a:pPr>
              <a:lnSpc>
                <a:spcPts val="1800"/>
              </a:lnSpc>
              <a:spcAft>
                <a:spcPts val="100"/>
              </a:spcAft>
            </a:pPr>
            <a:r>
              <a:rPr lang="en-US" b="1"/>
              <a:t>Section 46</a:t>
            </a:r>
            <a:r>
              <a:rPr lang="en-US" sz="1600" b="1">
                <a:solidFill>
                  <a:schemeClr val="tx1">
                    <a:lumMod val="65000"/>
                    <a:lumOff val="35000"/>
                  </a:schemeClr>
                </a:solidFill>
              </a:rPr>
              <a:t> - AZ22186: </a:t>
            </a:r>
          </a:p>
          <a:p>
            <a:pPr>
              <a:lnSpc>
                <a:spcPts val="1800"/>
              </a:lnSpc>
              <a:spcAft>
                <a:spcPts val="100"/>
              </a:spcAft>
            </a:pPr>
            <a:r>
              <a:rPr lang="en-US" sz="1600" b="1" i="1">
                <a:solidFill>
                  <a:schemeClr val="tx1">
                    <a:lumMod val="65000"/>
                    <a:lumOff val="35000"/>
                  </a:schemeClr>
                </a:solidFill>
              </a:rPr>
              <a:t>282 m </a:t>
            </a:r>
            <a:r>
              <a:rPr lang="en-US" sz="1600" i="1">
                <a:solidFill>
                  <a:schemeClr val="tx1">
                    <a:lumMod val="65000"/>
                    <a:lumOff val="35000"/>
                  </a:schemeClr>
                </a:solidFill>
              </a:rPr>
              <a:t>of </a:t>
            </a:r>
            <a:r>
              <a:rPr lang="en-US" sz="1600" b="1" i="1">
                <a:solidFill>
                  <a:schemeClr val="tx1">
                    <a:lumMod val="65000"/>
                    <a:lumOff val="35000"/>
                  </a:schemeClr>
                </a:solidFill>
              </a:rPr>
              <a:t>1.00% Cu </a:t>
            </a:r>
            <a:r>
              <a:rPr lang="en-US" sz="1400" i="1">
                <a:solidFill>
                  <a:schemeClr val="tx1">
                    <a:lumMod val="65000"/>
                    <a:lumOff val="35000"/>
                  </a:schemeClr>
                </a:solidFill>
              </a:rPr>
              <a:t>incl</a:t>
            </a:r>
            <a:br>
              <a:rPr lang="en-US" sz="1600" b="1" i="1">
                <a:solidFill>
                  <a:schemeClr val="tx1">
                    <a:lumMod val="65000"/>
                    <a:lumOff val="35000"/>
                  </a:schemeClr>
                </a:solidFill>
              </a:rPr>
            </a:br>
            <a:r>
              <a:rPr lang="en-US" sz="1600" b="1" i="1">
                <a:solidFill>
                  <a:schemeClr val="tx1">
                    <a:lumMod val="65000"/>
                    <a:lumOff val="35000"/>
                  </a:schemeClr>
                </a:solidFill>
              </a:rPr>
              <a:t>172 m </a:t>
            </a:r>
            <a:r>
              <a:rPr lang="en-US" sz="1600" i="1">
                <a:solidFill>
                  <a:schemeClr val="tx1">
                    <a:lumMod val="65000"/>
                    <a:lumOff val="35000"/>
                  </a:schemeClr>
                </a:solidFill>
              </a:rPr>
              <a:t>of </a:t>
            </a:r>
            <a:r>
              <a:rPr lang="en-US" sz="1600" b="1" i="1">
                <a:solidFill>
                  <a:schemeClr val="tx1">
                    <a:lumMod val="65000"/>
                    <a:lumOff val="35000"/>
                  </a:schemeClr>
                </a:solidFill>
              </a:rPr>
              <a:t>1.40% Cu</a:t>
            </a:r>
          </a:p>
        </p:txBody>
      </p:sp>
      <p:sp>
        <p:nvSpPr>
          <p:cNvPr id="9" name="TextBox 8">
            <a:extLst>
              <a:ext uri="{FF2B5EF4-FFF2-40B4-BE49-F238E27FC236}">
                <a16:creationId xmlns:a16="http://schemas.microsoft.com/office/drawing/2014/main" id="{2F595328-2CFC-7A62-D6EB-65BF9CC5374A}"/>
              </a:ext>
            </a:extLst>
          </p:cNvPr>
          <p:cNvSpPr txBox="1"/>
          <p:nvPr/>
        </p:nvSpPr>
        <p:spPr>
          <a:xfrm>
            <a:off x="378733" y="2569285"/>
            <a:ext cx="2850472" cy="1485466"/>
          </a:xfrm>
          <a:prstGeom prst="rect">
            <a:avLst/>
          </a:prstGeom>
          <a:solidFill>
            <a:srgbClr val="2F5597"/>
          </a:solidFill>
          <a:ln>
            <a:noFill/>
          </a:ln>
        </p:spPr>
        <p:txBody>
          <a:bodyPr wrap="square" lIns="90000" tIns="18000" rIns="36000" bIns="18000" rtlCol="0" anchor="t">
            <a:spAutoFit/>
          </a:bodyPr>
          <a:lstStyle/>
          <a:p>
            <a:pPr>
              <a:lnSpc>
                <a:spcPts val="1800"/>
              </a:lnSpc>
              <a:spcAft>
                <a:spcPts val="100"/>
              </a:spcAft>
            </a:pPr>
            <a:r>
              <a:rPr lang="en-US" b="1">
                <a:solidFill>
                  <a:schemeClr val="bg1"/>
                </a:solidFill>
              </a:rPr>
              <a:t>Section 38</a:t>
            </a:r>
            <a:r>
              <a:rPr lang="en-US" sz="1600" b="1">
                <a:solidFill>
                  <a:schemeClr val="bg1"/>
                </a:solidFill>
              </a:rPr>
              <a:t> - AZ22183:</a:t>
            </a:r>
          </a:p>
          <a:p>
            <a:pPr marL="180975" indent="-161925">
              <a:lnSpc>
                <a:spcPts val="1800"/>
              </a:lnSpc>
              <a:spcAft>
                <a:spcPts val="100"/>
              </a:spcAft>
              <a:buFont typeface="Arial" panose="020B0604020202020204" pitchFamily="34" charset="0"/>
              <a:buChar char="•"/>
            </a:pPr>
            <a:r>
              <a:rPr lang="en-US" sz="1600" b="1" i="1">
                <a:solidFill>
                  <a:schemeClr val="bg1"/>
                </a:solidFill>
              </a:rPr>
              <a:t>152 m </a:t>
            </a:r>
            <a:r>
              <a:rPr lang="en-US" sz="1600" i="1">
                <a:solidFill>
                  <a:schemeClr val="bg1"/>
                </a:solidFill>
              </a:rPr>
              <a:t>of</a:t>
            </a:r>
            <a:r>
              <a:rPr lang="en-US" sz="1600" b="1" i="1">
                <a:solidFill>
                  <a:schemeClr val="bg1"/>
                </a:solidFill>
              </a:rPr>
              <a:t> 0.87% Cu</a:t>
            </a:r>
          </a:p>
          <a:p>
            <a:pPr>
              <a:lnSpc>
                <a:spcPts val="1800"/>
              </a:lnSpc>
              <a:spcAft>
                <a:spcPts val="100"/>
              </a:spcAft>
            </a:pPr>
            <a:r>
              <a:rPr lang="en-US" sz="1600" b="1">
                <a:solidFill>
                  <a:schemeClr val="bg1"/>
                </a:solidFill>
              </a:rPr>
              <a:t>AZ1168:</a:t>
            </a:r>
          </a:p>
          <a:p>
            <a:pPr marL="180975" indent="-161925">
              <a:lnSpc>
                <a:spcPts val="1800"/>
              </a:lnSpc>
              <a:spcAft>
                <a:spcPts val="100"/>
              </a:spcAft>
              <a:buFont typeface="Arial" panose="020B0604020202020204" pitchFamily="34" charset="0"/>
              <a:buChar char="•"/>
            </a:pPr>
            <a:r>
              <a:rPr lang="en-US" sz="1600" b="1" i="1">
                <a:solidFill>
                  <a:schemeClr val="bg1"/>
                </a:solidFill>
              </a:rPr>
              <a:t>333 m </a:t>
            </a:r>
            <a:r>
              <a:rPr lang="en-US" sz="1600" i="1">
                <a:solidFill>
                  <a:schemeClr val="bg1"/>
                </a:solidFill>
              </a:rPr>
              <a:t>of</a:t>
            </a:r>
            <a:r>
              <a:rPr lang="en-US" sz="1600" b="1" i="1">
                <a:solidFill>
                  <a:schemeClr val="bg1"/>
                </a:solidFill>
              </a:rPr>
              <a:t> 0.72% Cu</a:t>
            </a:r>
          </a:p>
          <a:p>
            <a:pPr>
              <a:lnSpc>
                <a:spcPts val="1800"/>
              </a:lnSpc>
              <a:spcAft>
                <a:spcPts val="100"/>
              </a:spcAft>
            </a:pPr>
            <a:r>
              <a:rPr lang="en-US" sz="1600" b="1">
                <a:solidFill>
                  <a:schemeClr val="bg1"/>
                </a:solidFill>
              </a:rPr>
              <a:t>AZ1063:</a:t>
            </a:r>
          </a:p>
          <a:p>
            <a:pPr marL="180975" indent="-161925">
              <a:lnSpc>
                <a:spcPts val="1800"/>
              </a:lnSpc>
              <a:spcAft>
                <a:spcPts val="100"/>
              </a:spcAft>
              <a:buFont typeface="Arial" panose="020B0604020202020204" pitchFamily="34" charset="0"/>
              <a:buChar char="•"/>
            </a:pPr>
            <a:r>
              <a:rPr lang="en-US" sz="1600" b="1" i="1">
                <a:solidFill>
                  <a:schemeClr val="bg1"/>
                </a:solidFill>
              </a:rPr>
              <a:t>313 m </a:t>
            </a:r>
            <a:r>
              <a:rPr lang="en-US" sz="1600" i="1">
                <a:solidFill>
                  <a:schemeClr val="bg1"/>
                </a:solidFill>
              </a:rPr>
              <a:t>of</a:t>
            </a:r>
            <a:r>
              <a:rPr lang="en-US" sz="1600" b="1" i="1">
                <a:solidFill>
                  <a:schemeClr val="bg1"/>
                </a:solidFill>
              </a:rPr>
              <a:t> 0.74% Cu</a:t>
            </a:r>
          </a:p>
        </p:txBody>
      </p:sp>
      <p:sp>
        <p:nvSpPr>
          <p:cNvPr id="7" name="Slide Number Placeholder 6">
            <a:extLst>
              <a:ext uri="{FF2B5EF4-FFF2-40B4-BE49-F238E27FC236}">
                <a16:creationId xmlns:a16="http://schemas.microsoft.com/office/drawing/2014/main" id="{4C0D61B9-4DB2-04CB-26E3-67B41F0F9FC1}"/>
              </a:ext>
            </a:extLst>
          </p:cNvPr>
          <p:cNvSpPr>
            <a:spLocks noGrp="1"/>
          </p:cNvSpPr>
          <p:nvPr>
            <p:ph type="sldNum" sz="quarter" idx="12"/>
          </p:nvPr>
        </p:nvSpPr>
        <p:spPr/>
        <p:txBody>
          <a:bodyPr/>
          <a:lstStyle/>
          <a:p>
            <a:fld id="{D8955D86-EBE6-46A3-AC78-27FE558A77BB}" type="slidenum">
              <a:rPr lang="en-ID" smtClean="0"/>
              <a:pPr/>
              <a:t>35</a:t>
            </a:fld>
            <a:endParaRPr lang="en-ID"/>
          </a:p>
        </p:txBody>
      </p:sp>
      <p:pic>
        <p:nvPicPr>
          <p:cNvPr id="3" name="Picture 2" descr="Diagram&#10;&#10;Description automatically generated">
            <a:extLst>
              <a:ext uri="{FF2B5EF4-FFF2-40B4-BE49-F238E27FC236}">
                <a16:creationId xmlns:a16="http://schemas.microsoft.com/office/drawing/2014/main" id="{81837A5D-8D13-5353-7CE6-62A6B0D6D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653" y="1278407"/>
            <a:ext cx="8101011" cy="5035464"/>
          </a:xfrm>
          <a:prstGeom prst="rect">
            <a:avLst/>
          </a:prstGeom>
        </p:spPr>
      </p:pic>
      <p:sp>
        <p:nvSpPr>
          <p:cNvPr id="2" name="TextBox 1">
            <a:extLst>
              <a:ext uri="{FF2B5EF4-FFF2-40B4-BE49-F238E27FC236}">
                <a16:creationId xmlns:a16="http://schemas.microsoft.com/office/drawing/2014/main" id="{43C7F547-841C-837C-E20E-7FDA9C9C2633}"/>
              </a:ext>
            </a:extLst>
          </p:cNvPr>
          <p:cNvSpPr txBox="1"/>
          <p:nvPr/>
        </p:nvSpPr>
        <p:spPr>
          <a:xfrm>
            <a:off x="378733" y="4172450"/>
            <a:ext cx="2850472" cy="1228986"/>
          </a:xfrm>
          <a:prstGeom prst="rect">
            <a:avLst/>
          </a:prstGeom>
          <a:solidFill>
            <a:srgbClr val="9CC3E7"/>
          </a:solidFill>
        </p:spPr>
        <p:txBody>
          <a:bodyPr wrap="square" lIns="90000" tIns="18000" rIns="36000" bIns="18000" rtlCol="0" anchor="t">
            <a:spAutoFit/>
          </a:bodyPr>
          <a:lstStyle/>
          <a:p>
            <a:pPr>
              <a:lnSpc>
                <a:spcPts val="1800"/>
              </a:lnSpc>
              <a:spcAft>
                <a:spcPts val="100"/>
              </a:spcAft>
            </a:pPr>
            <a:r>
              <a:rPr lang="en-US" b="1"/>
              <a:t>Section 40 - </a:t>
            </a:r>
            <a:r>
              <a:rPr lang="en-US" sz="1600" b="1">
                <a:solidFill>
                  <a:schemeClr val="tx1">
                    <a:lumMod val="65000"/>
                    <a:lumOff val="35000"/>
                  </a:schemeClr>
                </a:solidFill>
              </a:rPr>
              <a:t>AZ22181:</a:t>
            </a:r>
          </a:p>
          <a:p>
            <a:pPr marL="180975" indent="-161925">
              <a:lnSpc>
                <a:spcPts val="1800"/>
              </a:lnSpc>
              <a:spcAft>
                <a:spcPts val="100"/>
              </a:spcAft>
              <a:buFont typeface="Arial" panose="020B0604020202020204" pitchFamily="34" charset="0"/>
              <a:buChar char="•"/>
            </a:pPr>
            <a:r>
              <a:rPr lang="en-US" sz="1600" b="1">
                <a:solidFill>
                  <a:schemeClr val="tx1">
                    <a:lumMod val="65000"/>
                    <a:lumOff val="35000"/>
                  </a:schemeClr>
                </a:solidFill>
              </a:rPr>
              <a:t>502 m of 0.50% Cu incl</a:t>
            </a:r>
            <a:br>
              <a:rPr lang="en-US" sz="1600" b="1">
                <a:solidFill>
                  <a:schemeClr val="tx1">
                    <a:lumMod val="65000"/>
                    <a:lumOff val="35000"/>
                  </a:schemeClr>
                </a:solidFill>
              </a:rPr>
            </a:br>
            <a:r>
              <a:rPr lang="en-US" sz="1600" b="1">
                <a:solidFill>
                  <a:schemeClr val="tx1">
                    <a:lumMod val="65000"/>
                    <a:lumOff val="35000"/>
                  </a:schemeClr>
                </a:solidFill>
              </a:rPr>
              <a:t>172 m of 0.87% Cu</a:t>
            </a:r>
          </a:p>
          <a:p>
            <a:pPr marL="19050">
              <a:lnSpc>
                <a:spcPts val="1800"/>
              </a:lnSpc>
              <a:spcAft>
                <a:spcPts val="100"/>
              </a:spcAft>
            </a:pPr>
            <a:r>
              <a:rPr lang="en-US" sz="1600" b="1">
                <a:solidFill>
                  <a:schemeClr val="tx1">
                    <a:lumMod val="65000"/>
                    <a:lumOff val="35000"/>
                  </a:schemeClr>
                </a:solidFill>
              </a:rPr>
              <a:t>AZ22188:</a:t>
            </a:r>
          </a:p>
          <a:p>
            <a:pPr marL="180975" indent="-161925">
              <a:lnSpc>
                <a:spcPts val="1800"/>
              </a:lnSpc>
              <a:spcAft>
                <a:spcPts val="100"/>
              </a:spcAft>
              <a:buFont typeface="Arial" panose="020B0604020202020204" pitchFamily="34" charset="0"/>
              <a:buChar char="•"/>
            </a:pPr>
            <a:r>
              <a:rPr lang="en-US" sz="1600" b="1">
                <a:solidFill>
                  <a:schemeClr val="tx1">
                    <a:lumMod val="65000"/>
                    <a:lumOff val="35000"/>
                  </a:schemeClr>
                </a:solidFill>
              </a:rPr>
              <a:t> 128 m of 0.78% Cu</a:t>
            </a:r>
          </a:p>
        </p:txBody>
      </p:sp>
    </p:spTree>
    <p:extLst>
      <p:ext uri="{BB962C8B-B14F-4D97-AF65-F5344CB8AC3E}">
        <p14:creationId xmlns:p14="http://schemas.microsoft.com/office/powerpoint/2010/main" val="91727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B8B6B28-F6E0-B537-67FF-F9FDAF72D516}"/>
              </a:ext>
            </a:extLst>
          </p:cNvPr>
          <p:cNvSpPr txBox="1"/>
          <p:nvPr/>
        </p:nvSpPr>
        <p:spPr>
          <a:xfrm>
            <a:off x="378734" y="1338864"/>
            <a:ext cx="2850471" cy="972505"/>
          </a:xfrm>
          <a:prstGeom prst="rect">
            <a:avLst/>
          </a:prstGeom>
          <a:solidFill>
            <a:srgbClr val="9CC3E7"/>
          </a:solidFill>
        </p:spPr>
        <p:txBody>
          <a:bodyPr wrap="square" lIns="90000" tIns="18000" rIns="36000" bIns="18000" rtlCol="0" anchor="t">
            <a:spAutoFit/>
          </a:bodyPr>
          <a:lstStyle/>
          <a:p>
            <a:pPr>
              <a:lnSpc>
                <a:spcPts val="1800"/>
              </a:lnSpc>
              <a:spcAft>
                <a:spcPts val="100"/>
              </a:spcAft>
            </a:pPr>
            <a:r>
              <a:rPr lang="en-US" b="1"/>
              <a:t>Section 39 - </a:t>
            </a:r>
            <a:r>
              <a:rPr lang="en-US" sz="1600" b="1">
                <a:solidFill>
                  <a:schemeClr val="tx1">
                    <a:lumMod val="65000"/>
                    <a:lumOff val="35000"/>
                  </a:schemeClr>
                </a:solidFill>
              </a:rPr>
              <a:t>AZ22184A:</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500 m </a:t>
            </a:r>
            <a:r>
              <a:rPr lang="en-US" sz="1600" i="1">
                <a:solidFill>
                  <a:schemeClr val="tx1">
                    <a:lumMod val="65000"/>
                    <a:lumOff val="35000"/>
                  </a:schemeClr>
                </a:solidFill>
              </a:rPr>
              <a:t>of </a:t>
            </a:r>
            <a:r>
              <a:rPr lang="en-US" sz="1600" b="1" i="1">
                <a:solidFill>
                  <a:schemeClr val="tx1">
                    <a:lumMod val="65000"/>
                    <a:lumOff val="35000"/>
                  </a:schemeClr>
                </a:solidFill>
              </a:rPr>
              <a:t>0.66% Cu </a:t>
            </a:r>
            <a:r>
              <a:rPr lang="en-US" sz="1600" i="1">
                <a:solidFill>
                  <a:schemeClr val="tx1">
                    <a:lumMod val="65000"/>
                    <a:lumOff val="35000"/>
                  </a:schemeClr>
                </a:solidFill>
              </a:rPr>
              <a:t>incl</a:t>
            </a:r>
            <a:br>
              <a:rPr lang="en-US" sz="1600" b="1" i="1">
                <a:solidFill>
                  <a:schemeClr val="tx1">
                    <a:lumMod val="65000"/>
                    <a:lumOff val="35000"/>
                  </a:schemeClr>
                </a:solidFill>
              </a:rPr>
            </a:br>
            <a:r>
              <a:rPr lang="en-US" sz="1600" b="1" i="1">
                <a:solidFill>
                  <a:schemeClr val="tx1">
                    <a:lumMod val="65000"/>
                    <a:lumOff val="35000"/>
                  </a:schemeClr>
                </a:solidFill>
              </a:rPr>
              <a:t>276 m </a:t>
            </a:r>
            <a:r>
              <a:rPr lang="en-US" sz="1600" i="1">
                <a:solidFill>
                  <a:schemeClr val="tx1">
                    <a:lumMod val="65000"/>
                    <a:lumOff val="35000"/>
                  </a:schemeClr>
                </a:solidFill>
              </a:rPr>
              <a:t>of </a:t>
            </a:r>
            <a:r>
              <a:rPr lang="en-US" sz="1600" b="1" i="1">
                <a:solidFill>
                  <a:schemeClr val="tx1">
                    <a:lumMod val="65000"/>
                    <a:lumOff val="35000"/>
                  </a:schemeClr>
                </a:solidFill>
              </a:rPr>
              <a:t>0.92% Cu </a:t>
            </a:r>
            <a:r>
              <a:rPr lang="en-US" sz="1600" i="1">
                <a:solidFill>
                  <a:schemeClr val="tx1">
                    <a:lumMod val="65000"/>
                    <a:lumOff val="35000"/>
                  </a:schemeClr>
                </a:solidFill>
              </a:rPr>
              <a:t>and</a:t>
            </a:r>
            <a:r>
              <a:rPr lang="en-US" sz="1600" b="1" i="1">
                <a:solidFill>
                  <a:schemeClr val="tx1">
                    <a:lumMod val="65000"/>
                    <a:lumOff val="35000"/>
                  </a:schemeClr>
                </a:solidFill>
              </a:rPr>
              <a:t> 224 m </a:t>
            </a:r>
            <a:r>
              <a:rPr lang="en-US" sz="1600" i="1">
                <a:solidFill>
                  <a:schemeClr val="tx1">
                    <a:lumMod val="65000"/>
                    <a:lumOff val="35000"/>
                  </a:schemeClr>
                </a:solidFill>
              </a:rPr>
              <a:t>of</a:t>
            </a:r>
            <a:r>
              <a:rPr lang="en-US" sz="1600" b="1" i="1">
                <a:solidFill>
                  <a:schemeClr val="tx1">
                    <a:lumMod val="65000"/>
                    <a:lumOff val="35000"/>
                  </a:schemeClr>
                </a:solidFill>
              </a:rPr>
              <a:t> 0.34%</a:t>
            </a:r>
            <a:endParaRPr lang="en-US" sz="1600" b="1" i="1">
              <a:solidFill>
                <a:schemeClr val="tx1">
                  <a:lumMod val="65000"/>
                  <a:lumOff val="35000"/>
                </a:schemeClr>
              </a:solidFill>
              <a:cs typeface="Arial"/>
            </a:endParaRPr>
          </a:p>
        </p:txBody>
      </p:sp>
      <p:sp>
        <p:nvSpPr>
          <p:cNvPr id="6" name="Title 7">
            <a:extLst>
              <a:ext uri="{FF2B5EF4-FFF2-40B4-BE49-F238E27FC236}">
                <a16:creationId xmlns:a16="http://schemas.microsoft.com/office/drawing/2014/main" id="{1DB11BB8-935D-4E09-D200-7752326C1BC9}"/>
              </a:ext>
            </a:extLst>
          </p:cNvPr>
          <p:cNvSpPr>
            <a:spLocks noGrp="1"/>
          </p:cNvSpPr>
          <p:nvPr>
            <p:ph type="title"/>
          </p:nvPr>
        </p:nvSpPr>
        <p:spPr/>
        <p:txBody>
          <a:bodyPr>
            <a:normAutofit fontScale="90000"/>
          </a:bodyPr>
          <a:lstStyle/>
          <a:p>
            <a:r>
              <a:rPr lang="en-US" sz="2400">
                <a:solidFill>
                  <a:srgbClr val="B96E2A"/>
                </a:solidFill>
                <a:latin typeface="Arial"/>
                <a:cs typeface="Arial"/>
              </a:rPr>
              <a:t>Los </a:t>
            </a:r>
            <a:r>
              <a:rPr lang="en-US" sz="2400" err="1">
                <a:solidFill>
                  <a:srgbClr val="B96E2A"/>
                </a:solidFill>
                <a:latin typeface="Arial"/>
                <a:cs typeface="Arial"/>
              </a:rPr>
              <a:t>Azules</a:t>
            </a:r>
            <a:br>
              <a:rPr lang="en-US" sz="2400">
                <a:solidFill>
                  <a:srgbClr val="B96E2A"/>
                </a:solidFill>
                <a:latin typeface="Arial"/>
                <a:cs typeface="Arial"/>
              </a:rPr>
            </a:br>
            <a:r>
              <a:rPr lang="en-US" sz="2400">
                <a:solidFill>
                  <a:srgbClr val="B96E2A"/>
                </a:solidFill>
                <a:latin typeface="Arial"/>
                <a:cs typeface="Arial"/>
              </a:rPr>
              <a:t>Exploration Highlights Feb – Mar 2023: </a:t>
            </a:r>
            <a:br>
              <a:rPr lang="en-US" sz="1800">
                <a:latin typeface="Arial"/>
                <a:cs typeface="Arial"/>
              </a:rPr>
            </a:br>
            <a:r>
              <a:rPr lang="en-US" sz="2000">
                <a:latin typeface="Arial"/>
                <a:cs typeface="Arial"/>
              </a:rPr>
              <a:t>Recent Drill Results Confirming Continuity of Mineralization </a:t>
            </a:r>
            <a:endParaRPr lang="en-US" sz="1800">
              <a:latin typeface="Arial"/>
            </a:endParaRPr>
          </a:p>
        </p:txBody>
      </p:sp>
      <p:sp>
        <p:nvSpPr>
          <p:cNvPr id="15" name="TextBox 14">
            <a:extLst>
              <a:ext uri="{FF2B5EF4-FFF2-40B4-BE49-F238E27FC236}">
                <a16:creationId xmlns:a16="http://schemas.microsoft.com/office/drawing/2014/main" id="{F9474CF6-2B44-9368-1A7B-AE1F89AF2380}"/>
              </a:ext>
            </a:extLst>
          </p:cNvPr>
          <p:cNvSpPr txBox="1"/>
          <p:nvPr/>
        </p:nvSpPr>
        <p:spPr>
          <a:xfrm>
            <a:off x="378733" y="5519136"/>
            <a:ext cx="2850472" cy="741673"/>
          </a:xfrm>
          <a:prstGeom prst="rect">
            <a:avLst/>
          </a:prstGeom>
          <a:solidFill>
            <a:srgbClr val="9DC3E6"/>
          </a:solidFill>
        </p:spPr>
        <p:txBody>
          <a:bodyPr wrap="square" lIns="90000" tIns="18000" rIns="36000" bIns="18000" rtlCol="0" anchor="t">
            <a:spAutoFit/>
          </a:bodyPr>
          <a:lstStyle/>
          <a:p>
            <a:pPr>
              <a:lnSpc>
                <a:spcPts val="1800"/>
              </a:lnSpc>
              <a:spcAft>
                <a:spcPts val="100"/>
              </a:spcAft>
            </a:pPr>
            <a:r>
              <a:rPr lang="en-US" b="1"/>
              <a:t>Section 46</a:t>
            </a:r>
            <a:r>
              <a:rPr lang="en-US" sz="1600" b="1">
                <a:solidFill>
                  <a:schemeClr val="tx1">
                    <a:lumMod val="65000"/>
                    <a:lumOff val="35000"/>
                  </a:schemeClr>
                </a:solidFill>
              </a:rPr>
              <a:t> - AZ22186: </a:t>
            </a:r>
          </a:p>
          <a:p>
            <a:pPr>
              <a:lnSpc>
                <a:spcPts val="1800"/>
              </a:lnSpc>
              <a:spcAft>
                <a:spcPts val="100"/>
              </a:spcAft>
            </a:pPr>
            <a:r>
              <a:rPr lang="en-US" sz="1600" b="1" i="1">
                <a:solidFill>
                  <a:schemeClr val="tx1">
                    <a:lumMod val="65000"/>
                    <a:lumOff val="35000"/>
                  </a:schemeClr>
                </a:solidFill>
              </a:rPr>
              <a:t>282 m </a:t>
            </a:r>
            <a:r>
              <a:rPr lang="en-US" sz="1600" i="1">
                <a:solidFill>
                  <a:schemeClr val="tx1">
                    <a:lumMod val="65000"/>
                    <a:lumOff val="35000"/>
                  </a:schemeClr>
                </a:solidFill>
              </a:rPr>
              <a:t>of </a:t>
            </a:r>
            <a:r>
              <a:rPr lang="en-US" sz="1600" b="1" i="1">
                <a:solidFill>
                  <a:schemeClr val="tx1">
                    <a:lumMod val="65000"/>
                    <a:lumOff val="35000"/>
                  </a:schemeClr>
                </a:solidFill>
              </a:rPr>
              <a:t>1.00% Cu </a:t>
            </a:r>
            <a:r>
              <a:rPr lang="en-US" sz="1400" i="1">
                <a:solidFill>
                  <a:schemeClr val="tx1">
                    <a:lumMod val="65000"/>
                    <a:lumOff val="35000"/>
                  </a:schemeClr>
                </a:solidFill>
              </a:rPr>
              <a:t>incl</a:t>
            </a:r>
            <a:br>
              <a:rPr lang="en-US" sz="1600" b="1" i="1">
                <a:solidFill>
                  <a:schemeClr val="tx1">
                    <a:lumMod val="65000"/>
                    <a:lumOff val="35000"/>
                  </a:schemeClr>
                </a:solidFill>
              </a:rPr>
            </a:br>
            <a:r>
              <a:rPr lang="en-US" sz="1600" b="1" i="1">
                <a:solidFill>
                  <a:schemeClr val="tx1">
                    <a:lumMod val="65000"/>
                    <a:lumOff val="35000"/>
                  </a:schemeClr>
                </a:solidFill>
              </a:rPr>
              <a:t>172 m </a:t>
            </a:r>
            <a:r>
              <a:rPr lang="en-US" sz="1600" i="1">
                <a:solidFill>
                  <a:schemeClr val="tx1">
                    <a:lumMod val="65000"/>
                    <a:lumOff val="35000"/>
                  </a:schemeClr>
                </a:solidFill>
              </a:rPr>
              <a:t>of </a:t>
            </a:r>
            <a:r>
              <a:rPr lang="en-US" sz="1600" b="1" i="1">
                <a:solidFill>
                  <a:schemeClr val="tx1">
                    <a:lumMod val="65000"/>
                    <a:lumOff val="35000"/>
                  </a:schemeClr>
                </a:solidFill>
              </a:rPr>
              <a:t>1.40% Cu</a:t>
            </a:r>
          </a:p>
        </p:txBody>
      </p:sp>
      <p:sp>
        <p:nvSpPr>
          <p:cNvPr id="17" name="TextBox 16">
            <a:extLst>
              <a:ext uri="{FF2B5EF4-FFF2-40B4-BE49-F238E27FC236}">
                <a16:creationId xmlns:a16="http://schemas.microsoft.com/office/drawing/2014/main" id="{FF5B7272-4B41-2A20-9EAD-4ED225A043F7}"/>
              </a:ext>
            </a:extLst>
          </p:cNvPr>
          <p:cNvSpPr txBox="1"/>
          <p:nvPr/>
        </p:nvSpPr>
        <p:spPr>
          <a:xfrm>
            <a:off x="378733" y="4145523"/>
            <a:ext cx="2850472" cy="1228986"/>
          </a:xfrm>
          <a:prstGeom prst="rect">
            <a:avLst/>
          </a:prstGeom>
          <a:solidFill>
            <a:srgbClr val="2F5597"/>
          </a:solidFill>
        </p:spPr>
        <p:txBody>
          <a:bodyPr wrap="square" lIns="90000" tIns="18000" rIns="36000" bIns="18000" rtlCol="0" anchor="t">
            <a:spAutoFit/>
          </a:bodyPr>
          <a:lstStyle/>
          <a:p>
            <a:pPr>
              <a:lnSpc>
                <a:spcPts val="1800"/>
              </a:lnSpc>
              <a:spcAft>
                <a:spcPts val="100"/>
              </a:spcAft>
            </a:pPr>
            <a:r>
              <a:rPr lang="en-US" b="1">
                <a:solidFill>
                  <a:schemeClr val="bg1"/>
                </a:solidFill>
              </a:rPr>
              <a:t>Section 40</a:t>
            </a:r>
            <a:r>
              <a:rPr lang="en-US" sz="1600" b="1">
                <a:solidFill>
                  <a:schemeClr val="bg1"/>
                </a:solidFill>
              </a:rPr>
              <a:t> - AZ22181:</a:t>
            </a:r>
          </a:p>
          <a:p>
            <a:pPr marL="180975" indent="-161925">
              <a:lnSpc>
                <a:spcPts val="1800"/>
              </a:lnSpc>
              <a:spcAft>
                <a:spcPts val="100"/>
              </a:spcAft>
              <a:buFont typeface="Arial" panose="020B0604020202020204" pitchFamily="34" charset="0"/>
              <a:buChar char="•"/>
            </a:pPr>
            <a:r>
              <a:rPr lang="en-US" sz="1600" b="1" i="1">
                <a:solidFill>
                  <a:schemeClr val="bg1"/>
                </a:solidFill>
              </a:rPr>
              <a:t>502 m </a:t>
            </a:r>
            <a:r>
              <a:rPr lang="en-US" sz="1600" i="1">
                <a:solidFill>
                  <a:schemeClr val="bg1"/>
                </a:solidFill>
              </a:rPr>
              <a:t>of</a:t>
            </a:r>
            <a:r>
              <a:rPr lang="en-US" sz="1600" b="1" i="1">
                <a:solidFill>
                  <a:schemeClr val="bg1"/>
                </a:solidFill>
              </a:rPr>
              <a:t> 0.50% Cu </a:t>
            </a:r>
            <a:r>
              <a:rPr lang="en-US" sz="1400" i="1">
                <a:solidFill>
                  <a:schemeClr val="bg1"/>
                </a:solidFill>
              </a:rPr>
              <a:t>incl</a:t>
            </a:r>
            <a:br>
              <a:rPr lang="en-US" sz="1400" b="1" i="1">
                <a:solidFill>
                  <a:schemeClr val="bg1"/>
                </a:solidFill>
              </a:rPr>
            </a:br>
            <a:r>
              <a:rPr lang="en-US" sz="1600" b="1" i="1">
                <a:solidFill>
                  <a:schemeClr val="bg1"/>
                </a:solidFill>
              </a:rPr>
              <a:t>172 m </a:t>
            </a:r>
            <a:r>
              <a:rPr lang="en-US" sz="1600" i="1">
                <a:solidFill>
                  <a:schemeClr val="bg1"/>
                </a:solidFill>
              </a:rPr>
              <a:t>of</a:t>
            </a:r>
            <a:r>
              <a:rPr lang="en-US" sz="1600" b="1" i="1">
                <a:solidFill>
                  <a:schemeClr val="bg1"/>
                </a:solidFill>
              </a:rPr>
              <a:t> 0.87% Cu</a:t>
            </a:r>
          </a:p>
          <a:p>
            <a:pPr marL="19050">
              <a:lnSpc>
                <a:spcPts val="1800"/>
              </a:lnSpc>
              <a:spcAft>
                <a:spcPts val="100"/>
              </a:spcAft>
            </a:pPr>
            <a:r>
              <a:rPr lang="en-US" sz="1600" b="1" i="1">
                <a:solidFill>
                  <a:schemeClr val="bg1"/>
                </a:solidFill>
              </a:rPr>
              <a:t>AZ22188:</a:t>
            </a:r>
          </a:p>
          <a:p>
            <a:pPr marL="180975" indent="-161925">
              <a:lnSpc>
                <a:spcPts val="1800"/>
              </a:lnSpc>
              <a:spcAft>
                <a:spcPts val="100"/>
              </a:spcAft>
              <a:buFont typeface="Arial" panose="020B0604020202020204" pitchFamily="34" charset="0"/>
              <a:buChar char="•"/>
            </a:pPr>
            <a:r>
              <a:rPr lang="en-US" sz="1600" b="1" i="1">
                <a:solidFill>
                  <a:schemeClr val="bg1"/>
                </a:solidFill>
              </a:rPr>
              <a:t> 128 m </a:t>
            </a:r>
            <a:r>
              <a:rPr lang="en-US" sz="1600" i="1">
                <a:solidFill>
                  <a:schemeClr val="bg1"/>
                </a:solidFill>
              </a:rPr>
              <a:t>of</a:t>
            </a:r>
            <a:r>
              <a:rPr lang="en-US" sz="1600" b="1" i="1">
                <a:solidFill>
                  <a:schemeClr val="bg1"/>
                </a:solidFill>
              </a:rPr>
              <a:t> 0.78% Cu</a:t>
            </a:r>
          </a:p>
        </p:txBody>
      </p:sp>
      <p:sp>
        <p:nvSpPr>
          <p:cNvPr id="9" name="TextBox 8">
            <a:extLst>
              <a:ext uri="{FF2B5EF4-FFF2-40B4-BE49-F238E27FC236}">
                <a16:creationId xmlns:a16="http://schemas.microsoft.com/office/drawing/2014/main" id="{2F595328-2CFC-7A62-D6EB-65BF9CC5374A}"/>
              </a:ext>
            </a:extLst>
          </p:cNvPr>
          <p:cNvSpPr txBox="1"/>
          <p:nvPr/>
        </p:nvSpPr>
        <p:spPr>
          <a:xfrm>
            <a:off x="378733" y="2510293"/>
            <a:ext cx="2850472" cy="1485466"/>
          </a:xfrm>
          <a:prstGeom prst="rect">
            <a:avLst/>
          </a:prstGeom>
          <a:solidFill>
            <a:srgbClr val="9DC3E6"/>
          </a:solidFill>
        </p:spPr>
        <p:txBody>
          <a:bodyPr wrap="square" lIns="90000" tIns="18000" rIns="36000" bIns="18000" rtlCol="0" anchor="t">
            <a:spAutoFit/>
          </a:bodyPr>
          <a:lstStyle/>
          <a:p>
            <a:pPr>
              <a:lnSpc>
                <a:spcPts val="1800"/>
              </a:lnSpc>
              <a:spcAft>
                <a:spcPts val="100"/>
              </a:spcAft>
            </a:pPr>
            <a:r>
              <a:rPr lang="en-US" b="1"/>
              <a:t>Section 38</a:t>
            </a:r>
            <a:r>
              <a:rPr lang="en-US" sz="1600" b="1">
                <a:solidFill>
                  <a:schemeClr val="tx1">
                    <a:lumMod val="65000"/>
                    <a:lumOff val="35000"/>
                  </a:schemeClr>
                </a:solidFill>
              </a:rPr>
              <a:t> - AZ22183:</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152 m </a:t>
            </a:r>
            <a:r>
              <a:rPr lang="en-US" sz="1600" i="1">
                <a:solidFill>
                  <a:schemeClr val="tx1">
                    <a:lumMod val="65000"/>
                    <a:lumOff val="35000"/>
                  </a:schemeClr>
                </a:solidFill>
              </a:rPr>
              <a:t>of</a:t>
            </a:r>
            <a:r>
              <a:rPr lang="en-US" sz="1600" b="1" i="1">
                <a:solidFill>
                  <a:schemeClr val="tx1">
                    <a:lumMod val="65000"/>
                    <a:lumOff val="35000"/>
                  </a:schemeClr>
                </a:solidFill>
              </a:rPr>
              <a:t> 0.87% Cu</a:t>
            </a:r>
          </a:p>
          <a:p>
            <a:pPr>
              <a:lnSpc>
                <a:spcPts val="1800"/>
              </a:lnSpc>
              <a:spcAft>
                <a:spcPts val="100"/>
              </a:spcAft>
            </a:pPr>
            <a:r>
              <a:rPr lang="en-US" sz="1600" b="1">
                <a:solidFill>
                  <a:schemeClr val="tx1">
                    <a:lumMod val="65000"/>
                    <a:lumOff val="35000"/>
                  </a:schemeClr>
                </a:solidFill>
              </a:rPr>
              <a:t>AZ1168:</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333 m </a:t>
            </a:r>
            <a:r>
              <a:rPr lang="en-US" sz="1600" i="1">
                <a:solidFill>
                  <a:schemeClr val="tx1">
                    <a:lumMod val="65000"/>
                    <a:lumOff val="35000"/>
                  </a:schemeClr>
                </a:solidFill>
              </a:rPr>
              <a:t>of</a:t>
            </a:r>
            <a:r>
              <a:rPr lang="en-US" sz="1600" b="1" i="1">
                <a:solidFill>
                  <a:schemeClr val="tx1">
                    <a:lumMod val="65000"/>
                    <a:lumOff val="35000"/>
                  </a:schemeClr>
                </a:solidFill>
              </a:rPr>
              <a:t> 0.72% Cu</a:t>
            </a:r>
          </a:p>
          <a:p>
            <a:pPr>
              <a:lnSpc>
                <a:spcPts val="1800"/>
              </a:lnSpc>
              <a:spcAft>
                <a:spcPts val="100"/>
              </a:spcAft>
            </a:pPr>
            <a:r>
              <a:rPr lang="en-US" sz="1600" b="1">
                <a:solidFill>
                  <a:schemeClr val="tx1">
                    <a:lumMod val="65000"/>
                    <a:lumOff val="35000"/>
                  </a:schemeClr>
                </a:solidFill>
              </a:rPr>
              <a:t>AZ1063:</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313 m </a:t>
            </a:r>
            <a:r>
              <a:rPr lang="en-US" sz="1600" i="1">
                <a:solidFill>
                  <a:schemeClr val="tx1">
                    <a:lumMod val="65000"/>
                    <a:lumOff val="35000"/>
                  </a:schemeClr>
                </a:solidFill>
              </a:rPr>
              <a:t>of</a:t>
            </a:r>
            <a:r>
              <a:rPr lang="en-US" sz="1600" b="1" i="1">
                <a:solidFill>
                  <a:schemeClr val="tx1">
                    <a:lumMod val="65000"/>
                    <a:lumOff val="35000"/>
                  </a:schemeClr>
                </a:solidFill>
              </a:rPr>
              <a:t> 0.74% Cu</a:t>
            </a:r>
          </a:p>
        </p:txBody>
      </p:sp>
      <p:sp>
        <p:nvSpPr>
          <p:cNvPr id="7" name="Slide Number Placeholder 6">
            <a:extLst>
              <a:ext uri="{FF2B5EF4-FFF2-40B4-BE49-F238E27FC236}">
                <a16:creationId xmlns:a16="http://schemas.microsoft.com/office/drawing/2014/main" id="{4C0D61B9-4DB2-04CB-26E3-67B41F0F9FC1}"/>
              </a:ext>
            </a:extLst>
          </p:cNvPr>
          <p:cNvSpPr>
            <a:spLocks noGrp="1"/>
          </p:cNvSpPr>
          <p:nvPr>
            <p:ph type="sldNum" sz="quarter" idx="12"/>
          </p:nvPr>
        </p:nvSpPr>
        <p:spPr/>
        <p:txBody>
          <a:bodyPr/>
          <a:lstStyle/>
          <a:p>
            <a:fld id="{D8955D86-EBE6-46A3-AC78-27FE558A77BB}" type="slidenum">
              <a:rPr lang="en-ID" smtClean="0"/>
              <a:pPr/>
              <a:t>36</a:t>
            </a:fld>
            <a:endParaRPr lang="en-ID"/>
          </a:p>
        </p:txBody>
      </p:sp>
      <p:pic>
        <p:nvPicPr>
          <p:cNvPr id="3" name="Picture 2" descr="Diagram&#10;&#10;Description automatically generated with medium confidence">
            <a:extLst>
              <a:ext uri="{FF2B5EF4-FFF2-40B4-BE49-F238E27FC236}">
                <a16:creationId xmlns:a16="http://schemas.microsoft.com/office/drawing/2014/main" id="{EE6C303E-58A3-A014-6E32-01FE0B649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513" y="1180187"/>
            <a:ext cx="7580011" cy="5138509"/>
          </a:xfrm>
          <a:prstGeom prst="rect">
            <a:avLst/>
          </a:prstGeom>
        </p:spPr>
      </p:pic>
    </p:spTree>
    <p:extLst>
      <p:ext uri="{BB962C8B-B14F-4D97-AF65-F5344CB8AC3E}">
        <p14:creationId xmlns:p14="http://schemas.microsoft.com/office/powerpoint/2010/main" val="1153378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B8B6B28-F6E0-B537-67FF-F9FDAF72D516}"/>
              </a:ext>
            </a:extLst>
          </p:cNvPr>
          <p:cNvSpPr txBox="1"/>
          <p:nvPr/>
        </p:nvSpPr>
        <p:spPr>
          <a:xfrm>
            <a:off x="378734" y="1338864"/>
            <a:ext cx="2850471" cy="972505"/>
          </a:xfrm>
          <a:prstGeom prst="rect">
            <a:avLst/>
          </a:prstGeom>
          <a:solidFill>
            <a:srgbClr val="9CC3E7"/>
          </a:solidFill>
        </p:spPr>
        <p:txBody>
          <a:bodyPr wrap="square" lIns="90000" tIns="18000" rIns="36000" bIns="18000" rtlCol="0" anchor="t">
            <a:spAutoFit/>
          </a:bodyPr>
          <a:lstStyle/>
          <a:p>
            <a:pPr>
              <a:lnSpc>
                <a:spcPts val="1800"/>
              </a:lnSpc>
              <a:spcAft>
                <a:spcPts val="100"/>
              </a:spcAft>
            </a:pPr>
            <a:r>
              <a:rPr lang="en-US" b="1"/>
              <a:t>Section 39 - </a:t>
            </a:r>
            <a:r>
              <a:rPr lang="en-US" b="1">
                <a:solidFill>
                  <a:schemeClr val="tx1">
                    <a:lumMod val="65000"/>
                    <a:lumOff val="35000"/>
                  </a:schemeClr>
                </a:solidFill>
              </a:rPr>
              <a:t>AZ22184A:</a:t>
            </a:r>
          </a:p>
          <a:p>
            <a:pPr marL="180975" indent="-161925">
              <a:lnSpc>
                <a:spcPts val="1800"/>
              </a:lnSpc>
              <a:spcAft>
                <a:spcPts val="100"/>
              </a:spcAft>
              <a:buFont typeface="Arial" panose="020B0604020202020204" pitchFamily="34" charset="0"/>
              <a:buChar char="•"/>
            </a:pPr>
            <a:r>
              <a:rPr lang="en-US" b="1" i="1">
                <a:solidFill>
                  <a:schemeClr val="tx1">
                    <a:lumMod val="65000"/>
                    <a:lumOff val="35000"/>
                  </a:schemeClr>
                </a:solidFill>
              </a:rPr>
              <a:t>500 m</a:t>
            </a:r>
            <a:r>
              <a:rPr lang="en-US" sz="1600" b="1" i="1">
                <a:solidFill>
                  <a:schemeClr val="tx1">
                    <a:lumMod val="65000"/>
                    <a:lumOff val="35000"/>
                  </a:schemeClr>
                </a:solidFill>
              </a:rPr>
              <a:t> </a:t>
            </a:r>
            <a:r>
              <a:rPr lang="en-US" sz="1600" i="1">
                <a:solidFill>
                  <a:schemeClr val="tx1">
                    <a:lumMod val="65000"/>
                    <a:lumOff val="35000"/>
                  </a:schemeClr>
                </a:solidFill>
              </a:rPr>
              <a:t>of </a:t>
            </a:r>
            <a:r>
              <a:rPr lang="en-US" sz="1600" b="1" i="1">
                <a:solidFill>
                  <a:schemeClr val="tx1">
                    <a:lumMod val="65000"/>
                    <a:lumOff val="35000"/>
                  </a:schemeClr>
                </a:solidFill>
              </a:rPr>
              <a:t>0.66%</a:t>
            </a:r>
            <a:r>
              <a:rPr lang="en-US" b="1" i="1">
                <a:solidFill>
                  <a:schemeClr val="tx1">
                    <a:lumMod val="65000"/>
                    <a:lumOff val="35000"/>
                  </a:schemeClr>
                </a:solidFill>
              </a:rPr>
              <a:t> Cu </a:t>
            </a:r>
            <a:r>
              <a:rPr lang="en-US" sz="1600" i="1">
                <a:solidFill>
                  <a:schemeClr val="tx1">
                    <a:lumMod val="65000"/>
                    <a:lumOff val="35000"/>
                  </a:schemeClr>
                </a:solidFill>
              </a:rPr>
              <a:t>incl</a:t>
            </a:r>
            <a:r>
              <a:rPr lang="en-US" b="1" i="1">
                <a:solidFill>
                  <a:schemeClr val="tx1">
                    <a:lumMod val="65000"/>
                    <a:lumOff val="35000"/>
                  </a:schemeClr>
                </a:solidFill>
              </a:rPr>
              <a:t> 276 m </a:t>
            </a:r>
            <a:r>
              <a:rPr lang="en-US" sz="1600" i="1">
                <a:solidFill>
                  <a:schemeClr val="tx1">
                    <a:lumMod val="65000"/>
                    <a:lumOff val="35000"/>
                  </a:schemeClr>
                </a:solidFill>
              </a:rPr>
              <a:t>of </a:t>
            </a:r>
            <a:r>
              <a:rPr lang="en-US" b="1" i="1">
                <a:solidFill>
                  <a:schemeClr val="tx1">
                    <a:lumMod val="65000"/>
                    <a:lumOff val="35000"/>
                  </a:schemeClr>
                </a:solidFill>
              </a:rPr>
              <a:t>0.92% Cu </a:t>
            </a:r>
            <a:r>
              <a:rPr lang="en-US" sz="1600" i="1">
                <a:solidFill>
                  <a:schemeClr val="tx1">
                    <a:lumMod val="65000"/>
                    <a:lumOff val="35000"/>
                  </a:schemeClr>
                </a:solidFill>
              </a:rPr>
              <a:t>and</a:t>
            </a:r>
            <a:r>
              <a:rPr lang="en-US" b="1" i="1">
                <a:solidFill>
                  <a:schemeClr val="tx1">
                    <a:lumMod val="65000"/>
                    <a:lumOff val="35000"/>
                  </a:schemeClr>
                </a:solidFill>
              </a:rPr>
              <a:t> 224 m </a:t>
            </a:r>
            <a:r>
              <a:rPr lang="en-US" sz="1600" i="1">
                <a:solidFill>
                  <a:schemeClr val="tx1">
                    <a:lumMod val="65000"/>
                    <a:lumOff val="35000"/>
                  </a:schemeClr>
                </a:solidFill>
              </a:rPr>
              <a:t>of</a:t>
            </a:r>
            <a:r>
              <a:rPr lang="en-US" b="1" i="1">
                <a:solidFill>
                  <a:schemeClr val="tx1">
                    <a:lumMod val="65000"/>
                    <a:lumOff val="35000"/>
                  </a:schemeClr>
                </a:solidFill>
              </a:rPr>
              <a:t> 0.34%</a:t>
            </a:r>
            <a:endParaRPr lang="en-US" b="1" i="1">
              <a:solidFill>
                <a:schemeClr val="tx1">
                  <a:lumMod val="65000"/>
                  <a:lumOff val="35000"/>
                </a:schemeClr>
              </a:solidFill>
              <a:cs typeface="Arial"/>
            </a:endParaRPr>
          </a:p>
        </p:txBody>
      </p:sp>
      <p:sp>
        <p:nvSpPr>
          <p:cNvPr id="6" name="Title 7">
            <a:extLst>
              <a:ext uri="{FF2B5EF4-FFF2-40B4-BE49-F238E27FC236}">
                <a16:creationId xmlns:a16="http://schemas.microsoft.com/office/drawing/2014/main" id="{1DB11BB8-935D-4E09-D200-7752326C1BC9}"/>
              </a:ext>
            </a:extLst>
          </p:cNvPr>
          <p:cNvSpPr>
            <a:spLocks noGrp="1"/>
          </p:cNvSpPr>
          <p:nvPr>
            <p:ph type="title"/>
          </p:nvPr>
        </p:nvSpPr>
        <p:spPr/>
        <p:txBody>
          <a:bodyPr>
            <a:normAutofit fontScale="90000"/>
          </a:bodyPr>
          <a:lstStyle/>
          <a:p>
            <a:r>
              <a:rPr lang="en-US" sz="2400">
                <a:solidFill>
                  <a:srgbClr val="B96E2A"/>
                </a:solidFill>
                <a:latin typeface="Arial"/>
                <a:cs typeface="Arial"/>
              </a:rPr>
              <a:t>Los </a:t>
            </a:r>
            <a:r>
              <a:rPr lang="en-US" sz="2400" err="1">
                <a:solidFill>
                  <a:srgbClr val="B96E2A"/>
                </a:solidFill>
                <a:latin typeface="Arial"/>
                <a:cs typeface="Arial"/>
              </a:rPr>
              <a:t>Azules</a:t>
            </a:r>
            <a:br>
              <a:rPr lang="en-US" sz="2400">
                <a:solidFill>
                  <a:srgbClr val="B96E2A"/>
                </a:solidFill>
                <a:latin typeface="Arial"/>
                <a:cs typeface="Arial"/>
              </a:rPr>
            </a:br>
            <a:r>
              <a:rPr lang="en-US" sz="2400">
                <a:solidFill>
                  <a:srgbClr val="B96E2A"/>
                </a:solidFill>
                <a:latin typeface="Arial"/>
                <a:cs typeface="Arial"/>
              </a:rPr>
              <a:t>Exploration Highlights Feb – Mar 2023: </a:t>
            </a:r>
            <a:br>
              <a:rPr lang="en-US" sz="1800">
                <a:latin typeface="Arial"/>
                <a:cs typeface="Arial"/>
              </a:rPr>
            </a:br>
            <a:r>
              <a:rPr lang="en-US" sz="2000">
                <a:latin typeface="Arial"/>
                <a:cs typeface="Arial"/>
              </a:rPr>
              <a:t>Recent Drill Results Confirming Continuity of Mineralization </a:t>
            </a:r>
            <a:endParaRPr lang="en-US" sz="1800">
              <a:latin typeface="Arial"/>
            </a:endParaRPr>
          </a:p>
        </p:txBody>
      </p:sp>
      <p:sp>
        <p:nvSpPr>
          <p:cNvPr id="15" name="TextBox 14">
            <a:extLst>
              <a:ext uri="{FF2B5EF4-FFF2-40B4-BE49-F238E27FC236}">
                <a16:creationId xmlns:a16="http://schemas.microsoft.com/office/drawing/2014/main" id="{F9474CF6-2B44-9368-1A7B-AE1F89AF2380}"/>
              </a:ext>
            </a:extLst>
          </p:cNvPr>
          <p:cNvSpPr txBox="1"/>
          <p:nvPr/>
        </p:nvSpPr>
        <p:spPr>
          <a:xfrm>
            <a:off x="378733" y="5519136"/>
            <a:ext cx="2850472" cy="741673"/>
          </a:xfrm>
          <a:prstGeom prst="rect">
            <a:avLst/>
          </a:prstGeom>
          <a:solidFill>
            <a:srgbClr val="2F5597"/>
          </a:solidFill>
        </p:spPr>
        <p:txBody>
          <a:bodyPr wrap="square" lIns="90000" tIns="18000" rIns="36000" bIns="18000" rtlCol="0" anchor="t">
            <a:spAutoFit/>
          </a:bodyPr>
          <a:lstStyle/>
          <a:p>
            <a:pPr>
              <a:lnSpc>
                <a:spcPts val="1800"/>
              </a:lnSpc>
              <a:spcAft>
                <a:spcPts val="100"/>
              </a:spcAft>
            </a:pPr>
            <a:r>
              <a:rPr lang="en-US" b="1">
                <a:solidFill>
                  <a:schemeClr val="bg1"/>
                </a:solidFill>
              </a:rPr>
              <a:t>Section 46</a:t>
            </a:r>
            <a:r>
              <a:rPr lang="en-US" sz="1600" b="1">
                <a:solidFill>
                  <a:schemeClr val="bg1"/>
                </a:solidFill>
              </a:rPr>
              <a:t> - AZ22186: </a:t>
            </a:r>
          </a:p>
          <a:p>
            <a:pPr>
              <a:lnSpc>
                <a:spcPts val="1800"/>
              </a:lnSpc>
              <a:spcAft>
                <a:spcPts val="100"/>
              </a:spcAft>
            </a:pPr>
            <a:r>
              <a:rPr lang="en-US" sz="1600" b="1" i="1">
                <a:solidFill>
                  <a:schemeClr val="bg1"/>
                </a:solidFill>
              </a:rPr>
              <a:t>282 m </a:t>
            </a:r>
            <a:r>
              <a:rPr lang="en-US" sz="1600" i="1">
                <a:solidFill>
                  <a:schemeClr val="bg1"/>
                </a:solidFill>
              </a:rPr>
              <a:t>of </a:t>
            </a:r>
            <a:r>
              <a:rPr lang="en-US" sz="1600" b="1" i="1">
                <a:solidFill>
                  <a:schemeClr val="bg1"/>
                </a:solidFill>
              </a:rPr>
              <a:t>1.00% Cu </a:t>
            </a:r>
            <a:r>
              <a:rPr lang="en-US" sz="1400" i="1">
                <a:solidFill>
                  <a:schemeClr val="bg1"/>
                </a:solidFill>
              </a:rPr>
              <a:t>incl</a:t>
            </a:r>
            <a:br>
              <a:rPr lang="en-US" sz="1600" b="1" i="1">
                <a:solidFill>
                  <a:schemeClr val="bg1"/>
                </a:solidFill>
              </a:rPr>
            </a:br>
            <a:r>
              <a:rPr lang="en-US" sz="1600" b="1" i="1">
                <a:solidFill>
                  <a:schemeClr val="bg1"/>
                </a:solidFill>
              </a:rPr>
              <a:t>172 m </a:t>
            </a:r>
            <a:r>
              <a:rPr lang="en-US" sz="1600" i="1">
                <a:solidFill>
                  <a:schemeClr val="bg1"/>
                </a:solidFill>
              </a:rPr>
              <a:t>of </a:t>
            </a:r>
            <a:r>
              <a:rPr lang="en-US" sz="1600" b="1" i="1">
                <a:solidFill>
                  <a:schemeClr val="bg1"/>
                </a:solidFill>
              </a:rPr>
              <a:t>1.40% Cu</a:t>
            </a:r>
          </a:p>
        </p:txBody>
      </p:sp>
      <p:sp>
        <p:nvSpPr>
          <p:cNvPr id="9" name="TextBox 8">
            <a:extLst>
              <a:ext uri="{FF2B5EF4-FFF2-40B4-BE49-F238E27FC236}">
                <a16:creationId xmlns:a16="http://schemas.microsoft.com/office/drawing/2014/main" id="{2F595328-2CFC-7A62-D6EB-65BF9CC5374A}"/>
              </a:ext>
            </a:extLst>
          </p:cNvPr>
          <p:cNvSpPr txBox="1"/>
          <p:nvPr/>
        </p:nvSpPr>
        <p:spPr>
          <a:xfrm>
            <a:off x="378733" y="2569285"/>
            <a:ext cx="2850472" cy="1485466"/>
          </a:xfrm>
          <a:prstGeom prst="rect">
            <a:avLst/>
          </a:prstGeom>
          <a:solidFill>
            <a:srgbClr val="9DC3E6"/>
          </a:solidFill>
        </p:spPr>
        <p:txBody>
          <a:bodyPr wrap="square" lIns="90000" tIns="18000" rIns="36000" bIns="18000" rtlCol="0" anchor="t">
            <a:spAutoFit/>
          </a:bodyPr>
          <a:lstStyle/>
          <a:p>
            <a:pPr>
              <a:lnSpc>
                <a:spcPts val="1800"/>
              </a:lnSpc>
              <a:spcAft>
                <a:spcPts val="100"/>
              </a:spcAft>
            </a:pPr>
            <a:r>
              <a:rPr lang="en-US" b="1"/>
              <a:t>Section 38</a:t>
            </a:r>
            <a:r>
              <a:rPr lang="en-US" sz="1600" b="1">
                <a:solidFill>
                  <a:schemeClr val="tx1">
                    <a:lumMod val="65000"/>
                    <a:lumOff val="35000"/>
                  </a:schemeClr>
                </a:solidFill>
              </a:rPr>
              <a:t> - AZ22183:</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152 m </a:t>
            </a:r>
            <a:r>
              <a:rPr lang="en-US" sz="1600" i="1">
                <a:solidFill>
                  <a:schemeClr val="tx1">
                    <a:lumMod val="65000"/>
                    <a:lumOff val="35000"/>
                  </a:schemeClr>
                </a:solidFill>
              </a:rPr>
              <a:t>of</a:t>
            </a:r>
            <a:r>
              <a:rPr lang="en-US" sz="1600" b="1" i="1">
                <a:solidFill>
                  <a:schemeClr val="tx1">
                    <a:lumMod val="65000"/>
                    <a:lumOff val="35000"/>
                  </a:schemeClr>
                </a:solidFill>
              </a:rPr>
              <a:t> 0.87% Cu</a:t>
            </a:r>
          </a:p>
          <a:p>
            <a:pPr>
              <a:lnSpc>
                <a:spcPts val="1800"/>
              </a:lnSpc>
              <a:spcAft>
                <a:spcPts val="100"/>
              </a:spcAft>
            </a:pPr>
            <a:r>
              <a:rPr lang="en-US" sz="1600" b="1">
                <a:solidFill>
                  <a:schemeClr val="tx1">
                    <a:lumMod val="65000"/>
                    <a:lumOff val="35000"/>
                  </a:schemeClr>
                </a:solidFill>
              </a:rPr>
              <a:t>AZ1168:</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333 m </a:t>
            </a:r>
            <a:r>
              <a:rPr lang="en-US" sz="1600" i="1">
                <a:solidFill>
                  <a:schemeClr val="tx1">
                    <a:lumMod val="65000"/>
                    <a:lumOff val="35000"/>
                  </a:schemeClr>
                </a:solidFill>
              </a:rPr>
              <a:t>of</a:t>
            </a:r>
            <a:r>
              <a:rPr lang="en-US" sz="1600" b="1" i="1">
                <a:solidFill>
                  <a:schemeClr val="tx1">
                    <a:lumMod val="65000"/>
                    <a:lumOff val="35000"/>
                  </a:schemeClr>
                </a:solidFill>
              </a:rPr>
              <a:t> 0.72% Cu</a:t>
            </a:r>
          </a:p>
          <a:p>
            <a:pPr>
              <a:lnSpc>
                <a:spcPts val="1800"/>
              </a:lnSpc>
              <a:spcAft>
                <a:spcPts val="100"/>
              </a:spcAft>
            </a:pPr>
            <a:r>
              <a:rPr lang="en-US" sz="1600" b="1">
                <a:solidFill>
                  <a:schemeClr val="tx1">
                    <a:lumMod val="65000"/>
                    <a:lumOff val="35000"/>
                  </a:schemeClr>
                </a:solidFill>
              </a:rPr>
              <a:t>AZ1063:</a:t>
            </a:r>
          </a:p>
          <a:p>
            <a:pPr marL="180975" indent="-161925">
              <a:lnSpc>
                <a:spcPts val="1800"/>
              </a:lnSpc>
              <a:spcAft>
                <a:spcPts val="100"/>
              </a:spcAft>
              <a:buFont typeface="Arial" panose="020B0604020202020204" pitchFamily="34" charset="0"/>
              <a:buChar char="•"/>
            </a:pPr>
            <a:r>
              <a:rPr lang="en-US" sz="1600" b="1" i="1">
                <a:solidFill>
                  <a:schemeClr val="tx1">
                    <a:lumMod val="65000"/>
                    <a:lumOff val="35000"/>
                  </a:schemeClr>
                </a:solidFill>
              </a:rPr>
              <a:t>313 m </a:t>
            </a:r>
            <a:r>
              <a:rPr lang="en-US" sz="1600" i="1">
                <a:solidFill>
                  <a:schemeClr val="tx1">
                    <a:lumMod val="65000"/>
                    <a:lumOff val="35000"/>
                  </a:schemeClr>
                </a:solidFill>
              </a:rPr>
              <a:t>of</a:t>
            </a:r>
            <a:r>
              <a:rPr lang="en-US" sz="1600" b="1" i="1">
                <a:solidFill>
                  <a:schemeClr val="tx1">
                    <a:lumMod val="65000"/>
                    <a:lumOff val="35000"/>
                  </a:schemeClr>
                </a:solidFill>
              </a:rPr>
              <a:t> 0.74% Cu</a:t>
            </a:r>
          </a:p>
        </p:txBody>
      </p:sp>
      <p:sp>
        <p:nvSpPr>
          <p:cNvPr id="7" name="Slide Number Placeholder 6">
            <a:extLst>
              <a:ext uri="{FF2B5EF4-FFF2-40B4-BE49-F238E27FC236}">
                <a16:creationId xmlns:a16="http://schemas.microsoft.com/office/drawing/2014/main" id="{4C0D61B9-4DB2-04CB-26E3-67B41F0F9FC1}"/>
              </a:ext>
            </a:extLst>
          </p:cNvPr>
          <p:cNvSpPr>
            <a:spLocks noGrp="1"/>
          </p:cNvSpPr>
          <p:nvPr>
            <p:ph type="sldNum" sz="quarter" idx="12"/>
          </p:nvPr>
        </p:nvSpPr>
        <p:spPr/>
        <p:txBody>
          <a:bodyPr/>
          <a:lstStyle/>
          <a:p>
            <a:fld id="{D8955D86-EBE6-46A3-AC78-27FE558A77BB}" type="slidenum">
              <a:rPr lang="en-ID" smtClean="0"/>
              <a:pPr/>
              <a:t>37</a:t>
            </a:fld>
            <a:endParaRPr lang="en-ID"/>
          </a:p>
        </p:txBody>
      </p:sp>
      <p:pic>
        <p:nvPicPr>
          <p:cNvPr id="3" name="Picture 2" descr="A picture containing map&#10;&#10;Description automatically generated">
            <a:extLst>
              <a:ext uri="{FF2B5EF4-FFF2-40B4-BE49-F238E27FC236}">
                <a16:creationId xmlns:a16="http://schemas.microsoft.com/office/drawing/2014/main" id="{12B9C948-3A44-72A9-E5E7-BFDE16F5F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687" y="1260607"/>
            <a:ext cx="7933092" cy="5137482"/>
          </a:xfrm>
          <a:prstGeom prst="rect">
            <a:avLst/>
          </a:prstGeom>
        </p:spPr>
      </p:pic>
      <p:sp>
        <p:nvSpPr>
          <p:cNvPr id="2" name="TextBox 1">
            <a:extLst>
              <a:ext uri="{FF2B5EF4-FFF2-40B4-BE49-F238E27FC236}">
                <a16:creationId xmlns:a16="http://schemas.microsoft.com/office/drawing/2014/main" id="{4C0B7484-8B6D-FCA7-BB95-D1FCFA06F0E7}"/>
              </a:ext>
            </a:extLst>
          </p:cNvPr>
          <p:cNvSpPr txBox="1"/>
          <p:nvPr/>
        </p:nvSpPr>
        <p:spPr>
          <a:xfrm>
            <a:off x="378733" y="4172450"/>
            <a:ext cx="2850472" cy="1228986"/>
          </a:xfrm>
          <a:prstGeom prst="rect">
            <a:avLst/>
          </a:prstGeom>
          <a:solidFill>
            <a:srgbClr val="9CC3E7"/>
          </a:solidFill>
        </p:spPr>
        <p:txBody>
          <a:bodyPr wrap="square" lIns="90000" tIns="18000" rIns="36000" bIns="18000" rtlCol="0" anchor="t">
            <a:spAutoFit/>
          </a:bodyPr>
          <a:lstStyle/>
          <a:p>
            <a:pPr>
              <a:lnSpc>
                <a:spcPts val="1800"/>
              </a:lnSpc>
              <a:spcAft>
                <a:spcPts val="100"/>
              </a:spcAft>
            </a:pPr>
            <a:r>
              <a:rPr lang="en-US" b="1"/>
              <a:t>Section 40 - </a:t>
            </a:r>
            <a:r>
              <a:rPr lang="en-US" sz="1600" b="1">
                <a:solidFill>
                  <a:schemeClr val="tx1">
                    <a:lumMod val="65000"/>
                    <a:lumOff val="35000"/>
                  </a:schemeClr>
                </a:solidFill>
              </a:rPr>
              <a:t>AZ22181:</a:t>
            </a:r>
          </a:p>
          <a:p>
            <a:pPr marL="180975" indent="-161925">
              <a:lnSpc>
                <a:spcPts val="1800"/>
              </a:lnSpc>
              <a:spcAft>
                <a:spcPts val="100"/>
              </a:spcAft>
              <a:buFont typeface="Arial" panose="020B0604020202020204" pitchFamily="34" charset="0"/>
              <a:buChar char="•"/>
            </a:pPr>
            <a:r>
              <a:rPr lang="en-US" sz="1600" b="1">
                <a:solidFill>
                  <a:schemeClr val="tx1">
                    <a:lumMod val="65000"/>
                    <a:lumOff val="35000"/>
                  </a:schemeClr>
                </a:solidFill>
              </a:rPr>
              <a:t>502 m of 0.50% Cu incl</a:t>
            </a:r>
            <a:br>
              <a:rPr lang="en-US" sz="1600" b="1">
                <a:solidFill>
                  <a:schemeClr val="tx1">
                    <a:lumMod val="65000"/>
                    <a:lumOff val="35000"/>
                  </a:schemeClr>
                </a:solidFill>
              </a:rPr>
            </a:br>
            <a:r>
              <a:rPr lang="en-US" sz="1600" b="1">
                <a:solidFill>
                  <a:schemeClr val="tx1">
                    <a:lumMod val="65000"/>
                    <a:lumOff val="35000"/>
                  </a:schemeClr>
                </a:solidFill>
              </a:rPr>
              <a:t>172 m of 0.87% Cu</a:t>
            </a:r>
          </a:p>
          <a:p>
            <a:pPr marL="19050">
              <a:lnSpc>
                <a:spcPts val="1800"/>
              </a:lnSpc>
              <a:spcAft>
                <a:spcPts val="100"/>
              </a:spcAft>
            </a:pPr>
            <a:r>
              <a:rPr lang="en-US" sz="1600" b="1">
                <a:solidFill>
                  <a:schemeClr val="tx1">
                    <a:lumMod val="65000"/>
                    <a:lumOff val="35000"/>
                  </a:schemeClr>
                </a:solidFill>
              </a:rPr>
              <a:t>AZ22188:</a:t>
            </a:r>
          </a:p>
          <a:p>
            <a:pPr marL="180975" indent="-161925">
              <a:lnSpc>
                <a:spcPts val="1800"/>
              </a:lnSpc>
              <a:spcAft>
                <a:spcPts val="100"/>
              </a:spcAft>
              <a:buFont typeface="Arial" panose="020B0604020202020204" pitchFamily="34" charset="0"/>
              <a:buChar char="•"/>
            </a:pPr>
            <a:r>
              <a:rPr lang="en-US" sz="1600" b="1">
                <a:solidFill>
                  <a:schemeClr val="tx1">
                    <a:lumMod val="65000"/>
                    <a:lumOff val="35000"/>
                  </a:schemeClr>
                </a:solidFill>
              </a:rPr>
              <a:t> 128 m of 0.78% Cu</a:t>
            </a:r>
          </a:p>
        </p:txBody>
      </p:sp>
    </p:spTree>
    <p:extLst>
      <p:ext uri="{BB962C8B-B14F-4D97-AF65-F5344CB8AC3E}">
        <p14:creationId xmlns:p14="http://schemas.microsoft.com/office/powerpoint/2010/main" val="1484367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6BD7-0488-4AA2-4C11-294DA197AAEE}"/>
              </a:ext>
            </a:extLst>
          </p:cNvPr>
          <p:cNvSpPr>
            <a:spLocks noGrp="1"/>
          </p:cNvSpPr>
          <p:nvPr>
            <p:ph type="title"/>
          </p:nvPr>
        </p:nvSpPr>
        <p:spPr/>
        <p:txBody>
          <a:bodyPr>
            <a:normAutofit fontScale="90000"/>
          </a:bodyPr>
          <a:lstStyle/>
          <a:p>
            <a:r>
              <a:rPr lang="en-US">
                <a:solidFill>
                  <a:srgbClr val="B96E2A"/>
                </a:solidFill>
              </a:rPr>
              <a:t>Los Azules </a:t>
            </a:r>
            <a:br>
              <a:rPr lang="en-US">
                <a:solidFill>
                  <a:srgbClr val="B96E2A"/>
                </a:solidFill>
              </a:rPr>
            </a:br>
            <a:r>
              <a:rPr lang="en-US">
                <a:solidFill>
                  <a:srgbClr val="B96E2A"/>
                </a:solidFill>
              </a:rPr>
              <a:t>Recent Infill Drill Results – March 6, 2023</a:t>
            </a:r>
          </a:p>
        </p:txBody>
      </p:sp>
      <p:sp>
        <p:nvSpPr>
          <p:cNvPr id="3" name="Slide Number Placeholder 2">
            <a:extLst>
              <a:ext uri="{FF2B5EF4-FFF2-40B4-BE49-F238E27FC236}">
                <a16:creationId xmlns:a16="http://schemas.microsoft.com/office/drawing/2014/main" id="{07F1A7C3-CA22-26DE-0B85-A4358158BA09}"/>
              </a:ext>
            </a:extLst>
          </p:cNvPr>
          <p:cNvSpPr>
            <a:spLocks noGrp="1"/>
          </p:cNvSpPr>
          <p:nvPr>
            <p:ph type="sldNum" sz="quarter" idx="12"/>
          </p:nvPr>
        </p:nvSpPr>
        <p:spPr/>
        <p:txBody>
          <a:bodyPr/>
          <a:lstStyle/>
          <a:p>
            <a:fld id="{54827A07-899F-4439-AFEF-D373DF092D64}" type="slidenum">
              <a:rPr lang="es-AR" smtClean="0"/>
              <a:pPr/>
              <a:t>38</a:t>
            </a:fld>
            <a:endParaRPr lang="es-AR"/>
          </a:p>
        </p:txBody>
      </p:sp>
      <p:sp>
        <p:nvSpPr>
          <p:cNvPr id="6" name="TextBox 5">
            <a:extLst>
              <a:ext uri="{FF2B5EF4-FFF2-40B4-BE49-F238E27FC236}">
                <a16:creationId xmlns:a16="http://schemas.microsoft.com/office/drawing/2014/main" id="{17F910BE-B3C4-95AD-2972-561AA3A86DDA}"/>
              </a:ext>
            </a:extLst>
          </p:cNvPr>
          <p:cNvSpPr txBox="1"/>
          <p:nvPr/>
        </p:nvSpPr>
        <p:spPr>
          <a:xfrm>
            <a:off x="1536450" y="1061228"/>
            <a:ext cx="9183936" cy="369332"/>
          </a:xfrm>
          <a:prstGeom prst="rect">
            <a:avLst/>
          </a:prstGeom>
          <a:noFill/>
        </p:spPr>
        <p:txBody>
          <a:bodyPr wrap="square" rtlCol="0">
            <a:spAutoFit/>
          </a:bodyPr>
          <a:lstStyle/>
          <a:p>
            <a:pPr algn="ctr"/>
            <a:r>
              <a:rPr lang="en-US" b="1">
                <a:solidFill>
                  <a:srgbClr val="000000"/>
                </a:solidFill>
                <a:latin typeface="Arial" panose="020B0604020202020204" pitchFamily="34" charset="0"/>
                <a:ea typeface="Arial Unicode MS" panose="020B0604020202020204" pitchFamily="34" charset="-128"/>
              </a:rPr>
              <a:t>153.0</a:t>
            </a:r>
            <a:r>
              <a:rPr lang="en-US" b="1">
                <a:solidFill>
                  <a:srgbClr val="000000"/>
                </a:solidFill>
                <a:effectLst/>
                <a:latin typeface="Arial" panose="020B0604020202020204" pitchFamily="34" charset="0"/>
                <a:ea typeface="Arial Unicode MS" panose="020B0604020202020204" pitchFamily="34" charset="-128"/>
              </a:rPr>
              <a:t>m </a:t>
            </a:r>
            <a:r>
              <a:rPr lang="en-US">
                <a:solidFill>
                  <a:srgbClr val="000000"/>
                </a:solidFill>
                <a:effectLst/>
                <a:latin typeface="Arial" panose="020B0604020202020204" pitchFamily="34" charset="0"/>
                <a:ea typeface="Arial Unicode MS" panose="020B0604020202020204" pitchFamily="34" charset="-128"/>
              </a:rPr>
              <a:t>of </a:t>
            </a:r>
            <a:r>
              <a:rPr lang="en-US" b="1">
                <a:solidFill>
                  <a:srgbClr val="000000"/>
                </a:solidFill>
                <a:effectLst/>
                <a:latin typeface="Arial" panose="020B0604020202020204" pitchFamily="34" charset="0"/>
                <a:ea typeface="Arial Unicode MS" panose="020B0604020202020204" pitchFamily="34" charset="-128"/>
              </a:rPr>
              <a:t>1.61% Cu</a:t>
            </a:r>
            <a:r>
              <a:rPr lang="en-US">
                <a:solidFill>
                  <a:srgbClr val="000000"/>
                </a:solidFill>
                <a:effectLst/>
                <a:latin typeface="Arial" panose="020B0604020202020204" pitchFamily="34" charset="0"/>
                <a:ea typeface="Arial Unicode MS" panose="020B0604020202020204" pitchFamily="34" charset="-128"/>
              </a:rPr>
              <a:t> including </a:t>
            </a:r>
            <a:r>
              <a:rPr lang="en-US" b="1">
                <a:solidFill>
                  <a:srgbClr val="000000"/>
                </a:solidFill>
                <a:effectLst/>
                <a:latin typeface="Arial" panose="020B0604020202020204" pitchFamily="34" charset="0"/>
                <a:ea typeface="Arial Unicode MS" panose="020B0604020202020204" pitchFamily="34" charset="-128"/>
              </a:rPr>
              <a:t>42m </a:t>
            </a:r>
            <a:r>
              <a:rPr lang="en-US">
                <a:solidFill>
                  <a:srgbClr val="000000"/>
                </a:solidFill>
                <a:effectLst/>
                <a:latin typeface="Arial" panose="020B0604020202020204" pitchFamily="34" charset="0"/>
                <a:ea typeface="Arial Unicode MS" panose="020B0604020202020204" pitchFamily="34" charset="-128"/>
              </a:rPr>
              <a:t>of</a:t>
            </a:r>
            <a:r>
              <a:rPr lang="en-US" b="1">
                <a:solidFill>
                  <a:srgbClr val="000000"/>
                </a:solidFill>
                <a:effectLst/>
                <a:latin typeface="Arial" panose="020B0604020202020204" pitchFamily="34" charset="0"/>
                <a:ea typeface="Arial Unicode MS" panose="020B0604020202020204" pitchFamily="34" charset="-128"/>
              </a:rPr>
              <a:t> 2.78% Cu</a:t>
            </a:r>
            <a:r>
              <a:rPr lang="en-US">
                <a:solidFill>
                  <a:srgbClr val="000000"/>
                </a:solidFill>
                <a:effectLst/>
                <a:latin typeface="Arial" panose="020B0604020202020204" pitchFamily="34" charset="0"/>
                <a:ea typeface="Arial Unicode MS" panose="020B0604020202020204" pitchFamily="34" charset="-128"/>
              </a:rPr>
              <a:t> and </a:t>
            </a:r>
            <a:r>
              <a:rPr lang="en-US" b="1">
                <a:solidFill>
                  <a:srgbClr val="000000"/>
                </a:solidFill>
                <a:effectLst/>
                <a:latin typeface="Arial" panose="020B0604020202020204" pitchFamily="34" charset="0"/>
                <a:ea typeface="Arial Unicode MS" panose="020B0604020202020204" pitchFamily="34" charset="-128"/>
              </a:rPr>
              <a:t>120.8m</a:t>
            </a:r>
            <a:r>
              <a:rPr lang="en-US">
                <a:solidFill>
                  <a:srgbClr val="000000"/>
                </a:solidFill>
                <a:effectLst/>
                <a:latin typeface="Arial" panose="020B0604020202020204" pitchFamily="34" charset="0"/>
                <a:ea typeface="Arial Unicode MS" panose="020B0604020202020204" pitchFamily="34" charset="-128"/>
              </a:rPr>
              <a:t> of </a:t>
            </a:r>
            <a:r>
              <a:rPr lang="en-US" b="1">
                <a:solidFill>
                  <a:srgbClr val="000000"/>
                </a:solidFill>
                <a:effectLst/>
                <a:latin typeface="Arial" panose="020B0604020202020204" pitchFamily="34" charset="0"/>
                <a:ea typeface="Arial Unicode MS" panose="020B0604020202020204" pitchFamily="34" charset="-128"/>
              </a:rPr>
              <a:t>0.88</a:t>
            </a:r>
            <a:r>
              <a:rPr lang="en-US" b="1">
                <a:solidFill>
                  <a:srgbClr val="000000"/>
                </a:solidFill>
                <a:latin typeface="Arial" panose="020B0604020202020204" pitchFamily="34" charset="0"/>
                <a:ea typeface="Arial Unicode MS" panose="020B0604020202020204" pitchFamily="34" charset="-128"/>
              </a:rPr>
              <a:t>%</a:t>
            </a:r>
            <a:r>
              <a:rPr lang="en-US">
                <a:solidFill>
                  <a:srgbClr val="000000"/>
                </a:solidFill>
                <a:latin typeface="Arial" panose="020B0604020202020204" pitchFamily="34" charset="0"/>
                <a:ea typeface="Arial Unicode MS" panose="020B0604020202020204" pitchFamily="34" charset="-128"/>
              </a:rPr>
              <a:t> </a:t>
            </a:r>
            <a:r>
              <a:rPr lang="en-US" b="1">
                <a:solidFill>
                  <a:srgbClr val="000000"/>
                </a:solidFill>
                <a:latin typeface="Arial" panose="020B0604020202020204" pitchFamily="34" charset="0"/>
                <a:ea typeface="Arial Unicode MS" panose="020B0604020202020204" pitchFamily="34" charset="-128"/>
              </a:rPr>
              <a:t>Cu</a:t>
            </a:r>
            <a:r>
              <a:rPr lang="en-US">
                <a:solidFill>
                  <a:srgbClr val="000000"/>
                </a:solidFill>
                <a:latin typeface="Arial" panose="020B0604020202020204" pitchFamily="34" charset="0"/>
                <a:ea typeface="Arial Unicode MS" panose="020B0604020202020204" pitchFamily="34" charset="-128"/>
              </a:rPr>
              <a:t> (AZ23191)* </a:t>
            </a:r>
            <a:endParaRPr lang="en-US"/>
          </a:p>
        </p:txBody>
      </p:sp>
      <p:sp>
        <p:nvSpPr>
          <p:cNvPr id="15" name="TextBox 7">
            <a:extLst>
              <a:ext uri="{FF2B5EF4-FFF2-40B4-BE49-F238E27FC236}">
                <a16:creationId xmlns:a16="http://schemas.microsoft.com/office/drawing/2014/main" id="{FF2848E0-510C-83D0-A0E1-2896863666C0}"/>
              </a:ext>
            </a:extLst>
          </p:cNvPr>
          <p:cNvSpPr txBox="1"/>
          <p:nvPr/>
        </p:nvSpPr>
        <p:spPr>
          <a:xfrm>
            <a:off x="504824" y="6455071"/>
            <a:ext cx="10353675" cy="455509"/>
          </a:xfrm>
          <a:prstGeom prst="rect">
            <a:avLst/>
          </a:prstGeom>
          <a:ln w="25400">
            <a:miter lim="400000"/>
          </a:ln>
          <a:extLst>
            <a:ext uri="{C572A759-6A51-4108-AA02-DFA0A04FC94B}">
              <ma14:wrappingTextBoxFlag xmlns="" xmlns:ma14="http://schemas.microsoft.com/office/mac/drawingml/2011/main" val="1"/>
            </a:ext>
          </a:extLst>
        </p:spPr>
        <p:txBody>
          <a:bodyPr wrap="square" lIns="121920" tIns="60960" rIns="121920" bIns="60960" anchor="t">
            <a:spAutoFit/>
          </a:bodyPr>
          <a:lstStyle/>
          <a:p>
            <a:pPr>
              <a:lnSpc>
                <a:spcPct val="90000"/>
              </a:lnSpc>
              <a:defRPr sz="1800">
                <a:solidFill>
                  <a:srgbClr val="A7A7A7"/>
                </a:solidFill>
                <a:latin typeface="Avenir Medium"/>
                <a:ea typeface="Avenir Medium"/>
                <a:cs typeface="Avenir Medium"/>
                <a:sym typeface="Avenir Medium"/>
              </a:defRPr>
            </a:pPr>
            <a:r>
              <a:rPr lang="en-CA" sz="1200">
                <a:solidFill>
                  <a:schemeClr val="bg1"/>
                </a:solidFill>
                <a:latin typeface="Arial" panose="020B0604020202020204" pitchFamily="34" charset="0"/>
                <a:ea typeface="Times New Roman" panose="02020603050405020304" pitchFamily="18" charset="0"/>
              </a:rPr>
              <a:t>* - Highlighted intervals are updated from the March 6 2023 Press Release to include previously pending minor assays at the bottom of hole AZ23191.</a:t>
            </a:r>
          </a:p>
          <a:p>
            <a:pPr>
              <a:lnSpc>
                <a:spcPct val="90000"/>
              </a:lnSpc>
              <a:defRPr sz="1800">
                <a:solidFill>
                  <a:srgbClr val="A7A7A7"/>
                </a:solidFill>
                <a:latin typeface="Avenir Medium"/>
                <a:ea typeface="Avenir Medium"/>
                <a:cs typeface="Avenir Medium"/>
                <a:sym typeface="Avenir Medium"/>
              </a:defRPr>
            </a:pPr>
            <a:r>
              <a:rPr lang="en-US" sz="1200">
                <a:solidFill>
                  <a:schemeClr val="bg1"/>
                </a:solidFill>
                <a:latin typeface="Arial" panose="020B0604020202020204" pitchFamily="34" charset="0"/>
                <a:ea typeface="Times New Roman" panose="02020603050405020304" pitchFamily="18" charset="0"/>
              </a:rPr>
              <a:t>  </a:t>
            </a:r>
            <a:r>
              <a:rPr lang="en-US" sz="900">
                <a:solidFill>
                  <a:schemeClr val="bg1"/>
                </a:solidFill>
                <a:latin typeface="Arial" panose="020B0604020202020204" pitchFamily="34" charset="0"/>
                <a:ea typeface="Times New Roman" panose="02020603050405020304" pitchFamily="18" charset="0"/>
              </a:rPr>
              <a:t>  </a:t>
            </a:r>
            <a:r>
              <a:rPr lang="en-US" sz="1200">
                <a:solidFill>
                  <a:schemeClr val="bg1"/>
                </a:solidFill>
                <a:latin typeface="Arial" panose="020B0604020202020204" pitchFamily="34" charset="0"/>
                <a:ea typeface="Times New Roman" panose="02020603050405020304" pitchFamily="18" charset="0"/>
              </a:rPr>
              <a:t> Section 37 shown with mineral zones and 30-year PEA pit (looking north).</a:t>
            </a:r>
            <a:endParaRPr lang="en-CA" sz="800" spc="-27">
              <a:solidFill>
                <a:schemeClr val="bg1"/>
              </a:solidFill>
              <a:latin typeface="Arial"/>
              <a:cs typeface="Arial"/>
            </a:endParaRPr>
          </a:p>
        </p:txBody>
      </p:sp>
      <p:pic>
        <p:nvPicPr>
          <p:cNvPr id="11" name="Picture 10">
            <a:extLst>
              <a:ext uri="{FF2B5EF4-FFF2-40B4-BE49-F238E27FC236}">
                <a16:creationId xmlns:a16="http://schemas.microsoft.com/office/drawing/2014/main" id="{62F50857-B1B4-3550-A0AA-7CCB640DDF64}"/>
              </a:ext>
            </a:extLst>
          </p:cNvPr>
          <p:cNvPicPr>
            <a:picLocks noChangeAspect="1"/>
          </p:cNvPicPr>
          <p:nvPr/>
        </p:nvPicPr>
        <p:blipFill>
          <a:blip r:embed="rId2"/>
          <a:stretch>
            <a:fillRect/>
          </a:stretch>
        </p:blipFill>
        <p:spPr>
          <a:xfrm>
            <a:off x="1536449" y="1442906"/>
            <a:ext cx="9183936" cy="4995387"/>
          </a:xfrm>
          <a:prstGeom prst="rect">
            <a:avLst/>
          </a:prstGeom>
          <a:ln w="19050">
            <a:solidFill>
              <a:schemeClr val="tx1">
                <a:lumMod val="75000"/>
                <a:lumOff val="25000"/>
              </a:schemeClr>
            </a:solidFill>
          </a:ln>
        </p:spPr>
      </p:pic>
    </p:spTree>
    <p:extLst>
      <p:ext uri="{BB962C8B-B14F-4D97-AF65-F5344CB8AC3E}">
        <p14:creationId xmlns:p14="http://schemas.microsoft.com/office/powerpoint/2010/main" val="2612123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6669-5080-D745-AAB0-A1E6D011C7BB}"/>
              </a:ext>
            </a:extLst>
          </p:cNvPr>
          <p:cNvSpPr>
            <a:spLocks noGrp="1"/>
          </p:cNvSpPr>
          <p:nvPr>
            <p:ph type="title"/>
          </p:nvPr>
        </p:nvSpPr>
        <p:spPr>
          <a:xfrm>
            <a:off x="594180" y="94554"/>
            <a:ext cx="8101011" cy="739775"/>
          </a:xfrm>
        </p:spPr>
        <p:txBody>
          <a:bodyPr vert="horz" lIns="121920" tIns="121919" rIns="121920" bIns="121919" rtlCol="0" anchor="t">
            <a:noAutofit/>
          </a:bodyPr>
          <a:lstStyle/>
          <a:p>
            <a:r>
              <a:rPr lang="en-US">
                <a:solidFill>
                  <a:srgbClr val="A29061"/>
                </a:solidFill>
                <a:latin typeface="Arial Black"/>
                <a:cs typeface="Arial"/>
              </a:rPr>
              <a:t>Full </a:t>
            </a:r>
            <a:r>
              <a:rPr lang="en-US" u="sng">
                <a:solidFill>
                  <a:srgbClr val="A29061"/>
                </a:solidFill>
                <a:latin typeface="Arial Black"/>
                <a:cs typeface="Arial"/>
              </a:rPr>
              <a:t>Disclosure</a:t>
            </a:r>
            <a:br>
              <a:rPr lang="en-US">
                <a:solidFill>
                  <a:srgbClr val="A29061"/>
                </a:solidFill>
                <a:latin typeface="Arial Black"/>
                <a:cs typeface="Arial"/>
              </a:rPr>
            </a:br>
            <a:r>
              <a:rPr lang="en-US">
                <a:solidFill>
                  <a:srgbClr val="A29061"/>
                </a:solidFill>
                <a:latin typeface="Arial Black"/>
                <a:cs typeface="Arial"/>
              </a:rPr>
              <a:t>CEO’s Financial Commitment</a:t>
            </a:r>
            <a:endParaRPr lang="en-US">
              <a:solidFill>
                <a:srgbClr val="A29061"/>
              </a:solidFill>
              <a:latin typeface="Arial Black"/>
            </a:endParaRPr>
          </a:p>
        </p:txBody>
      </p:sp>
      <p:sp>
        <p:nvSpPr>
          <p:cNvPr id="2313" name="TextBox 3"/>
          <p:cNvSpPr txBox="1"/>
          <p:nvPr/>
        </p:nvSpPr>
        <p:spPr>
          <a:xfrm>
            <a:off x="746546" y="1101391"/>
            <a:ext cx="3430135" cy="1025987"/>
          </a:xfrm>
          <a:prstGeom prst="rect">
            <a:avLst/>
          </a:prstGeom>
          <a:ln w="25400">
            <a:miter lim="400000"/>
          </a:ln>
          <a:extLst>
            <a:ext uri="{C572A759-6A51-4108-AA02-DFA0A04FC94B}">
              <ma14:wrappingTextBoxFlag xmlns="" xmlns:ma14="http://schemas.microsoft.com/office/mac/drawingml/2011/main" val="1"/>
            </a:ext>
          </a:extLst>
        </p:spPr>
        <p:txBody>
          <a:bodyPr wrap="square" tIns="60960" bIns="60960">
            <a:spAutoFit/>
          </a:bodyPr>
          <a:lstStyle>
            <a:lvl1pPr algn="ctr">
              <a:defRPr sz="8800">
                <a:solidFill>
                  <a:srgbClr val="E08041"/>
                </a:solidFill>
                <a:latin typeface="Montserrat ExtraBold"/>
                <a:ea typeface="Montserrat ExtraBold"/>
                <a:cs typeface="Montserrat ExtraBold"/>
                <a:sym typeface="Montserrat ExtraBold"/>
              </a:defRPr>
            </a:lvl1pPr>
          </a:lstStyle>
          <a:p>
            <a:r>
              <a:rPr sz="5867" b="1">
                <a:latin typeface="Arial Black" panose="020B0604020202020204" pitchFamily="34" charset="0"/>
                <a:cs typeface="Arial Black" panose="020B0604020202020204" pitchFamily="34" charset="0"/>
              </a:rPr>
              <a:t>$</a:t>
            </a:r>
            <a:r>
              <a:rPr lang="en-CA" sz="5867" b="1">
                <a:latin typeface="Arial Black" panose="020B0604020202020204" pitchFamily="34" charset="0"/>
                <a:cs typeface="Arial Black" panose="020B0604020202020204" pitchFamily="34" charset="0"/>
              </a:rPr>
              <a:t>220</a:t>
            </a:r>
            <a:r>
              <a:rPr lang="en-CA" sz="2133" b="1">
                <a:latin typeface="Arial Black" panose="020B0604020202020204" pitchFamily="34" charset="0"/>
                <a:cs typeface="Arial Black" panose="020B0604020202020204" pitchFamily="34" charset="0"/>
              </a:rPr>
              <a:t> </a:t>
            </a:r>
            <a:r>
              <a:rPr sz="5867" b="1">
                <a:latin typeface="Arial Black" panose="020B0604020202020204" pitchFamily="34" charset="0"/>
                <a:cs typeface="Arial Black" panose="020B0604020202020204" pitchFamily="34" charset="0"/>
              </a:rPr>
              <a:t>M</a:t>
            </a:r>
          </a:p>
        </p:txBody>
      </p:sp>
      <p:sp>
        <p:nvSpPr>
          <p:cNvPr id="2314" name="TextBox 4"/>
          <p:cNvSpPr txBox="1"/>
          <p:nvPr/>
        </p:nvSpPr>
        <p:spPr>
          <a:xfrm>
            <a:off x="4936564" y="1101392"/>
            <a:ext cx="2691763" cy="1025987"/>
          </a:xfrm>
          <a:prstGeom prst="rect">
            <a:avLst/>
          </a:prstGeom>
          <a:ln w="25400">
            <a:miter lim="400000"/>
          </a:ln>
          <a:extLst>
            <a:ext uri="{C572A759-6A51-4108-AA02-DFA0A04FC94B}">
              <ma14:wrappingTextBoxFlag xmlns="" xmlns:ma14="http://schemas.microsoft.com/office/mac/drawingml/2011/main" val="1"/>
            </a:ext>
          </a:extLst>
        </p:spPr>
        <p:txBody>
          <a:bodyPr wrap="none" tIns="60960" bIns="60960">
            <a:spAutoFit/>
          </a:bodyPr>
          <a:lstStyle>
            <a:lvl1pPr>
              <a:defRPr sz="8800">
                <a:solidFill>
                  <a:srgbClr val="E08041"/>
                </a:solidFill>
                <a:latin typeface="Montserrat ExtraBold"/>
                <a:ea typeface="Montserrat ExtraBold"/>
                <a:cs typeface="Montserrat ExtraBold"/>
                <a:sym typeface="Montserrat ExtraBold"/>
              </a:defRPr>
            </a:lvl1pPr>
          </a:lstStyle>
          <a:p>
            <a:r>
              <a:rPr lang="en-US" sz="5867" b="1">
                <a:latin typeface="Arial Black" panose="020B0604020202020204" pitchFamily="34" charset="0"/>
                <a:cs typeface="Arial Black" panose="020B0604020202020204" pitchFamily="34" charset="0"/>
              </a:rPr>
              <a:t>17.3</a:t>
            </a:r>
            <a:r>
              <a:rPr sz="5867" b="1">
                <a:latin typeface="Arial Black" panose="020B0604020202020204" pitchFamily="34" charset="0"/>
                <a:cs typeface="Arial Black" panose="020B0604020202020204" pitchFamily="34" charset="0"/>
              </a:rPr>
              <a:t>%</a:t>
            </a:r>
          </a:p>
        </p:txBody>
      </p:sp>
      <p:sp>
        <p:nvSpPr>
          <p:cNvPr id="2322" name="TextBox 18"/>
          <p:cNvSpPr txBox="1"/>
          <p:nvPr/>
        </p:nvSpPr>
        <p:spPr>
          <a:xfrm>
            <a:off x="8727201" y="1101392"/>
            <a:ext cx="2372765" cy="1025987"/>
          </a:xfrm>
          <a:prstGeom prst="rect">
            <a:avLst/>
          </a:prstGeom>
          <a:ln w="25400">
            <a:miter lim="400000"/>
          </a:ln>
          <a:extLst>
            <a:ext uri="{C572A759-6A51-4108-AA02-DFA0A04FC94B}">
              <ma14:wrappingTextBoxFlag xmlns="" xmlns:ma14="http://schemas.microsoft.com/office/mac/drawingml/2011/main" val="1"/>
            </a:ext>
          </a:extLst>
        </p:spPr>
        <p:txBody>
          <a:bodyPr wrap="none" tIns="60960" bIns="60960">
            <a:spAutoFit/>
          </a:bodyPr>
          <a:lstStyle>
            <a:lvl1pPr>
              <a:defRPr sz="8800">
                <a:solidFill>
                  <a:srgbClr val="E08041"/>
                </a:solidFill>
                <a:latin typeface="Montserrat ExtraBold"/>
                <a:ea typeface="Montserrat ExtraBold"/>
                <a:cs typeface="Montserrat ExtraBold"/>
                <a:sym typeface="Montserrat ExtraBold"/>
              </a:defRPr>
            </a:lvl1pPr>
          </a:lstStyle>
          <a:p>
            <a:r>
              <a:rPr sz="5867" b="1">
                <a:latin typeface="Arial Black" panose="020B0604020202020204" pitchFamily="34" charset="0"/>
                <a:cs typeface="Arial Black" panose="020B0604020202020204" pitchFamily="34" charset="0"/>
              </a:rPr>
              <a:t>$1/</a:t>
            </a:r>
            <a:r>
              <a:rPr lang="en-CA" sz="1333" b="1">
                <a:latin typeface="Arial Black" panose="020B0604020202020204" pitchFamily="34" charset="0"/>
                <a:cs typeface="Arial Black" panose="020B0604020202020204" pitchFamily="34" charset="0"/>
              </a:rPr>
              <a:t> </a:t>
            </a:r>
            <a:r>
              <a:rPr lang="en-CA" sz="5867" b="1">
                <a:latin typeface="Arial Black" panose="020B0604020202020204" pitchFamily="34" charset="0"/>
                <a:cs typeface="Arial Black" panose="020B0604020202020204" pitchFamily="34" charset="0"/>
              </a:rPr>
              <a:t>Y</a:t>
            </a:r>
            <a:r>
              <a:rPr sz="5867" b="1">
                <a:latin typeface="Arial Black" panose="020B0604020202020204" pitchFamily="34" charset="0"/>
                <a:cs typeface="Arial Black" panose="020B0604020202020204" pitchFamily="34" charset="0"/>
              </a:rPr>
              <a:t>r</a:t>
            </a:r>
          </a:p>
        </p:txBody>
      </p:sp>
      <p:sp>
        <p:nvSpPr>
          <p:cNvPr id="3" name="TextBox 2">
            <a:extLst>
              <a:ext uri="{FF2B5EF4-FFF2-40B4-BE49-F238E27FC236}">
                <a16:creationId xmlns:a16="http://schemas.microsoft.com/office/drawing/2014/main" id="{63D2A58B-0C29-E049-8E07-75093DDCBB37}"/>
              </a:ext>
            </a:extLst>
          </p:cNvPr>
          <p:cNvSpPr txBox="1"/>
          <p:nvPr/>
        </p:nvSpPr>
        <p:spPr>
          <a:xfrm>
            <a:off x="1845418" y="1963486"/>
            <a:ext cx="1232389"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60" tIns="60960" rIns="60960" bIns="60960" numCol="1" spcCol="38100" rtlCol="0" anchor="t">
            <a:spAutoFit/>
          </a:bodyPr>
          <a:lstStyle/>
          <a:p>
            <a:pPr algn="ctr" hangingPunct="0"/>
            <a:r>
              <a:rPr lang="en-US" sz="1600">
                <a:solidFill>
                  <a:srgbClr val="A39061"/>
                </a:solidFill>
                <a:latin typeface="Arial" panose="020B0604020202020204" pitchFamily="34" charset="0"/>
                <a:cs typeface="Arial" panose="020B0604020202020204" pitchFamily="34" charset="0"/>
              </a:rPr>
              <a:t>Investment</a:t>
            </a:r>
            <a:r>
              <a:rPr lang="en-US" sz="800">
                <a:solidFill>
                  <a:srgbClr val="A39061"/>
                </a:solidFill>
                <a:latin typeface="Arial" panose="020B0604020202020204" pitchFamily="34" charset="0"/>
                <a:cs typeface="Arial" panose="020B0604020202020204" pitchFamily="34" charset="0"/>
              </a:rPr>
              <a:t> </a:t>
            </a:r>
            <a:r>
              <a:rPr lang="en-US" sz="1600" baseline="30000">
                <a:solidFill>
                  <a:srgbClr val="A39061"/>
                </a:solidFill>
                <a:latin typeface="Arial" panose="020B0604020202020204" pitchFamily="34" charset="0"/>
                <a:cs typeface="Arial" panose="020B0604020202020204" pitchFamily="34" charset="0"/>
              </a:rPr>
              <a:t>1</a:t>
            </a:r>
          </a:p>
        </p:txBody>
      </p:sp>
      <p:sp>
        <p:nvSpPr>
          <p:cNvPr id="177" name="TextBox 176">
            <a:extLst>
              <a:ext uri="{FF2B5EF4-FFF2-40B4-BE49-F238E27FC236}">
                <a16:creationId xmlns:a16="http://schemas.microsoft.com/office/drawing/2014/main" id="{1C789753-5A80-4641-80E7-056B43CD6134}"/>
              </a:ext>
            </a:extLst>
          </p:cNvPr>
          <p:cNvSpPr txBox="1"/>
          <p:nvPr/>
        </p:nvSpPr>
        <p:spPr>
          <a:xfrm>
            <a:off x="5645087" y="1963486"/>
            <a:ext cx="1102546"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60" tIns="60960" rIns="60960" bIns="60960" numCol="1" spcCol="38100" rtlCol="0" anchor="t">
            <a:spAutoFit/>
          </a:bodyPr>
          <a:lstStyle/>
          <a:p>
            <a:pPr hangingPunct="0"/>
            <a:r>
              <a:rPr lang="en-US" sz="1600">
                <a:solidFill>
                  <a:srgbClr val="A39061"/>
                </a:solidFill>
                <a:latin typeface="Arial" panose="020B0604020202020204" pitchFamily="34" charset="0"/>
                <a:cs typeface="Arial" panose="020B0604020202020204" pitchFamily="34" charset="0"/>
              </a:rPr>
              <a:t>Ownership</a:t>
            </a:r>
          </a:p>
        </p:txBody>
      </p:sp>
      <p:sp>
        <p:nvSpPr>
          <p:cNvPr id="178" name="TextBox 177">
            <a:extLst>
              <a:ext uri="{FF2B5EF4-FFF2-40B4-BE49-F238E27FC236}">
                <a16:creationId xmlns:a16="http://schemas.microsoft.com/office/drawing/2014/main" id="{A01FD66A-C702-2544-9257-B5DBA0857B90}"/>
              </a:ext>
            </a:extLst>
          </p:cNvPr>
          <p:cNvSpPr txBox="1"/>
          <p:nvPr/>
        </p:nvSpPr>
        <p:spPr>
          <a:xfrm>
            <a:off x="9561884" y="1963486"/>
            <a:ext cx="70339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60" tIns="60960" rIns="60960" bIns="60960" numCol="1" spcCol="38100" rtlCol="0" anchor="t">
            <a:spAutoFit/>
          </a:bodyPr>
          <a:lstStyle/>
          <a:p>
            <a:pPr algn="ctr" hangingPunct="0"/>
            <a:r>
              <a:rPr lang="en-US" sz="1600">
                <a:solidFill>
                  <a:srgbClr val="A39061"/>
                </a:solidFill>
                <a:latin typeface="Arial" panose="020B0604020202020204" pitchFamily="34" charset="0"/>
                <a:cs typeface="Arial" panose="020B0604020202020204" pitchFamily="34" charset="0"/>
              </a:rPr>
              <a:t>Salary</a:t>
            </a:r>
          </a:p>
        </p:txBody>
      </p:sp>
      <p:graphicFrame>
        <p:nvGraphicFramePr>
          <p:cNvPr id="19" name="Chart 10">
            <a:extLst>
              <a:ext uri="{FF2B5EF4-FFF2-40B4-BE49-F238E27FC236}">
                <a16:creationId xmlns:a16="http://schemas.microsoft.com/office/drawing/2014/main" id="{4E4953A4-4555-4C21-BFD6-05BBF32A4726}"/>
              </a:ext>
            </a:extLst>
          </p:cNvPr>
          <p:cNvGraphicFramePr/>
          <p:nvPr>
            <p:extLst>
              <p:ext uri="{D42A27DB-BD31-4B8C-83A1-F6EECF244321}">
                <p14:modId xmlns:p14="http://schemas.microsoft.com/office/powerpoint/2010/main" val="3992625069"/>
              </p:ext>
            </p:extLst>
          </p:nvPr>
        </p:nvGraphicFramePr>
        <p:xfrm>
          <a:off x="4409822" y="3154906"/>
          <a:ext cx="3035685" cy="332128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3807098E-60C6-4673-92B2-8127A7C7CAE4}"/>
              </a:ext>
            </a:extLst>
          </p:cNvPr>
          <p:cNvCxnSpPr>
            <a:cxnSpLocks/>
          </p:cNvCxnSpPr>
          <p:nvPr/>
        </p:nvCxnSpPr>
        <p:spPr>
          <a:xfrm>
            <a:off x="758879" y="2570091"/>
            <a:ext cx="10874963" cy="0"/>
          </a:xfrm>
          <a:prstGeom prst="line">
            <a:avLst/>
          </a:prstGeom>
          <a:noFill/>
          <a:ln w="9525" cap="flat">
            <a:solidFill>
              <a:schemeClr val="tx1">
                <a:lumMod val="75000"/>
                <a:lumOff val="25000"/>
              </a:schemeClr>
            </a:solidFill>
            <a:prstDash val="solid"/>
            <a:round/>
          </a:ln>
          <a:effectLst/>
          <a:sp3d/>
        </p:spPr>
        <p:style>
          <a:lnRef idx="0">
            <a:scrgbClr r="0" g="0" b="0"/>
          </a:lnRef>
          <a:fillRef idx="0">
            <a:scrgbClr r="0" g="0" b="0"/>
          </a:fillRef>
          <a:effectRef idx="0">
            <a:scrgbClr r="0" g="0" b="0"/>
          </a:effectRef>
          <a:fontRef idx="none"/>
        </p:style>
      </p:cxnSp>
      <p:sp>
        <p:nvSpPr>
          <p:cNvPr id="2315" name="TextBox 7"/>
          <p:cNvSpPr txBox="1"/>
          <p:nvPr/>
        </p:nvSpPr>
        <p:spPr>
          <a:xfrm>
            <a:off x="594180" y="6476187"/>
            <a:ext cx="11597818" cy="400110"/>
          </a:xfrm>
          <a:prstGeom prst="rect">
            <a:avLst/>
          </a:prstGeom>
          <a:ln w="25400">
            <a:miter lim="400000"/>
          </a:ln>
          <a:extLst>
            <a:ext uri="{C572A759-6A51-4108-AA02-DFA0A04FC94B}">
              <ma14:wrappingTextBoxFlag xmlns="" xmlns:ma14="http://schemas.microsoft.com/office/mac/drawingml/2011/main" val="1"/>
            </a:ext>
          </a:extLst>
        </p:spPr>
        <p:txBody>
          <a:bodyPr wrap="square" lIns="121920" tIns="60960" rIns="121920" bIns="60960" anchor="t">
            <a:spAutoFit/>
          </a:bodyPr>
          <a:lstStyle/>
          <a:p>
            <a:pPr algn="ctr">
              <a:lnSpc>
                <a:spcPct val="90000"/>
              </a:lnSpc>
              <a:defRPr sz="1800">
                <a:solidFill>
                  <a:srgbClr val="A7A7A7"/>
                </a:solidFill>
                <a:latin typeface="Avenir Medium"/>
                <a:ea typeface="Avenir Medium"/>
                <a:cs typeface="Avenir Medium"/>
                <a:sym typeface="Avenir Medium"/>
              </a:defRPr>
            </a:pPr>
            <a:r>
              <a:rPr sz="1000" spc="-27" baseline="30000">
                <a:solidFill>
                  <a:schemeClr val="bg1">
                    <a:lumMod val="95000"/>
                  </a:schemeClr>
                </a:solidFill>
                <a:latin typeface="Arial"/>
                <a:cs typeface="Arial"/>
              </a:rPr>
              <a:t>1</a:t>
            </a:r>
            <a:r>
              <a:rPr sz="1000" spc="-27">
                <a:solidFill>
                  <a:schemeClr val="bg1">
                    <a:lumMod val="95000"/>
                  </a:schemeClr>
                </a:solidFill>
                <a:latin typeface="Arial"/>
                <a:cs typeface="Arial"/>
              </a:rPr>
              <a:t> </a:t>
            </a:r>
            <a:r>
              <a:rPr lang="en-CA" sz="1000" spc="-27">
                <a:solidFill>
                  <a:schemeClr val="bg1">
                    <a:lumMod val="95000"/>
                  </a:schemeClr>
                </a:solidFill>
                <a:latin typeface="Arial"/>
                <a:cs typeface="Arial"/>
              </a:rPr>
              <a:t>- </a:t>
            </a:r>
            <a:r>
              <a:rPr sz="1000" spc="-27">
                <a:solidFill>
                  <a:schemeClr val="bg1">
                    <a:lumMod val="95000"/>
                  </a:schemeClr>
                </a:solidFill>
                <a:latin typeface="Arial"/>
                <a:cs typeface="Arial"/>
              </a:rPr>
              <a:t>Rob McEwen’s </a:t>
            </a:r>
            <a:r>
              <a:rPr lang="en-CA" sz="1000" spc="-27">
                <a:solidFill>
                  <a:schemeClr val="bg1">
                    <a:lumMod val="95000"/>
                  </a:schemeClr>
                </a:solidFill>
                <a:latin typeface="Arial"/>
                <a:cs typeface="Arial"/>
              </a:rPr>
              <a:t>investments: </a:t>
            </a:r>
            <a:r>
              <a:rPr sz="1000" spc="-27">
                <a:solidFill>
                  <a:schemeClr val="bg1">
                    <a:lumMod val="95000"/>
                  </a:schemeClr>
                </a:solidFill>
                <a:latin typeface="Arial"/>
                <a:cs typeface="Arial"/>
              </a:rPr>
              <a:t>$1</a:t>
            </a:r>
            <a:r>
              <a:rPr lang="en-CA" sz="1000" spc="-27">
                <a:solidFill>
                  <a:schemeClr val="bg1">
                    <a:lumMod val="95000"/>
                  </a:schemeClr>
                </a:solidFill>
                <a:latin typeface="Arial"/>
                <a:cs typeface="Arial"/>
              </a:rPr>
              <a:t>40</a:t>
            </a:r>
            <a:r>
              <a:rPr sz="1000" spc="-27">
                <a:solidFill>
                  <a:schemeClr val="bg1">
                    <a:lumMod val="95000"/>
                  </a:schemeClr>
                </a:solidFill>
                <a:latin typeface="Arial"/>
                <a:cs typeface="Arial"/>
              </a:rPr>
              <a:t> </a:t>
            </a:r>
            <a:r>
              <a:rPr lang="en-US" sz="1000" spc="-27">
                <a:solidFill>
                  <a:schemeClr val="bg1">
                    <a:lumMod val="95000"/>
                  </a:schemeClr>
                </a:solidFill>
                <a:latin typeface="Arial"/>
                <a:cs typeface="Arial"/>
              </a:rPr>
              <a:t>million</a:t>
            </a:r>
            <a:r>
              <a:rPr sz="1000" spc="-27">
                <a:solidFill>
                  <a:schemeClr val="bg1">
                    <a:lumMod val="95000"/>
                  </a:schemeClr>
                </a:solidFill>
                <a:latin typeface="Arial"/>
                <a:cs typeface="Arial"/>
              </a:rPr>
              <a:t> </a:t>
            </a:r>
            <a:r>
              <a:rPr lang="en-US" sz="1000" spc="-27">
                <a:solidFill>
                  <a:schemeClr val="bg1">
                    <a:lumMod val="95000"/>
                  </a:schemeClr>
                </a:solidFill>
                <a:latin typeface="Arial"/>
                <a:cs typeface="Arial"/>
              </a:rPr>
              <a:t>in McEwen Mining shares and</a:t>
            </a:r>
            <a:r>
              <a:rPr sz="1000" spc="-27">
                <a:solidFill>
                  <a:schemeClr val="bg1">
                    <a:lumMod val="95000"/>
                  </a:schemeClr>
                </a:solidFill>
                <a:latin typeface="Arial"/>
                <a:cs typeface="Arial"/>
              </a:rPr>
              <a:t> $</a:t>
            </a:r>
            <a:r>
              <a:rPr lang="en-US" sz="1000" spc="-27">
                <a:solidFill>
                  <a:schemeClr val="bg1">
                    <a:lumMod val="95000"/>
                  </a:schemeClr>
                </a:solidFill>
                <a:latin typeface="Arial"/>
                <a:cs typeface="Arial"/>
              </a:rPr>
              <a:t>40</a:t>
            </a:r>
            <a:r>
              <a:rPr sz="1000" spc="-27">
                <a:solidFill>
                  <a:schemeClr val="bg1">
                    <a:lumMod val="95000"/>
                  </a:schemeClr>
                </a:solidFill>
                <a:latin typeface="Arial"/>
                <a:cs typeface="Arial"/>
              </a:rPr>
              <a:t> </a:t>
            </a:r>
            <a:r>
              <a:rPr lang="en-US" sz="1000" spc="-27">
                <a:solidFill>
                  <a:schemeClr val="bg1">
                    <a:lumMod val="95000"/>
                  </a:schemeClr>
                </a:solidFill>
                <a:latin typeface="Arial"/>
                <a:cs typeface="Arial"/>
              </a:rPr>
              <a:t>million (Aug 13, 2018 &amp; Apr 5, 2022 press releases)</a:t>
            </a:r>
            <a:r>
              <a:rPr sz="1000" spc="-27">
                <a:solidFill>
                  <a:schemeClr val="bg1">
                    <a:lumMod val="95000"/>
                  </a:schemeClr>
                </a:solidFill>
                <a:latin typeface="Arial"/>
                <a:cs typeface="Arial"/>
              </a:rPr>
              <a:t>,</a:t>
            </a:r>
            <a:r>
              <a:rPr lang="en-US" sz="1000" spc="-27">
                <a:solidFill>
                  <a:schemeClr val="bg1">
                    <a:lumMod val="95000"/>
                  </a:schemeClr>
                </a:solidFill>
                <a:latin typeface="Arial"/>
                <a:cs typeface="Arial"/>
              </a:rPr>
              <a:t> plus $40 million in McEwen Copper shares</a:t>
            </a:r>
            <a:br>
              <a:rPr lang="en-US" sz="1000" spc="-27">
                <a:solidFill>
                  <a:schemeClr val="bg1">
                    <a:lumMod val="95000"/>
                  </a:schemeClr>
                </a:solidFill>
                <a:latin typeface="Arial"/>
                <a:cs typeface="Arial"/>
              </a:rPr>
            </a:br>
            <a:r>
              <a:rPr lang="en-CA" sz="1000" spc="-27">
                <a:solidFill>
                  <a:schemeClr val="bg1">
                    <a:lumMod val="95000"/>
                  </a:schemeClr>
                </a:solidFill>
                <a:latin typeface="Arial"/>
                <a:cs typeface="Arial"/>
              </a:rPr>
              <a:t>+ $15 million unsecured subordinated promissory note (April 5, 2022 press release").</a:t>
            </a:r>
            <a:r>
              <a:rPr lang="en-US" sz="1000" spc="-27">
                <a:solidFill>
                  <a:schemeClr val="bg1">
                    <a:lumMod val="95000"/>
                  </a:schemeClr>
                </a:solidFill>
                <a:latin typeface="Arial"/>
                <a:cs typeface="Arial"/>
              </a:rPr>
              <a:t> </a:t>
            </a:r>
            <a:r>
              <a:rPr lang="en-CA" sz="1000" spc="-27" baseline="30000">
                <a:solidFill>
                  <a:schemeClr val="bg1">
                    <a:lumMod val="95000"/>
                  </a:schemeClr>
                </a:solidFill>
                <a:latin typeface="Arial"/>
                <a:cs typeface="Arial"/>
              </a:rPr>
              <a:t>2</a:t>
            </a:r>
            <a:r>
              <a:rPr lang="en-CA" sz="1000" spc="-27">
                <a:solidFill>
                  <a:schemeClr val="bg1">
                    <a:lumMod val="95000"/>
                  </a:schemeClr>
                </a:solidFill>
                <a:latin typeface="Arial"/>
                <a:cs typeface="Arial"/>
              </a:rPr>
              <a:t> - Average Daily Trading Volume over 3 months. Source: Bloomberg, as of  April 11, 2023. </a:t>
            </a:r>
            <a:endParaRPr sz="1000" spc="-27">
              <a:solidFill>
                <a:schemeClr val="bg1">
                  <a:lumMod val="95000"/>
                </a:schemeClr>
              </a:solidFill>
              <a:latin typeface="Arial" panose="020B0604020202020204" pitchFamily="34" charset="0"/>
              <a:cs typeface="Arial" panose="020B0604020202020204" pitchFamily="34" charset="0"/>
            </a:endParaRPr>
          </a:p>
        </p:txBody>
      </p:sp>
      <p:graphicFrame>
        <p:nvGraphicFramePr>
          <p:cNvPr id="4" name="Table 5">
            <a:extLst>
              <a:ext uri="{FF2B5EF4-FFF2-40B4-BE49-F238E27FC236}">
                <a16:creationId xmlns:a16="http://schemas.microsoft.com/office/drawing/2014/main" id="{03BE15EF-FB06-43F4-BBA8-B025791CCA8E}"/>
              </a:ext>
            </a:extLst>
          </p:cNvPr>
          <p:cNvGraphicFramePr>
            <a:graphicFrameLocks noGrp="1"/>
          </p:cNvGraphicFramePr>
          <p:nvPr>
            <p:extLst>
              <p:ext uri="{D42A27DB-BD31-4B8C-83A1-F6EECF244321}">
                <p14:modId xmlns:p14="http://schemas.microsoft.com/office/powerpoint/2010/main" val="60020003"/>
              </p:ext>
            </p:extLst>
          </p:nvPr>
        </p:nvGraphicFramePr>
        <p:xfrm>
          <a:off x="8477899" y="3367817"/>
          <a:ext cx="3081642" cy="2732935"/>
        </p:xfrm>
        <a:graphic>
          <a:graphicData uri="http://schemas.openxmlformats.org/drawingml/2006/table">
            <a:tbl>
              <a:tblPr firstRow="1" bandRow="1">
                <a:tableStyleId>{5940675A-B579-460E-94D1-54222C63F5DA}</a:tableStyleId>
              </a:tblPr>
              <a:tblGrid>
                <a:gridCol w="2010851">
                  <a:extLst>
                    <a:ext uri="{9D8B030D-6E8A-4147-A177-3AD203B41FA5}">
                      <a16:colId xmlns:a16="http://schemas.microsoft.com/office/drawing/2014/main" val="979792509"/>
                    </a:ext>
                  </a:extLst>
                </a:gridCol>
                <a:gridCol w="1070791">
                  <a:extLst>
                    <a:ext uri="{9D8B030D-6E8A-4147-A177-3AD203B41FA5}">
                      <a16:colId xmlns:a16="http://schemas.microsoft.com/office/drawing/2014/main" val="119306732"/>
                    </a:ext>
                  </a:extLst>
                </a:gridCol>
              </a:tblGrid>
              <a:tr h="234863">
                <a:tc>
                  <a:txBody>
                    <a:bodyPr/>
                    <a:lstStyle/>
                    <a:p>
                      <a:pPr algn="l" fontAlgn="b"/>
                      <a:r>
                        <a:rPr lang="en-CA" sz="1700" b="0" i="0" u="none" strike="noStrike" baseline="0">
                          <a:solidFill>
                            <a:srgbClr val="E08041"/>
                          </a:solidFill>
                          <a:effectLst/>
                          <a:latin typeface="Arial" panose="020B0604020202020204" pitchFamily="34" charset="0"/>
                        </a:rPr>
                        <a:t>Rob McEwen</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CA" sz="1700" b="0" i="0" u="none" strike="noStrike">
                          <a:solidFill>
                            <a:srgbClr val="1D3F4F"/>
                          </a:solidFill>
                          <a:effectLst/>
                          <a:latin typeface="Arial" panose="020B0604020202020204" pitchFamily="34" charset="0"/>
                        </a:rPr>
                        <a:t>8.2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1062576"/>
                  </a:ext>
                </a:extLst>
              </a:tr>
              <a:tr h="273932">
                <a:tc>
                  <a:txBody>
                    <a:bodyPr/>
                    <a:lstStyle/>
                    <a:p>
                      <a:pPr algn="l" fontAlgn="b"/>
                      <a:r>
                        <a:rPr lang="en-CA" sz="1700" b="0" i="0" u="none" strike="noStrike" baseline="0">
                          <a:solidFill>
                            <a:srgbClr val="E08041"/>
                          </a:solidFill>
                          <a:effectLst/>
                          <a:latin typeface="Arial" panose="020B0604020202020204" pitchFamily="34" charset="0"/>
                        </a:rPr>
                        <a:t>Van Eck Associates</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CA" sz="1700" b="0" i="0" u="none" strike="noStrike">
                          <a:solidFill>
                            <a:srgbClr val="1D3F4F"/>
                          </a:solidFill>
                          <a:effectLst/>
                          <a:latin typeface="Arial" panose="020B0604020202020204" pitchFamily="34" charset="0"/>
                        </a:rPr>
                        <a:t>2.1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9470011"/>
                  </a:ext>
                </a:extLst>
              </a:tr>
              <a:tr h="273932">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700" b="0" i="0" u="none" strike="noStrike" baseline="0" err="1">
                          <a:solidFill>
                            <a:srgbClr val="E08041"/>
                          </a:solidFill>
                          <a:effectLst/>
                          <a:latin typeface="Arial" panose="020B0604020202020204" pitchFamily="34" charset="0"/>
                        </a:rPr>
                        <a:t>Mirae</a:t>
                      </a:r>
                      <a:r>
                        <a:rPr lang="en-CA" sz="1700" b="0" i="0" u="none" strike="noStrike" baseline="0">
                          <a:solidFill>
                            <a:srgbClr val="E08041"/>
                          </a:solidFill>
                          <a:effectLst/>
                          <a:latin typeface="Arial" panose="020B0604020202020204" pitchFamily="34" charset="0"/>
                        </a:rPr>
                        <a:t> Asset Global</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CA" sz="1700" b="0" i="0" u="none" strike="noStrike">
                          <a:solidFill>
                            <a:srgbClr val="1D3F4F"/>
                          </a:solidFill>
                          <a:effectLst/>
                          <a:latin typeface="Arial" panose="020B0604020202020204" pitchFamily="34" charset="0"/>
                        </a:rPr>
                        <a:t>1.1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337093"/>
                  </a:ext>
                </a:extLst>
              </a:tr>
              <a:tr h="273932">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700" b="0" i="0" u="none" strike="noStrike" baseline="0">
                          <a:solidFill>
                            <a:srgbClr val="E08041"/>
                          </a:solidFill>
                          <a:effectLst/>
                          <a:latin typeface="Arial" panose="020B0604020202020204" pitchFamily="34" charset="0"/>
                        </a:rPr>
                        <a:t>Jane Street</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CA" sz="1700" b="0" i="0" u="none" strike="noStrike">
                          <a:solidFill>
                            <a:srgbClr val="1D3F4F"/>
                          </a:solidFill>
                          <a:effectLst/>
                          <a:latin typeface="Arial" panose="020B0604020202020204" pitchFamily="34" charset="0"/>
                        </a:rPr>
                        <a:t>0.6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2478978"/>
                  </a:ext>
                </a:extLst>
              </a:tr>
              <a:tr h="273932">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700" b="0" i="0" u="none" strike="noStrike" baseline="0">
                          <a:solidFill>
                            <a:srgbClr val="E08041"/>
                          </a:solidFill>
                          <a:effectLst/>
                          <a:latin typeface="Arial" panose="020B0604020202020204" pitchFamily="34" charset="0"/>
                        </a:rPr>
                        <a:t>ALPS Advisors</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CA" sz="1700" b="0" i="0" u="none" strike="noStrike">
                          <a:solidFill>
                            <a:srgbClr val="1D3F4F"/>
                          </a:solidFill>
                          <a:effectLst/>
                          <a:latin typeface="Arial" panose="020B0604020202020204" pitchFamily="34" charset="0"/>
                        </a:rPr>
                        <a:t>0.6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1552445"/>
                  </a:ext>
                </a:extLst>
              </a:tr>
              <a:tr h="273932">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700" b="0" i="0" u="none" strike="noStrike" baseline="0">
                          <a:solidFill>
                            <a:srgbClr val="E08041"/>
                          </a:solidFill>
                          <a:effectLst/>
                          <a:latin typeface="Arial" panose="020B0604020202020204" pitchFamily="34" charset="0"/>
                        </a:rPr>
                        <a:t>BlackRock</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CA" sz="1700" b="0" i="0" u="none" strike="noStrike">
                          <a:solidFill>
                            <a:srgbClr val="1D3F4F"/>
                          </a:solidFill>
                          <a:effectLst/>
                          <a:latin typeface="Arial" panose="020B0604020202020204" pitchFamily="34" charset="0"/>
                        </a:rPr>
                        <a:t>0.5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7451954"/>
                  </a:ext>
                </a:extLst>
              </a:tr>
              <a:tr h="273932">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700" b="0" i="0" u="none" strike="noStrike" baseline="0">
                          <a:solidFill>
                            <a:srgbClr val="E08041"/>
                          </a:solidFill>
                          <a:effectLst/>
                          <a:latin typeface="Arial" panose="020B0604020202020204" pitchFamily="34" charset="0"/>
                        </a:rPr>
                        <a:t>Vanguard</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CA" sz="1700" b="0" i="0" u="none" strike="noStrike">
                          <a:solidFill>
                            <a:srgbClr val="1D3F4F"/>
                          </a:solidFill>
                          <a:effectLst/>
                          <a:latin typeface="Arial" panose="020B0604020202020204" pitchFamily="34" charset="0"/>
                        </a:rPr>
                        <a:t>0.5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8947366"/>
                  </a:ext>
                </a:extLst>
              </a:tr>
              <a:tr h="273932">
                <a:tc>
                  <a:txBody>
                    <a:bodyPr/>
                    <a:lstStyle/>
                    <a:p>
                      <a:pPr algn="l" fontAlgn="b"/>
                      <a:r>
                        <a:rPr lang="en-CA" sz="1700" b="0" i="0" u="none" strike="noStrike" baseline="0">
                          <a:solidFill>
                            <a:srgbClr val="E08041"/>
                          </a:solidFill>
                          <a:effectLst/>
                          <a:latin typeface="Arial" panose="020B0604020202020204" pitchFamily="34" charset="0"/>
                        </a:rPr>
                        <a:t>AIFM Capital</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CA" sz="1700" b="0" i="0" u="none" strike="noStrike">
                          <a:solidFill>
                            <a:srgbClr val="1D3F4F"/>
                          </a:solidFill>
                          <a:effectLst/>
                          <a:latin typeface="Arial" panose="020B0604020202020204" pitchFamily="34" charset="0"/>
                        </a:rPr>
                        <a:t>0.4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46553112"/>
                  </a:ext>
                </a:extLst>
              </a:tr>
              <a:tr h="273932">
                <a:tc>
                  <a:txBody>
                    <a:bodyPr/>
                    <a:lstStyle/>
                    <a:p>
                      <a:pPr algn="l" fontAlgn="b"/>
                      <a:r>
                        <a:rPr lang="en-CA" sz="1700" b="0" i="0" u="none" strike="noStrike" baseline="0">
                          <a:solidFill>
                            <a:srgbClr val="E08041"/>
                          </a:solidFill>
                          <a:effectLst/>
                          <a:latin typeface="Arial" panose="020B0604020202020204" pitchFamily="34" charset="0"/>
                        </a:rPr>
                        <a:t>Geode Capital</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CA" sz="1700" b="0" i="0" u="none" strike="noStrike">
                          <a:solidFill>
                            <a:srgbClr val="1D3F4F"/>
                          </a:solidFill>
                          <a:effectLst/>
                          <a:latin typeface="Arial" panose="020B0604020202020204" pitchFamily="34" charset="0"/>
                        </a:rPr>
                        <a:t>0.3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0887264"/>
                  </a:ext>
                </a:extLst>
              </a:tr>
              <a:tr h="273932">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700" b="0" i="0" u="none" strike="noStrike" baseline="0">
                          <a:solidFill>
                            <a:srgbClr val="E08041"/>
                          </a:solidFill>
                          <a:effectLst/>
                          <a:latin typeface="Arial" panose="020B0604020202020204" pitchFamily="34" charset="0"/>
                        </a:rPr>
                        <a:t>Two Sigma</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CA" sz="1700" b="0" i="0" u="none" strike="noStrike">
                          <a:solidFill>
                            <a:srgbClr val="1D3F4F"/>
                          </a:solidFill>
                          <a:effectLst/>
                          <a:latin typeface="Arial" panose="020B0604020202020204" pitchFamily="34" charset="0"/>
                        </a:rPr>
                        <a:t>0.3 M</a:t>
                      </a:r>
                    </a:p>
                  </a:txBody>
                  <a:tcPr marL="0" marR="0"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0265643"/>
                  </a:ext>
                </a:extLst>
              </a:tr>
            </a:tbl>
          </a:graphicData>
        </a:graphic>
      </p:graphicFrame>
      <p:sp>
        <p:nvSpPr>
          <p:cNvPr id="6" name="TextBox 5">
            <a:extLst>
              <a:ext uri="{FF2B5EF4-FFF2-40B4-BE49-F238E27FC236}">
                <a16:creationId xmlns:a16="http://schemas.microsoft.com/office/drawing/2014/main" id="{DB984215-F528-4980-BB92-2F2B51EBC68C}"/>
              </a:ext>
            </a:extLst>
          </p:cNvPr>
          <p:cNvSpPr txBox="1"/>
          <p:nvPr/>
        </p:nvSpPr>
        <p:spPr>
          <a:xfrm>
            <a:off x="758879" y="2749922"/>
            <a:ext cx="2960581" cy="5744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1219170" hangingPunct="0"/>
            <a:r>
              <a:rPr lang="en-CA" sz="2133" b="1">
                <a:solidFill>
                  <a:srgbClr val="1E4050"/>
                </a:solidFill>
                <a:latin typeface="+mj-lt"/>
                <a:ea typeface="Montserrat SemiBold"/>
                <a:cs typeface="Montserrat SemiBold"/>
                <a:sym typeface="Montserrat SemiBold"/>
              </a:rPr>
              <a:t>MUX Shares</a:t>
            </a:r>
          </a:p>
        </p:txBody>
      </p:sp>
      <p:sp>
        <p:nvSpPr>
          <p:cNvPr id="8" name="TextBox 7">
            <a:extLst>
              <a:ext uri="{FF2B5EF4-FFF2-40B4-BE49-F238E27FC236}">
                <a16:creationId xmlns:a16="http://schemas.microsoft.com/office/drawing/2014/main" id="{72E566D8-6E75-42B5-B36D-35FC023DF412}"/>
              </a:ext>
            </a:extLst>
          </p:cNvPr>
          <p:cNvSpPr txBox="1"/>
          <p:nvPr/>
        </p:nvSpPr>
        <p:spPr>
          <a:xfrm>
            <a:off x="8477898" y="2749923"/>
            <a:ext cx="3081642" cy="5744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1219170" hangingPunct="0"/>
            <a:r>
              <a:rPr lang="en-CA" sz="2133" b="1">
                <a:solidFill>
                  <a:srgbClr val="1E4050"/>
                </a:solidFill>
                <a:latin typeface="+mj-lt"/>
                <a:ea typeface="Montserrat SemiBold"/>
                <a:cs typeface="Montserrat SemiBold"/>
                <a:sym typeface="Montserrat SemiBold"/>
              </a:rPr>
              <a:t>Top 10 Holders</a:t>
            </a:r>
            <a:r>
              <a:rPr lang="en-CA" sz="800" b="1">
                <a:solidFill>
                  <a:srgbClr val="1E4050"/>
                </a:solidFill>
                <a:latin typeface="+mj-lt"/>
                <a:ea typeface="Montserrat SemiBold"/>
                <a:cs typeface="Montserrat SemiBold"/>
                <a:sym typeface="Montserrat SemiBold"/>
              </a:rPr>
              <a:t> </a:t>
            </a:r>
            <a:endParaRPr lang="en-CA" sz="2133" baseline="30000">
              <a:solidFill>
                <a:srgbClr val="1E4050"/>
              </a:solidFill>
              <a:latin typeface="+mj-lt"/>
              <a:ea typeface="Montserrat SemiBold"/>
              <a:cs typeface="Montserrat SemiBold"/>
              <a:sym typeface="Montserrat SemiBold"/>
            </a:endParaRPr>
          </a:p>
        </p:txBody>
      </p:sp>
      <p:sp>
        <p:nvSpPr>
          <p:cNvPr id="11" name="TextBox 10">
            <a:extLst>
              <a:ext uri="{FF2B5EF4-FFF2-40B4-BE49-F238E27FC236}">
                <a16:creationId xmlns:a16="http://schemas.microsoft.com/office/drawing/2014/main" id="{05AB45B3-4A9A-4270-A6F7-E97C5395B56A}"/>
              </a:ext>
            </a:extLst>
          </p:cNvPr>
          <p:cNvSpPr txBox="1"/>
          <p:nvPr/>
        </p:nvSpPr>
        <p:spPr>
          <a:xfrm>
            <a:off x="4304963" y="2749922"/>
            <a:ext cx="3339548" cy="5744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1219170" hangingPunct="0"/>
            <a:r>
              <a:rPr lang="en-CA" sz="2133" b="1">
                <a:solidFill>
                  <a:srgbClr val="1E4050"/>
                </a:solidFill>
                <a:latin typeface="+mj-lt"/>
                <a:ea typeface="Montserrat SemiBold"/>
                <a:cs typeface="Montserrat SemiBold"/>
                <a:sym typeface="Montserrat SemiBold"/>
              </a:rPr>
              <a:t>Ownership Distribution</a:t>
            </a:r>
            <a:endParaRPr lang="en-CA" sz="2133" baseline="30000">
              <a:solidFill>
                <a:srgbClr val="1E4050"/>
              </a:solidFill>
              <a:latin typeface="+mj-lt"/>
              <a:ea typeface="Montserrat SemiBold"/>
              <a:cs typeface="Montserrat SemiBold"/>
              <a:sym typeface="Montserrat SemiBold"/>
            </a:endParaRPr>
          </a:p>
        </p:txBody>
      </p:sp>
      <p:graphicFrame>
        <p:nvGraphicFramePr>
          <p:cNvPr id="17" name="Table 9">
            <a:extLst>
              <a:ext uri="{FF2B5EF4-FFF2-40B4-BE49-F238E27FC236}">
                <a16:creationId xmlns:a16="http://schemas.microsoft.com/office/drawing/2014/main" id="{B515A43C-F3E1-419B-AE3B-E61D77ADDD04}"/>
              </a:ext>
            </a:extLst>
          </p:cNvPr>
          <p:cNvGraphicFramePr>
            <a:graphicFrameLocks noGrp="1"/>
          </p:cNvGraphicFramePr>
          <p:nvPr>
            <p:extLst>
              <p:ext uri="{D42A27DB-BD31-4B8C-83A1-F6EECF244321}">
                <p14:modId xmlns:p14="http://schemas.microsoft.com/office/powerpoint/2010/main" val="3631377905"/>
              </p:ext>
            </p:extLst>
          </p:nvPr>
        </p:nvGraphicFramePr>
        <p:xfrm>
          <a:off x="909804" y="3432057"/>
          <a:ext cx="2960581" cy="2628052"/>
        </p:xfrm>
        <a:graphic>
          <a:graphicData uri="http://schemas.openxmlformats.org/drawingml/2006/table">
            <a:tbl>
              <a:tblPr firstRow="1" bandRow="1">
                <a:tableStyleId>{5940675A-B579-460E-94D1-54222C63F5DA}</a:tableStyleId>
              </a:tblPr>
              <a:tblGrid>
                <a:gridCol w="1237619">
                  <a:extLst>
                    <a:ext uri="{9D8B030D-6E8A-4147-A177-3AD203B41FA5}">
                      <a16:colId xmlns:a16="http://schemas.microsoft.com/office/drawing/2014/main" val="4040311923"/>
                    </a:ext>
                  </a:extLst>
                </a:gridCol>
                <a:gridCol w="396000">
                  <a:extLst>
                    <a:ext uri="{9D8B030D-6E8A-4147-A177-3AD203B41FA5}">
                      <a16:colId xmlns:a16="http://schemas.microsoft.com/office/drawing/2014/main" val="2534705422"/>
                    </a:ext>
                  </a:extLst>
                </a:gridCol>
                <a:gridCol w="1326962">
                  <a:extLst>
                    <a:ext uri="{9D8B030D-6E8A-4147-A177-3AD203B41FA5}">
                      <a16:colId xmlns:a16="http://schemas.microsoft.com/office/drawing/2014/main" val="2253692671"/>
                    </a:ext>
                  </a:extLst>
                </a:gridCol>
              </a:tblGrid>
              <a:tr h="494453">
                <a:tc>
                  <a:txBody>
                    <a:bodyPr/>
                    <a:lstStyle/>
                    <a:p>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Outstanding</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700" b="0" i="0" u="none" strike="noStrike" cap="none" spc="0" normalizeH="0" baseline="0">
                          <a:ln>
                            <a:noFill/>
                          </a:ln>
                          <a:solidFill>
                            <a:srgbClr val="1E4050"/>
                          </a:solidFill>
                          <a:effectLst/>
                          <a:uFillTx/>
                          <a:latin typeface="+mn-lt"/>
                          <a:ea typeface="Montserrat SemiBold"/>
                          <a:cs typeface="Montserrat SemiBold"/>
                          <a:sym typeface="Montserrat SemiBold"/>
                        </a:rPr>
                        <a:t>47.4 M</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2930714"/>
                  </a:ext>
                </a:extLst>
              </a:tr>
              <a:tr h="494453">
                <a:tc>
                  <a:txBody>
                    <a:bodyPr/>
                    <a:lstStyle/>
                    <a:p>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Fully Diluted</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700" b="0" i="0" u="none" strike="noStrike" cap="none" spc="0" normalizeH="0" baseline="0">
                          <a:ln>
                            <a:noFill/>
                          </a:ln>
                          <a:solidFill>
                            <a:srgbClr val="1E4050"/>
                          </a:solidFill>
                          <a:effectLst/>
                          <a:uFillTx/>
                          <a:latin typeface="+mn-lt"/>
                          <a:ea typeface="Montserrat SemiBold"/>
                          <a:cs typeface="Montserrat SemiBold"/>
                          <a:sym typeface="Montserrat SemiBold"/>
                        </a:rPr>
                        <a:t>50.9 M</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0917189"/>
                  </a:ext>
                </a:extLst>
              </a:tr>
              <a:tr h="494453">
                <a:tc>
                  <a:txBody>
                    <a:bodyPr/>
                    <a:lstStyle/>
                    <a:p>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ADTV</a:t>
                      </a:r>
                      <a:r>
                        <a:rPr kumimoji="0" lang="en-CA" sz="800" b="0" i="0" u="none" strike="noStrike" cap="none" spc="0" normalizeH="0" baseline="0">
                          <a:ln>
                            <a:noFill/>
                          </a:ln>
                          <a:solidFill>
                            <a:srgbClr val="E08041"/>
                          </a:solidFill>
                          <a:effectLst/>
                          <a:uFillTx/>
                          <a:latin typeface="+mn-lt"/>
                          <a:ea typeface="Montserrat SemiBold"/>
                          <a:cs typeface="Montserrat SemiBold"/>
                          <a:sym typeface="Montserrat SemiBold"/>
                        </a:rPr>
                        <a:t> </a:t>
                      </a:r>
                      <a:r>
                        <a:rPr kumimoji="0" lang="en-CA" sz="1700" b="0" i="0" u="none" strike="noStrike" cap="none" spc="0" normalizeH="0" baseline="30000">
                          <a:ln>
                            <a:noFill/>
                          </a:ln>
                          <a:solidFill>
                            <a:srgbClr val="E08041"/>
                          </a:solidFill>
                          <a:effectLst/>
                          <a:uFillTx/>
                          <a:latin typeface="+mn-lt"/>
                          <a:ea typeface="Montserrat SemiBold"/>
                          <a:cs typeface="Montserrat SemiBold"/>
                          <a:sym typeface="Montserrat SemiBold"/>
                        </a:rPr>
                        <a:t>2</a:t>
                      </a:r>
                      <a:endParaRPr lang="en-CA" sz="1700" b="0">
                        <a:solidFill>
                          <a:srgbClr val="E08041"/>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a:t>
                      </a:r>
                      <a:endParaRPr lang="en-CA" sz="1700" b="0">
                        <a:solidFill>
                          <a:srgbClr val="E08041"/>
                        </a:solidFill>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700" b="0" i="0" u="none" strike="noStrike" cap="none" spc="0" normalizeH="0" baseline="0">
                          <a:ln>
                            <a:noFill/>
                          </a:ln>
                          <a:solidFill>
                            <a:srgbClr val="1E4050"/>
                          </a:solidFill>
                          <a:effectLst/>
                          <a:uFillTx/>
                          <a:latin typeface="+mn-lt"/>
                          <a:ea typeface="Montserrat SemiBold"/>
                          <a:cs typeface="Montserrat SemiBold"/>
                          <a:sym typeface="Montserrat SemiBold"/>
                        </a:rPr>
                        <a:t>386,000</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2552777"/>
                  </a:ext>
                </a:extLst>
              </a:tr>
              <a:tr h="494453">
                <a:tc>
                  <a:txBody>
                    <a:bodyPr/>
                    <a:lstStyle/>
                    <a:p>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Price</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700" b="0" i="0" u="none" strike="noStrike" cap="none" spc="0" normalizeH="0" baseline="0">
                          <a:ln>
                            <a:noFill/>
                          </a:ln>
                          <a:solidFill>
                            <a:srgbClr val="1E4050"/>
                          </a:solidFill>
                          <a:effectLst/>
                          <a:uFillTx/>
                          <a:latin typeface="+mn-lt"/>
                          <a:ea typeface="Montserrat SemiBold"/>
                          <a:cs typeface="Montserrat SemiBold"/>
                          <a:sym typeface="Montserrat SemiBold"/>
                        </a:rPr>
                        <a:t>US$9.39</a:t>
                      </a: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1676541"/>
                  </a:ext>
                </a:extLst>
              </a:tr>
              <a:tr h="650240">
                <a:tc>
                  <a:txBody>
                    <a:bodyPr/>
                    <a:lstStyle/>
                    <a:p>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Market Cap</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CA" sz="1700" b="0" i="0" u="none" strike="noStrike" cap="none" spc="0" normalizeH="0" baseline="0">
                          <a:ln>
                            <a:noFill/>
                          </a:ln>
                          <a:solidFill>
                            <a:srgbClr val="E08041"/>
                          </a:solidFill>
                          <a:effectLst/>
                          <a:uFillTx/>
                          <a:latin typeface="+mn-lt"/>
                          <a:ea typeface="Montserrat SemiBold"/>
                          <a:cs typeface="Montserrat SemiBold"/>
                          <a:sym typeface="Montserrat SemiBold"/>
                        </a:rPr>
                        <a:t>:</a:t>
                      </a:r>
                      <a:endParaRPr lang="en-CA" sz="1700" b="0"/>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700" b="0" i="0" u="none" strike="noStrike" cap="none" spc="0" normalizeH="0" baseline="0">
                          <a:ln>
                            <a:noFill/>
                          </a:ln>
                          <a:solidFill>
                            <a:srgbClr val="1E4050"/>
                          </a:solidFill>
                          <a:effectLst/>
                          <a:uFillTx/>
                          <a:latin typeface="+mn-lt"/>
                          <a:ea typeface="Montserrat SemiBold"/>
                          <a:cs typeface="Montserrat SemiBold"/>
                          <a:sym typeface="Montserrat SemiBold"/>
                        </a:rPr>
                        <a:t>US$445 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700" b="0" i="0" u="none" strike="noStrike" cap="none" spc="0" normalizeH="0" baseline="0">
                        <a:ln>
                          <a:noFill/>
                        </a:ln>
                        <a:solidFill>
                          <a:srgbClr val="1E4050"/>
                        </a:solidFill>
                        <a:effectLst/>
                        <a:uFillTx/>
                        <a:latin typeface="+mn-lt"/>
                        <a:ea typeface="Montserrat SemiBold"/>
                        <a:cs typeface="Montserrat SemiBold"/>
                        <a:sym typeface="Montserrat SemiBold"/>
                      </a:endParaRPr>
                    </a:p>
                  </a:txBody>
                  <a:tcPr marL="0" marR="4800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722723"/>
                  </a:ext>
                </a:extLst>
              </a:tr>
            </a:tbl>
          </a:graphicData>
        </a:graphic>
      </p:graphicFrame>
      <p:sp>
        <p:nvSpPr>
          <p:cNvPr id="7" name="Slide Number Placeholder 2">
            <a:extLst>
              <a:ext uri="{FF2B5EF4-FFF2-40B4-BE49-F238E27FC236}">
                <a16:creationId xmlns:a16="http://schemas.microsoft.com/office/drawing/2014/main" id="{3399646B-8125-CC59-E889-0C2D3A805501}"/>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4</a:t>
            </a:fld>
            <a:endParaRPr lang="en-ID"/>
          </a:p>
        </p:txBody>
      </p:sp>
    </p:spTree>
    <p:extLst>
      <p:ext uri="{BB962C8B-B14F-4D97-AF65-F5344CB8AC3E}">
        <p14:creationId xmlns:p14="http://schemas.microsoft.com/office/powerpoint/2010/main" val="4232560699"/>
      </p:ext>
    </p:extLst>
  </p:cSld>
  <p:clrMapOvr>
    <a:masterClrMapping/>
  </p:clrMapOvr>
  <p:transition spd="med" advTm="5876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DAF3333-2DD7-F11D-4869-138248983C7F}"/>
              </a:ext>
            </a:extLst>
          </p:cNvPr>
          <p:cNvGraphicFramePr>
            <a:graphicFrameLocks/>
          </p:cNvGraphicFramePr>
          <p:nvPr>
            <p:extLst>
              <p:ext uri="{D42A27DB-BD31-4B8C-83A1-F6EECF244321}">
                <p14:modId xmlns:p14="http://schemas.microsoft.com/office/powerpoint/2010/main" val="675392016"/>
              </p:ext>
            </p:extLst>
          </p:nvPr>
        </p:nvGraphicFramePr>
        <p:xfrm>
          <a:off x="702733" y="1309254"/>
          <a:ext cx="11220142" cy="4970634"/>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9EEA70B7-E9DE-C1D8-3421-6AA6AB035BAC}"/>
              </a:ext>
            </a:extLst>
          </p:cNvPr>
          <p:cNvSpPr>
            <a:spLocks noGrp="1"/>
          </p:cNvSpPr>
          <p:nvPr>
            <p:ph type="sldNum" sz="quarter" idx="12"/>
          </p:nvPr>
        </p:nvSpPr>
        <p:spPr/>
        <p:txBody>
          <a:bodyPr/>
          <a:lstStyle/>
          <a:p>
            <a:fld id="{D8955D86-EBE6-46A3-AC78-27FE558A77BB}" type="slidenum">
              <a:rPr lang="en-ID" smtClean="0"/>
              <a:pPr/>
              <a:t>5</a:t>
            </a:fld>
            <a:endParaRPr lang="en-ID"/>
          </a:p>
        </p:txBody>
      </p:sp>
      <p:sp>
        <p:nvSpPr>
          <p:cNvPr id="3" name="Title 2">
            <a:extLst>
              <a:ext uri="{FF2B5EF4-FFF2-40B4-BE49-F238E27FC236}">
                <a16:creationId xmlns:a16="http://schemas.microsoft.com/office/drawing/2014/main" id="{BC906243-5CFB-88EC-85D1-9381B9DF2165}"/>
              </a:ext>
            </a:extLst>
          </p:cNvPr>
          <p:cNvSpPr>
            <a:spLocks noGrp="1"/>
          </p:cNvSpPr>
          <p:nvPr>
            <p:ph type="title"/>
          </p:nvPr>
        </p:nvSpPr>
        <p:spPr>
          <a:xfrm>
            <a:off x="642939" y="92055"/>
            <a:ext cx="11407890" cy="1319646"/>
          </a:xfrm>
        </p:spPr>
        <p:txBody>
          <a:bodyPr>
            <a:normAutofit/>
          </a:bodyPr>
          <a:lstStyle/>
          <a:p>
            <a:r>
              <a:rPr lang="en-US">
                <a:solidFill>
                  <a:srgbClr val="A29061"/>
                </a:solidFill>
                <a:latin typeface="Arial"/>
                <a:cs typeface="Arial"/>
              </a:rPr>
              <a:t>The Sun Is Starting to Shine Again!</a:t>
            </a:r>
            <a:br>
              <a:rPr lang="en-US">
                <a:solidFill>
                  <a:srgbClr val="A29061"/>
                </a:solidFill>
                <a:latin typeface="Arial"/>
                <a:cs typeface="Arial"/>
              </a:rPr>
            </a:br>
            <a:r>
              <a:rPr lang="en-US">
                <a:latin typeface="Arial"/>
                <a:cs typeface="Arial"/>
              </a:rPr>
              <a:t>After 3 Horrible Years</a:t>
            </a:r>
            <a:br>
              <a:rPr lang="en-US">
                <a:solidFill>
                  <a:srgbClr val="A29061"/>
                </a:solidFill>
                <a:latin typeface="Arial"/>
                <a:cs typeface="Arial"/>
              </a:rPr>
            </a:br>
            <a:r>
              <a:rPr lang="en-US" sz="2400" b="0">
                <a:latin typeface="Arial"/>
                <a:cs typeface="Arial"/>
              </a:rPr>
              <a:t>Up 225%, Sep 27, 2022 – Apr 11, 2023. With Still a Lot of Room on the Upside</a:t>
            </a:r>
            <a:endParaRPr lang="en-US" b="0">
              <a:latin typeface="Arial"/>
              <a:cs typeface="Arial"/>
            </a:endParaRPr>
          </a:p>
        </p:txBody>
      </p:sp>
      <p:sp>
        <p:nvSpPr>
          <p:cNvPr id="7" name="TextBox 6">
            <a:extLst>
              <a:ext uri="{FF2B5EF4-FFF2-40B4-BE49-F238E27FC236}">
                <a16:creationId xmlns:a16="http://schemas.microsoft.com/office/drawing/2014/main" id="{2292A481-7DE2-2C27-E54C-5A7C12371340}"/>
              </a:ext>
            </a:extLst>
          </p:cNvPr>
          <p:cNvSpPr txBox="1"/>
          <p:nvPr/>
        </p:nvSpPr>
        <p:spPr>
          <a:xfrm>
            <a:off x="148356" y="2810047"/>
            <a:ext cx="683200" cy="738664"/>
          </a:xfrm>
          <a:prstGeom prst="rect">
            <a:avLst/>
          </a:prstGeom>
          <a:noFill/>
        </p:spPr>
        <p:txBody>
          <a:bodyPr wrap="none" rtlCol="0">
            <a:spAutoFit/>
          </a:bodyPr>
          <a:lstStyle/>
          <a:p>
            <a:pPr algn="ctr"/>
            <a:r>
              <a:rPr lang="en-US" sz="1400" b="1">
                <a:solidFill>
                  <a:schemeClr val="tx1">
                    <a:lumMod val="75000"/>
                    <a:lumOff val="25000"/>
                  </a:schemeClr>
                </a:solidFill>
              </a:rPr>
              <a:t>Share</a:t>
            </a:r>
          </a:p>
          <a:p>
            <a:pPr algn="ctr"/>
            <a:r>
              <a:rPr lang="en-US" sz="1400" b="1">
                <a:solidFill>
                  <a:schemeClr val="tx1">
                    <a:lumMod val="75000"/>
                    <a:lumOff val="25000"/>
                  </a:schemeClr>
                </a:solidFill>
              </a:rPr>
              <a:t>Price</a:t>
            </a:r>
          </a:p>
          <a:p>
            <a:pPr algn="ctr"/>
            <a:r>
              <a:rPr lang="en-US" sz="1400">
                <a:solidFill>
                  <a:schemeClr val="tx1">
                    <a:lumMod val="75000"/>
                    <a:lumOff val="25000"/>
                  </a:schemeClr>
                </a:solidFill>
              </a:rPr>
              <a:t>US$</a:t>
            </a:r>
          </a:p>
        </p:txBody>
      </p:sp>
      <p:sp>
        <p:nvSpPr>
          <p:cNvPr id="10" name="TextBox 21">
            <a:extLst>
              <a:ext uri="{FF2B5EF4-FFF2-40B4-BE49-F238E27FC236}">
                <a16:creationId xmlns:a16="http://schemas.microsoft.com/office/drawing/2014/main" id="{3ECBBC0A-C644-DA31-F32E-D66D84891354}"/>
              </a:ext>
            </a:extLst>
          </p:cNvPr>
          <p:cNvSpPr txBox="1"/>
          <p:nvPr/>
        </p:nvSpPr>
        <p:spPr>
          <a:xfrm>
            <a:off x="641999" y="6510127"/>
            <a:ext cx="10635601" cy="284693"/>
          </a:xfrm>
          <a:prstGeom prst="rect">
            <a:avLst/>
          </a:prstGeom>
          <a:ln w="25400">
            <a:miter lim="400000"/>
          </a:ln>
          <a:extLst>
            <a:ext uri="{C572A759-6A51-4108-AA02-DFA0A04FC94B}">
              <ma14:wrappingTextBoxFlag xmlns="" xmlns:ma14="http://schemas.microsoft.com/office/mac/drawingml/2011/main" val="1"/>
            </a:ext>
          </a:extLst>
        </p:spPr>
        <p:txBody>
          <a:bodyPr wrap="square" lIns="91440" tIns="60960" rIns="91440" bIns="60960" anchor="t">
            <a:spAutoFit/>
          </a:bodyPr>
          <a:lstStyle>
            <a:lvl1pPr algn="ctr">
              <a:lnSpc>
                <a:spcPct val="90000"/>
              </a:lnSpc>
              <a:defRPr sz="2000">
                <a:solidFill>
                  <a:srgbClr val="A7A7A7"/>
                </a:solidFill>
                <a:latin typeface="+mn-lt"/>
                <a:ea typeface="+mn-ea"/>
                <a:cs typeface="+mn-cs"/>
                <a:sym typeface="Calibri"/>
              </a:defRPr>
            </a:lvl1pPr>
          </a:lstStyle>
          <a:p>
            <a:pPr defTabSz="1219170">
              <a:lnSpc>
                <a:spcPct val="100000"/>
              </a:lnSpc>
            </a:pPr>
            <a:r>
              <a:rPr lang="en-CA" sz="1050">
                <a:solidFill>
                  <a:schemeClr val="bg1"/>
                </a:solidFill>
                <a:ea typeface="Montserrat SemiBold"/>
                <a:cs typeface="Montserrat SemiBold"/>
                <a:sym typeface="Montserrat SemiBold"/>
              </a:rPr>
              <a:t>As of Apr 11, 2023. Source: Bloomberg.</a:t>
            </a:r>
            <a:endParaRPr lang="en-US" sz="1050">
              <a:solidFill>
                <a:schemeClr val="bg1"/>
              </a:solidFill>
              <a:ea typeface="Montserrat SemiBold"/>
              <a:cs typeface="Montserrat SemiBold"/>
            </a:endParaRPr>
          </a:p>
        </p:txBody>
      </p:sp>
      <p:sp>
        <p:nvSpPr>
          <p:cNvPr id="9" name="Arc 8">
            <a:extLst>
              <a:ext uri="{FF2B5EF4-FFF2-40B4-BE49-F238E27FC236}">
                <a16:creationId xmlns:a16="http://schemas.microsoft.com/office/drawing/2014/main" id="{FB656612-82E0-42CC-3DEA-CCBB0CCA4949}"/>
              </a:ext>
            </a:extLst>
          </p:cNvPr>
          <p:cNvSpPr/>
          <p:nvPr/>
        </p:nvSpPr>
        <p:spPr>
          <a:xfrm rot="7971956">
            <a:off x="9180003" y="2396491"/>
            <a:ext cx="2905139" cy="2954798"/>
          </a:xfrm>
          <a:prstGeom prst="arc">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98658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8BDF7D-05D1-D169-C15F-C6C9663738BF}"/>
              </a:ext>
            </a:extLst>
          </p:cNvPr>
          <p:cNvSpPr txBox="1"/>
          <p:nvPr/>
        </p:nvSpPr>
        <p:spPr>
          <a:xfrm>
            <a:off x="3036084" y="2517044"/>
            <a:ext cx="8221980" cy="630942"/>
          </a:xfrm>
          <a:prstGeom prst="rect">
            <a:avLst/>
          </a:prstGeom>
          <a:noFill/>
        </p:spPr>
        <p:txBody>
          <a:bodyPr wrap="square" rtlCol="0">
            <a:spAutoFit/>
          </a:bodyPr>
          <a:lstStyle/>
          <a:p>
            <a:pPr>
              <a:lnSpc>
                <a:spcPts val="2100"/>
              </a:lnSpc>
              <a:spcAft>
                <a:spcPts val="1200"/>
              </a:spcAft>
            </a:pPr>
            <a:r>
              <a:rPr lang="en-CA" b="1">
                <a:solidFill>
                  <a:srgbClr val="B96E2A"/>
                </a:solidFill>
              </a:rPr>
              <a:t>McEwen Lands Rio Tinto Venture for Argentina-Focused Copper Unit</a:t>
            </a:r>
            <a:br>
              <a:rPr lang="en-CA" b="1">
                <a:solidFill>
                  <a:srgbClr val="B96E2A"/>
                </a:solidFill>
              </a:rPr>
            </a:br>
            <a:r>
              <a:rPr lang="en-CA" sz="1600">
                <a:solidFill>
                  <a:srgbClr val="B96E2A"/>
                </a:solidFill>
              </a:rPr>
              <a:t>Rio’s copper leaching technology venture takes 10% stake for US$25 Million</a:t>
            </a:r>
          </a:p>
        </p:txBody>
      </p:sp>
      <p:sp>
        <p:nvSpPr>
          <p:cNvPr id="5" name="TextBox 4">
            <a:extLst>
              <a:ext uri="{FF2B5EF4-FFF2-40B4-BE49-F238E27FC236}">
                <a16:creationId xmlns:a16="http://schemas.microsoft.com/office/drawing/2014/main" id="{050CDC51-0104-B457-86EB-F3C3633CB9E1}"/>
              </a:ext>
            </a:extLst>
          </p:cNvPr>
          <p:cNvSpPr txBox="1"/>
          <p:nvPr/>
        </p:nvSpPr>
        <p:spPr>
          <a:xfrm>
            <a:off x="3036084" y="3386849"/>
            <a:ext cx="7879566" cy="861774"/>
          </a:xfrm>
          <a:prstGeom prst="rect">
            <a:avLst/>
          </a:prstGeom>
          <a:noFill/>
        </p:spPr>
        <p:txBody>
          <a:bodyPr wrap="square" rtlCol="0">
            <a:spAutoFit/>
          </a:bodyPr>
          <a:lstStyle/>
          <a:p>
            <a:r>
              <a:rPr lang="en-CA" b="1">
                <a:solidFill>
                  <a:srgbClr val="B96E2A"/>
                </a:solidFill>
              </a:rPr>
              <a:t>McEwen Signs Another Rio Earn-in Deal</a:t>
            </a:r>
            <a:br>
              <a:rPr lang="en-CA" b="1">
                <a:solidFill>
                  <a:srgbClr val="B96E2A"/>
                </a:solidFill>
              </a:rPr>
            </a:br>
            <a:r>
              <a:rPr lang="en-CA" sz="1600">
                <a:solidFill>
                  <a:srgbClr val="B96E2A"/>
                </a:solidFill>
              </a:rPr>
              <a:t>McEwen Copper entered option agreement for Rio Tinto to earn 60% interest in Elder Creek property, Nevada, USA by spending US$18 Million over 7 years</a:t>
            </a:r>
            <a:endParaRPr lang="en-CA">
              <a:solidFill>
                <a:srgbClr val="B96E2A"/>
              </a:solidFill>
            </a:endParaRPr>
          </a:p>
        </p:txBody>
      </p:sp>
      <p:sp>
        <p:nvSpPr>
          <p:cNvPr id="7" name="TextBox 6">
            <a:extLst>
              <a:ext uri="{FF2B5EF4-FFF2-40B4-BE49-F238E27FC236}">
                <a16:creationId xmlns:a16="http://schemas.microsoft.com/office/drawing/2014/main" id="{843FD2FF-107A-6F23-1DFF-87318D579B3F}"/>
              </a:ext>
            </a:extLst>
          </p:cNvPr>
          <p:cNvSpPr txBox="1"/>
          <p:nvPr/>
        </p:nvSpPr>
        <p:spPr>
          <a:xfrm>
            <a:off x="3036084" y="1455454"/>
            <a:ext cx="8276782" cy="630942"/>
          </a:xfrm>
          <a:prstGeom prst="rect">
            <a:avLst/>
          </a:prstGeom>
          <a:noFill/>
        </p:spPr>
        <p:txBody>
          <a:bodyPr wrap="square" rtlCol="0">
            <a:spAutoFit/>
          </a:bodyPr>
          <a:lstStyle/>
          <a:p>
            <a:pPr>
              <a:lnSpc>
                <a:spcPts val="2100"/>
              </a:lnSpc>
              <a:spcAft>
                <a:spcPts val="1200"/>
              </a:spcAft>
            </a:pPr>
            <a:r>
              <a:rPr lang="en-CA" b="1">
                <a:solidFill>
                  <a:srgbClr val="B96E2A"/>
                </a:solidFill>
              </a:rPr>
              <a:t>McEwen Copper Completes Oversubscribed US$82 Million Offering Including a US$25 Million Investment by Nuton, a Rio Tinto Venture</a:t>
            </a:r>
            <a:endParaRPr lang="en-US">
              <a:solidFill>
                <a:srgbClr val="B96E2A"/>
              </a:solidFill>
            </a:endParaRPr>
          </a:p>
        </p:txBody>
      </p:sp>
      <p:sp>
        <p:nvSpPr>
          <p:cNvPr id="9" name="TextBox 8">
            <a:extLst>
              <a:ext uri="{FF2B5EF4-FFF2-40B4-BE49-F238E27FC236}">
                <a16:creationId xmlns:a16="http://schemas.microsoft.com/office/drawing/2014/main" id="{C8AE9545-43CA-D274-21FA-A8A2E11F7E33}"/>
              </a:ext>
            </a:extLst>
          </p:cNvPr>
          <p:cNvSpPr txBox="1"/>
          <p:nvPr/>
        </p:nvSpPr>
        <p:spPr>
          <a:xfrm>
            <a:off x="678180" y="1455454"/>
            <a:ext cx="1915909" cy="646331"/>
          </a:xfrm>
          <a:prstGeom prst="rect">
            <a:avLst/>
          </a:prstGeom>
          <a:noFill/>
        </p:spPr>
        <p:txBody>
          <a:bodyPr wrap="none" rtlCol="0">
            <a:spAutoFit/>
          </a:bodyPr>
          <a:lstStyle/>
          <a:p>
            <a:r>
              <a:rPr lang="en-US" b="1">
                <a:solidFill>
                  <a:schemeClr val="tx1">
                    <a:lumMod val="75000"/>
                    <a:lumOff val="25000"/>
                  </a:schemeClr>
                </a:solidFill>
              </a:rPr>
              <a:t>McEwen Mining</a:t>
            </a:r>
          </a:p>
          <a:p>
            <a:r>
              <a:rPr lang="en-US">
                <a:solidFill>
                  <a:schemeClr val="tx1">
                    <a:lumMod val="75000"/>
                    <a:lumOff val="25000"/>
                  </a:schemeClr>
                </a:solidFill>
              </a:rPr>
              <a:t>August 31, 2022</a:t>
            </a:r>
          </a:p>
        </p:txBody>
      </p:sp>
      <p:sp>
        <p:nvSpPr>
          <p:cNvPr id="11" name="TextBox 10">
            <a:extLst>
              <a:ext uri="{FF2B5EF4-FFF2-40B4-BE49-F238E27FC236}">
                <a16:creationId xmlns:a16="http://schemas.microsoft.com/office/drawing/2014/main" id="{0F044BB2-DEF8-9A2F-0D26-A88117C1712C}"/>
              </a:ext>
            </a:extLst>
          </p:cNvPr>
          <p:cNvSpPr txBox="1"/>
          <p:nvPr/>
        </p:nvSpPr>
        <p:spPr>
          <a:xfrm>
            <a:off x="678180" y="2517044"/>
            <a:ext cx="1915909" cy="646331"/>
          </a:xfrm>
          <a:prstGeom prst="rect">
            <a:avLst/>
          </a:prstGeom>
          <a:noFill/>
        </p:spPr>
        <p:txBody>
          <a:bodyPr wrap="none" rtlCol="0">
            <a:spAutoFit/>
          </a:bodyPr>
          <a:lstStyle/>
          <a:p>
            <a:r>
              <a:rPr lang="en-US" b="1">
                <a:solidFill>
                  <a:schemeClr val="tx1">
                    <a:lumMod val="75000"/>
                    <a:lumOff val="25000"/>
                  </a:schemeClr>
                </a:solidFill>
              </a:rPr>
              <a:t>Bloomberg</a:t>
            </a:r>
          </a:p>
          <a:p>
            <a:r>
              <a:rPr lang="en-US">
                <a:solidFill>
                  <a:schemeClr val="tx1">
                    <a:lumMod val="75000"/>
                    <a:lumOff val="25000"/>
                  </a:schemeClr>
                </a:solidFill>
              </a:rPr>
              <a:t>August 31, 2022</a:t>
            </a:r>
          </a:p>
        </p:txBody>
      </p:sp>
      <p:sp>
        <p:nvSpPr>
          <p:cNvPr id="12" name="TextBox 11">
            <a:extLst>
              <a:ext uri="{FF2B5EF4-FFF2-40B4-BE49-F238E27FC236}">
                <a16:creationId xmlns:a16="http://schemas.microsoft.com/office/drawing/2014/main" id="{ED55EF7D-B3FF-7710-1851-19AF4E387732}"/>
              </a:ext>
            </a:extLst>
          </p:cNvPr>
          <p:cNvSpPr txBox="1"/>
          <p:nvPr/>
        </p:nvSpPr>
        <p:spPr>
          <a:xfrm>
            <a:off x="678180" y="3386849"/>
            <a:ext cx="2146742" cy="646331"/>
          </a:xfrm>
          <a:prstGeom prst="rect">
            <a:avLst/>
          </a:prstGeom>
          <a:noFill/>
        </p:spPr>
        <p:txBody>
          <a:bodyPr wrap="none" rtlCol="0">
            <a:spAutoFit/>
          </a:bodyPr>
          <a:lstStyle/>
          <a:p>
            <a:r>
              <a:rPr lang="en-US" b="1">
                <a:solidFill>
                  <a:schemeClr val="tx1">
                    <a:lumMod val="75000"/>
                    <a:lumOff val="25000"/>
                  </a:schemeClr>
                </a:solidFill>
              </a:rPr>
              <a:t>Mining Journal</a:t>
            </a:r>
          </a:p>
          <a:p>
            <a:r>
              <a:rPr lang="en-US">
                <a:solidFill>
                  <a:schemeClr val="tx1">
                    <a:lumMod val="75000"/>
                    <a:lumOff val="25000"/>
                  </a:schemeClr>
                </a:solidFill>
              </a:rPr>
              <a:t>September 6, 2022</a:t>
            </a:r>
          </a:p>
        </p:txBody>
      </p:sp>
      <p:sp>
        <p:nvSpPr>
          <p:cNvPr id="3" name="TextBox 2">
            <a:extLst>
              <a:ext uri="{FF2B5EF4-FFF2-40B4-BE49-F238E27FC236}">
                <a16:creationId xmlns:a16="http://schemas.microsoft.com/office/drawing/2014/main" id="{E7E365B5-D1DA-6D0D-CC0A-87BCBC3D1510}"/>
              </a:ext>
            </a:extLst>
          </p:cNvPr>
          <p:cNvSpPr txBox="1"/>
          <p:nvPr/>
        </p:nvSpPr>
        <p:spPr>
          <a:xfrm>
            <a:off x="3036083" y="4600330"/>
            <a:ext cx="8002620" cy="1354217"/>
          </a:xfrm>
          <a:prstGeom prst="rect">
            <a:avLst/>
          </a:prstGeom>
          <a:noFill/>
        </p:spPr>
        <p:txBody>
          <a:bodyPr wrap="square" rtlCol="0">
            <a:spAutoFit/>
          </a:bodyPr>
          <a:lstStyle/>
          <a:p>
            <a:pPr marR="542925" lvl="0"/>
            <a:r>
              <a:rPr lang="en-CA" b="1">
                <a:solidFill>
                  <a:srgbClr val="B96E2A"/>
                </a:solidFill>
              </a:rPr>
              <a:t>McEwen Signs Deals with Rio &amp; Stellantis Totalling US$185 Million</a:t>
            </a:r>
          </a:p>
          <a:p>
            <a:pPr marR="542925" lvl="0"/>
            <a:r>
              <a:rPr lang="en-CA" sz="1600" b="1">
                <a:solidFill>
                  <a:srgbClr val="B96E2A"/>
                </a:solidFill>
              </a:rPr>
              <a:t>Closing of a US$155 Million investment by Stellantis (Arg$30B)</a:t>
            </a:r>
            <a:r>
              <a:rPr lang="en-CA" sz="1600">
                <a:solidFill>
                  <a:srgbClr val="B96E2A"/>
                </a:solidFill>
              </a:rPr>
              <a:t>, one of the world’s leading and most innovative automakers and mobility providers &amp;</a:t>
            </a:r>
          </a:p>
          <a:p>
            <a:pPr marR="542925" lvl="0" algn="just"/>
            <a:r>
              <a:rPr lang="en-CA" sz="1600" b="1">
                <a:solidFill>
                  <a:srgbClr val="B96E2A"/>
                </a:solidFill>
              </a:rPr>
              <a:t>Signing a binding agreement for US$30 Million investment by Nuton</a:t>
            </a:r>
            <a:r>
              <a:rPr lang="en-CA" sz="1600">
                <a:solidFill>
                  <a:srgbClr val="B96E2A"/>
                </a:solidFill>
              </a:rPr>
              <a:t>,          a Rio Tinto Venture and existing shareholder of McEwen Copper</a:t>
            </a:r>
          </a:p>
        </p:txBody>
      </p:sp>
      <p:sp>
        <p:nvSpPr>
          <p:cNvPr id="8" name="TextBox 7">
            <a:extLst>
              <a:ext uri="{FF2B5EF4-FFF2-40B4-BE49-F238E27FC236}">
                <a16:creationId xmlns:a16="http://schemas.microsoft.com/office/drawing/2014/main" id="{F745B40A-BF4D-2D2B-9089-612B8504AECF}"/>
              </a:ext>
            </a:extLst>
          </p:cNvPr>
          <p:cNvSpPr txBox="1"/>
          <p:nvPr/>
        </p:nvSpPr>
        <p:spPr>
          <a:xfrm>
            <a:off x="678180" y="4600330"/>
            <a:ext cx="1888017" cy="646331"/>
          </a:xfrm>
          <a:prstGeom prst="rect">
            <a:avLst/>
          </a:prstGeom>
          <a:noFill/>
        </p:spPr>
        <p:txBody>
          <a:bodyPr wrap="none" rtlCol="0">
            <a:spAutoFit/>
          </a:bodyPr>
          <a:lstStyle/>
          <a:p>
            <a:r>
              <a:rPr lang="en-US" b="1">
                <a:solidFill>
                  <a:schemeClr val="tx1">
                    <a:lumMod val="75000"/>
                    <a:lumOff val="25000"/>
                  </a:schemeClr>
                </a:solidFill>
              </a:rPr>
              <a:t>McEwen Copper</a:t>
            </a:r>
          </a:p>
          <a:p>
            <a:r>
              <a:rPr lang="en-US">
                <a:solidFill>
                  <a:schemeClr val="tx1">
                    <a:lumMod val="75000"/>
                    <a:lumOff val="25000"/>
                  </a:schemeClr>
                </a:solidFill>
              </a:rPr>
              <a:t>February 27, 2023</a:t>
            </a:r>
          </a:p>
        </p:txBody>
      </p:sp>
      <p:sp>
        <p:nvSpPr>
          <p:cNvPr id="4" name="Title 3">
            <a:extLst>
              <a:ext uri="{FF2B5EF4-FFF2-40B4-BE49-F238E27FC236}">
                <a16:creationId xmlns:a16="http://schemas.microsoft.com/office/drawing/2014/main" id="{573416D5-F0E1-759F-D80F-66A2A7745C91}"/>
              </a:ext>
            </a:extLst>
          </p:cNvPr>
          <p:cNvSpPr>
            <a:spLocks noGrp="1"/>
          </p:cNvSpPr>
          <p:nvPr>
            <p:ph type="title"/>
          </p:nvPr>
        </p:nvSpPr>
        <p:spPr/>
        <p:txBody>
          <a:bodyPr/>
          <a:lstStyle/>
          <a:p>
            <a:r>
              <a:rPr lang="en-US">
                <a:solidFill>
                  <a:srgbClr val="B96E2A"/>
                </a:solidFill>
              </a:rPr>
              <a:t>Significant Developments</a:t>
            </a:r>
          </a:p>
        </p:txBody>
      </p:sp>
      <p:sp>
        <p:nvSpPr>
          <p:cNvPr id="13" name="Slide Number Placeholder 12">
            <a:extLst>
              <a:ext uri="{FF2B5EF4-FFF2-40B4-BE49-F238E27FC236}">
                <a16:creationId xmlns:a16="http://schemas.microsoft.com/office/drawing/2014/main" id="{F39C458C-B68C-9061-CFEB-B2BFF4B36033}"/>
              </a:ext>
            </a:extLst>
          </p:cNvPr>
          <p:cNvSpPr>
            <a:spLocks noGrp="1"/>
          </p:cNvSpPr>
          <p:nvPr>
            <p:ph type="sldNum" sz="quarter" idx="12"/>
          </p:nvPr>
        </p:nvSpPr>
        <p:spPr/>
        <p:txBody>
          <a:bodyPr/>
          <a:lstStyle/>
          <a:p>
            <a:fld id="{D8955D86-EBE6-46A3-AC78-27FE558A77BB}" type="slidenum">
              <a:rPr lang="en-ID" smtClean="0"/>
              <a:pPr/>
              <a:t>6</a:t>
            </a:fld>
            <a:endParaRPr lang="en-ID"/>
          </a:p>
        </p:txBody>
      </p:sp>
    </p:spTree>
    <p:extLst>
      <p:ext uri="{BB962C8B-B14F-4D97-AF65-F5344CB8AC3E}">
        <p14:creationId xmlns:p14="http://schemas.microsoft.com/office/powerpoint/2010/main" val="204496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3F9101-32F8-0B93-704A-5545A06570C7}"/>
              </a:ext>
            </a:extLst>
          </p:cNvPr>
          <p:cNvSpPr>
            <a:spLocks noGrp="1"/>
          </p:cNvSpPr>
          <p:nvPr>
            <p:ph type="sldNum" sz="quarter" idx="12"/>
          </p:nvPr>
        </p:nvSpPr>
        <p:spPr/>
        <p:txBody>
          <a:bodyPr/>
          <a:lstStyle/>
          <a:p>
            <a:fld id="{D8955D86-EBE6-46A3-AC78-27FE558A77BB}" type="slidenum">
              <a:rPr lang="en-ID" smtClean="0"/>
              <a:pPr/>
              <a:t>7</a:t>
            </a:fld>
            <a:endParaRPr lang="en-ID"/>
          </a:p>
        </p:txBody>
      </p:sp>
      <p:sp>
        <p:nvSpPr>
          <p:cNvPr id="3" name="Title 2">
            <a:extLst>
              <a:ext uri="{FF2B5EF4-FFF2-40B4-BE49-F238E27FC236}">
                <a16:creationId xmlns:a16="http://schemas.microsoft.com/office/drawing/2014/main" id="{E1044AA7-0D02-E6D6-D272-6958C8FBA2AC}"/>
              </a:ext>
            </a:extLst>
          </p:cNvPr>
          <p:cNvSpPr>
            <a:spLocks noGrp="1"/>
          </p:cNvSpPr>
          <p:nvPr>
            <p:ph type="title"/>
          </p:nvPr>
        </p:nvSpPr>
        <p:spPr/>
        <p:txBody>
          <a:bodyPr>
            <a:normAutofit/>
          </a:bodyPr>
          <a:lstStyle/>
          <a:p>
            <a:r>
              <a:rPr lang="en-US" sz="3200">
                <a:solidFill>
                  <a:srgbClr val="A29061"/>
                </a:solidFill>
              </a:rPr>
              <a:t>Selected Proforma Financial Information</a:t>
            </a:r>
          </a:p>
        </p:txBody>
      </p:sp>
      <p:sp>
        <p:nvSpPr>
          <p:cNvPr id="5" name="TextBox 4">
            <a:extLst>
              <a:ext uri="{FF2B5EF4-FFF2-40B4-BE49-F238E27FC236}">
                <a16:creationId xmlns:a16="http://schemas.microsoft.com/office/drawing/2014/main" id="{100CCEB6-FC97-6CFE-5AD3-D0B6F5D983D4}"/>
              </a:ext>
            </a:extLst>
          </p:cNvPr>
          <p:cNvSpPr txBox="1"/>
          <p:nvPr/>
        </p:nvSpPr>
        <p:spPr>
          <a:xfrm>
            <a:off x="632011" y="848794"/>
            <a:ext cx="9506000" cy="461665"/>
          </a:xfrm>
          <a:prstGeom prst="rect">
            <a:avLst/>
          </a:prstGeom>
          <a:noFill/>
        </p:spPr>
        <p:txBody>
          <a:bodyPr wrap="none" rtlCol="0">
            <a:spAutoFit/>
          </a:bodyPr>
          <a:lstStyle/>
          <a:p>
            <a:r>
              <a:rPr lang="en-US" sz="2400">
                <a:solidFill>
                  <a:srgbClr val="B96E2A"/>
                </a:solidFill>
              </a:rPr>
              <a:t>Post Purchases of McEwen Copper by Stellantis &amp; Rio Tinto’s Nuton</a:t>
            </a:r>
          </a:p>
        </p:txBody>
      </p:sp>
      <p:sp>
        <p:nvSpPr>
          <p:cNvPr id="7" name="TextBox 6">
            <a:extLst>
              <a:ext uri="{FF2B5EF4-FFF2-40B4-BE49-F238E27FC236}">
                <a16:creationId xmlns:a16="http://schemas.microsoft.com/office/drawing/2014/main" id="{6F24F17C-F84E-1EA6-D763-04521D572C49}"/>
              </a:ext>
            </a:extLst>
          </p:cNvPr>
          <p:cNvSpPr txBox="1"/>
          <p:nvPr/>
        </p:nvSpPr>
        <p:spPr>
          <a:xfrm>
            <a:off x="995728" y="3100852"/>
            <a:ext cx="2593980" cy="492443"/>
          </a:xfrm>
          <a:prstGeom prst="rect">
            <a:avLst/>
          </a:prstGeom>
          <a:noFill/>
        </p:spPr>
        <p:txBody>
          <a:bodyPr wrap="none" rtlCol="0">
            <a:spAutoFit/>
          </a:bodyPr>
          <a:lstStyle/>
          <a:p>
            <a:r>
              <a:rPr lang="en-US" sz="2600" b="1">
                <a:solidFill>
                  <a:srgbClr val="A29061"/>
                </a:solidFill>
              </a:rPr>
              <a:t>Impact on MUX</a:t>
            </a:r>
          </a:p>
        </p:txBody>
      </p:sp>
      <p:sp>
        <p:nvSpPr>
          <p:cNvPr id="8" name="TextBox 7">
            <a:extLst>
              <a:ext uri="{FF2B5EF4-FFF2-40B4-BE49-F238E27FC236}">
                <a16:creationId xmlns:a16="http://schemas.microsoft.com/office/drawing/2014/main" id="{58011865-E3B2-3ED0-015B-E544DEAF2EAE}"/>
              </a:ext>
            </a:extLst>
          </p:cNvPr>
          <p:cNvSpPr txBox="1"/>
          <p:nvPr/>
        </p:nvSpPr>
        <p:spPr>
          <a:xfrm>
            <a:off x="995728" y="3543262"/>
            <a:ext cx="3182281" cy="430887"/>
          </a:xfrm>
          <a:prstGeom prst="rect">
            <a:avLst/>
          </a:prstGeom>
          <a:noFill/>
        </p:spPr>
        <p:txBody>
          <a:bodyPr wrap="none" rtlCol="0">
            <a:spAutoFit/>
          </a:bodyPr>
          <a:lstStyle/>
          <a:p>
            <a:r>
              <a:rPr lang="en-US" sz="2200" i="1">
                <a:solidFill>
                  <a:srgbClr val="A29061"/>
                </a:solidFill>
              </a:rPr>
              <a:t>Stronger Balance Sheet</a:t>
            </a:r>
          </a:p>
        </p:txBody>
      </p:sp>
      <p:sp>
        <p:nvSpPr>
          <p:cNvPr id="9" name="TextBox 8">
            <a:extLst>
              <a:ext uri="{FF2B5EF4-FFF2-40B4-BE49-F238E27FC236}">
                <a16:creationId xmlns:a16="http://schemas.microsoft.com/office/drawing/2014/main" id="{ADEC3F5C-94E6-7881-6E11-F2DA859D711F}"/>
              </a:ext>
            </a:extLst>
          </p:cNvPr>
          <p:cNvSpPr txBox="1"/>
          <p:nvPr/>
        </p:nvSpPr>
        <p:spPr>
          <a:xfrm>
            <a:off x="1524002" y="3904501"/>
            <a:ext cx="5420497" cy="2349426"/>
          </a:xfrm>
          <a:prstGeom prst="rect">
            <a:avLst/>
          </a:prstGeom>
          <a:noFill/>
        </p:spPr>
        <p:txBody>
          <a:bodyPr wrap="square" rtlCol="0">
            <a:spAutoFit/>
          </a:bodyPr>
          <a:lstStyle/>
          <a:p>
            <a:pPr>
              <a:lnSpc>
                <a:spcPts val="3600"/>
              </a:lnSpc>
            </a:pPr>
            <a:r>
              <a:rPr lang="en-US" sz="2200">
                <a:solidFill>
                  <a:schemeClr val="tx1">
                    <a:lumMod val="75000"/>
                    <a:lumOff val="25000"/>
                  </a:schemeClr>
                </a:solidFill>
              </a:rPr>
              <a:t>Ownership of McEwen Copper reduced</a:t>
            </a:r>
          </a:p>
          <a:p>
            <a:pPr>
              <a:lnSpc>
                <a:spcPts val="3600"/>
              </a:lnSpc>
            </a:pPr>
            <a:r>
              <a:rPr lang="en-US" sz="2200">
                <a:solidFill>
                  <a:schemeClr val="tx1">
                    <a:lumMod val="75000"/>
                    <a:lumOff val="25000"/>
                  </a:schemeClr>
                </a:solidFill>
              </a:rPr>
              <a:t>Value of Ownership Increased by 80%</a:t>
            </a:r>
          </a:p>
          <a:p>
            <a:pPr>
              <a:lnSpc>
                <a:spcPts val="3600"/>
              </a:lnSpc>
            </a:pPr>
            <a:endParaRPr lang="en-US" sz="2200">
              <a:solidFill>
                <a:schemeClr val="tx1">
                  <a:lumMod val="75000"/>
                  <a:lumOff val="25000"/>
                </a:schemeClr>
              </a:solidFill>
            </a:endParaRPr>
          </a:p>
          <a:p>
            <a:pPr>
              <a:lnSpc>
                <a:spcPts val="3600"/>
              </a:lnSpc>
            </a:pPr>
            <a:r>
              <a:rPr lang="en-US" sz="2200">
                <a:solidFill>
                  <a:schemeClr val="tx1">
                    <a:lumMod val="75000"/>
                    <a:lumOff val="25000"/>
                  </a:schemeClr>
                </a:solidFill>
              </a:rPr>
              <a:t>Reducing Debt by 38%</a:t>
            </a:r>
          </a:p>
          <a:p>
            <a:pPr>
              <a:lnSpc>
                <a:spcPts val="3600"/>
              </a:lnSpc>
            </a:pPr>
            <a:r>
              <a:rPr lang="en-US" sz="2200">
                <a:solidFill>
                  <a:schemeClr val="tx1">
                    <a:lumMod val="75000"/>
                    <a:lumOff val="25000"/>
                  </a:schemeClr>
                </a:solidFill>
              </a:rPr>
              <a:t>Unconsolidated Cash</a:t>
            </a:r>
            <a:r>
              <a:rPr lang="en-US" sz="2200" baseline="30000">
                <a:solidFill>
                  <a:schemeClr val="tx1">
                    <a:lumMod val="75000"/>
                    <a:lumOff val="25000"/>
                  </a:schemeClr>
                </a:solidFill>
              </a:rPr>
              <a:t>2</a:t>
            </a:r>
          </a:p>
        </p:txBody>
      </p:sp>
      <p:sp>
        <p:nvSpPr>
          <p:cNvPr id="15" name="TextBox 14">
            <a:extLst>
              <a:ext uri="{FF2B5EF4-FFF2-40B4-BE49-F238E27FC236}">
                <a16:creationId xmlns:a16="http://schemas.microsoft.com/office/drawing/2014/main" id="{78D147A3-8365-6EF9-15E1-E84E04A1C8C5}"/>
              </a:ext>
            </a:extLst>
          </p:cNvPr>
          <p:cNvSpPr txBox="1"/>
          <p:nvPr/>
        </p:nvSpPr>
        <p:spPr>
          <a:xfrm>
            <a:off x="7175159" y="3904501"/>
            <a:ext cx="3928008" cy="2349426"/>
          </a:xfrm>
          <a:prstGeom prst="rect">
            <a:avLst/>
          </a:prstGeom>
          <a:noFill/>
        </p:spPr>
        <p:txBody>
          <a:bodyPr wrap="square" rIns="0" rtlCol="0">
            <a:spAutoFit/>
          </a:bodyPr>
          <a:lstStyle/>
          <a:p>
            <a:pPr>
              <a:lnSpc>
                <a:spcPts val="3600"/>
              </a:lnSpc>
            </a:pPr>
            <a:r>
              <a:rPr lang="en-US" sz="2200">
                <a:solidFill>
                  <a:schemeClr val="tx1">
                    <a:lumMod val="75000"/>
                    <a:lumOff val="25000"/>
                  </a:schemeClr>
                </a:solidFill>
              </a:rPr>
              <a:t>from 68.1% to 51.9%</a:t>
            </a:r>
          </a:p>
          <a:p>
            <a:pPr>
              <a:lnSpc>
                <a:spcPts val="3600"/>
              </a:lnSpc>
            </a:pPr>
            <a:r>
              <a:rPr lang="en-US" sz="2200">
                <a:solidFill>
                  <a:schemeClr val="tx1">
                    <a:lumMod val="75000"/>
                    <a:lumOff val="25000"/>
                  </a:schemeClr>
                </a:solidFill>
              </a:rPr>
              <a:t>from $160 M to $290 M</a:t>
            </a:r>
          </a:p>
          <a:p>
            <a:pPr>
              <a:lnSpc>
                <a:spcPts val="3600"/>
              </a:lnSpc>
            </a:pPr>
            <a:r>
              <a:rPr lang="en-US" sz="2200" spc="-10">
                <a:solidFill>
                  <a:schemeClr val="tx1">
                    <a:lumMod val="75000"/>
                    <a:lumOff val="25000"/>
                  </a:schemeClr>
                </a:solidFill>
              </a:rPr>
              <a:t>        ($3.14 to $5.70/ shr</a:t>
            </a:r>
            <a:r>
              <a:rPr lang="en-US" sz="2200" spc="-10" baseline="30000">
                <a:solidFill>
                  <a:schemeClr val="tx1">
                    <a:lumMod val="75000"/>
                    <a:lumOff val="25000"/>
                  </a:schemeClr>
                </a:solidFill>
              </a:rPr>
              <a:t>1</a:t>
            </a:r>
            <a:r>
              <a:rPr lang="en-US" sz="2200" spc="-10">
                <a:solidFill>
                  <a:schemeClr val="tx1">
                    <a:lumMod val="75000"/>
                    <a:lumOff val="25000"/>
                  </a:schemeClr>
                </a:solidFill>
              </a:rPr>
              <a:t>)</a:t>
            </a:r>
          </a:p>
          <a:p>
            <a:pPr>
              <a:lnSpc>
                <a:spcPts val="3600"/>
              </a:lnSpc>
            </a:pPr>
            <a:r>
              <a:rPr lang="en-US" sz="2200">
                <a:solidFill>
                  <a:schemeClr val="tx1">
                    <a:lumMod val="75000"/>
                    <a:lumOff val="25000"/>
                  </a:schemeClr>
                </a:solidFill>
              </a:rPr>
              <a:t>from $65 M to $40 M</a:t>
            </a:r>
          </a:p>
          <a:p>
            <a:pPr>
              <a:lnSpc>
                <a:spcPts val="3600"/>
              </a:lnSpc>
            </a:pPr>
            <a:r>
              <a:rPr lang="en-US" sz="2200">
                <a:solidFill>
                  <a:schemeClr val="tx1">
                    <a:lumMod val="75000"/>
                    <a:lumOff val="25000"/>
                  </a:schemeClr>
                </a:solidFill>
              </a:rPr>
              <a:t>$30 M</a:t>
            </a:r>
          </a:p>
        </p:txBody>
      </p:sp>
      <p:cxnSp>
        <p:nvCxnSpPr>
          <p:cNvPr id="20" name="Straight Connector 19">
            <a:extLst>
              <a:ext uri="{FF2B5EF4-FFF2-40B4-BE49-F238E27FC236}">
                <a16:creationId xmlns:a16="http://schemas.microsoft.com/office/drawing/2014/main" id="{72159E54-7BC6-8A54-AD08-DE9641D166BF}"/>
              </a:ext>
            </a:extLst>
          </p:cNvPr>
          <p:cNvCxnSpPr>
            <a:cxnSpLocks/>
          </p:cNvCxnSpPr>
          <p:nvPr/>
        </p:nvCxnSpPr>
        <p:spPr>
          <a:xfrm>
            <a:off x="1524002" y="4404685"/>
            <a:ext cx="9152238"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8CBB605-4A27-0E88-4E73-6C6BA2F2FF86}"/>
              </a:ext>
            </a:extLst>
          </p:cNvPr>
          <p:cNvCxnSpPr>
            <a:cxnSpLocks/>
          </p:cNvCxnSpPr>
          <p:nvPr/>
        </p:nvCxnSpPr>
        <p:spPr>
          <a:xfrm>
            <a:off x="1524002" y="5815507"/>
            <a:ext cx="9152238"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6365469-76F5-1F4B-EB6C-2CBC3BEB9809}"/>
              </a:ext>
            </a:extLst>
          </p:cNvPr>
          <p:cNvSpPr txBox="1"/>
          <p:nvPr/>
        </p:nvSpPr>
        <p:spPr>
          <a:xfrm>
            <a:off x="724097" y="6563439"/>
            <a:ext cx="10540934" cy="253916"/>
          </a:xfrm>
          <a:prstGeom prst="rect">
            <a:avLst/>
          </a:prstGeom>
          <a:noFill/>
        </p:spPr>
        <p:txBody>
          <a:bodyPr wrap="square" rtlCol="0">
            <a:spAutoFit/>
          </a:bodyPr>
          <a:lstStyle/>
          <a:p>
            <a:pPr algn="ctr"/>
            <a:r>
              <a:rPr lang="en-US" sz="1050">
                <a:solidFill>
                  <a:schemeClr val="bg1"/>
                </a:solidFill>
              </a:rPr>
              <a:t>1 – calculation per fully diluted MUX shares;   2 – as of Mar 31, 2023</a:t>
            </a:r>
          </a:p>
        </p:txBody>
      </p:sp>
      <p:cxnSp>
        <p:nvCxnSpPr>
          <p:cNvPr id="4" name="Straight Connector 3">
            <a:extLst>
              <a:ext uri="{FF2B5EF4-FFF2-40B4-BE49-F238E27FC236}">
                <a16:creationId xmlns:a16="http://schemas.microsoft.com/office/drawing/2014/main" id="{F21C0933-A379-27C3-0FB8-990863B1DAA3}"/>
              </a:ext>
            </a:extLst>
          </p:cNvPr>
          <p:cNvCxnSpPr>
            <a:cxnSpLocks/>
          </p:cNvCxnSpPr>
          <p:nvPr/>
        </p:nvCxnSpPr>
        <p:spPr>
          <a:xfrm>
            <a:off x="1524002" y="5341421"/>
            <a:ext cx="9152238"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78BB888-D362-4D00-9B89-47793237DC2E}"/>
              </a:ext>
            </a:extLst>
          </p:cNvPr>
          <p:cNvSpPr txBox="1"/>
          <p:nvPr/>
        </p:nvSpPr>
        <p:spPr>
          <a:xfrm>
            <a:off x="1524003" y="2067445"/>
            <a:ext cx="5420496" cy="537391"/>
          </a:xfrm>
          <a:prstGeom prst="rect">
            <a:avLst/>
          </a:prstGeom>
          <a:noFill/>
        </p:spPr>
        <p:txBody>
          <a:bodyPr wrap="square" rtlCol="0">
            <a:spAutoFit/>
          </a:bodyPr>
          <a:lstStyle/>
          <a:p>
            <a:pPr>
              <a:lnSpc>
                <a:spcPct val="150000"/>
              </a:lnSpc>
            </a:pPr>
            <a:r>
              <a:rPr lang="en-US" sz="2200">
                <a:solidFill>
                  <a:schemeClr val="tx1">
                    <a:lumMod val="75000"/>
                    <a:lumOff val="25000"/>
                  </a:schemeClr>
                </a:solidFill>
              </a:rPr>
              <a:t>Increased Implied Value</a:t>
            </a:r>
          </a:p>
        </p:txBody>
      </p:sp>
      <p:sp>
        <p:nvSpPr>
          <p:cNvPr id="10" name="TextBox 9">
            <a:extLst>
              <a:ext uri="{FF2B5EF4-FFF2-40B4-BE49-F238E27FC236}">
                <a16:creationId xmlns:a16="http://schemas.microsoft.com/office/drawing/2014/main" id="{1E00E521-B579-3650-18AF-B7151D458675}"/>
              </a:ext>
            </a:extLst>
          </p:cNvPr>
          <p:cNvSpPr txBox="1"/>
          <p:nvPr/>
        </p:nvSpPr>
        <p:spPr>
          <a:xfrm>
            <a:off x="7175159" y="2067445"/>
            <a:ext cx="3928008" cy="537391"/>
          </a:xfrm>
          <a:prstGeom prst="rect">
            <a:avLst/>
          </a:prstGeom>
          <a:noFill/>
        </p:spPr>
        <p:txBody>
          <a:bodyPr wrap="square" rIns="0" rtlCol="0">
            <a:spAutoFit/>
          </a:bodyPr>
          <a:lstStyle/>
          <a:p>
            <a:pPr>
              <a:lnSpc>
                <a:spcPct val="150000"/>
              </a:lnSpc>
            </a:pPr>
            <a:r>
              <a:rPr lang="en-US" sz="2200">
                <a:solidFill>
                  <a:schemeClr val="tx1">
                    <a:lumMod val="75000"/>
                    <a:lumOff val="25000"/>
                  </a:schemeClr>
                </a:solidFill>
              </a:rPr>
              <a:t>from $260 M to $550 M</a:t>
            </a:r>
          </a:p>
        </p:txBody>
      </p:sp>
      <p:sp>
        <p:nvSpPr>
          <p:cNvPr id="11" name="TextBox 10">
            <a:extLst>
              <a:ext uri="{FF2B5EF4-FFF2-40B4-BE49-F238E27FC236}">
                <a16:creationId xmlns:a16="http://schemas.microsoft.com/office/drawing/2014/main" id="{B2B55778-A06B-5BF2-2F7F-C95649F6E57E}"/>
              </a:ext>
            </a:extLst>
          </p:cNvPr>
          <p:cNvSpPr txBox="1"/>
          <p:nvPr/>
        </p:nvSpPr>
        <p:spPr>
          <a:xfrm>
            <a:off x="969765" y="1700403"/>
            <a:ext cx="4448654" cy="492443"/>
          </a:xfrm>
          <a:prstGeom prst="rect">
            <a:avLst/>
          </a:prstGeom>
          <a:noFill/>
        </p:spPr>
        <p:txBody>
          <a:bodyPr wrap="none" rtlCol="0">
            <a:spAutoFit/>
          </a:bodyPr>
          <a:lstStyle/>
          <a:p>
            <a:r>
              <a:rPr lang="en-US" sz="2600" b="1">
                <a:solidFill>
                  <a:srgbClr val="A29061"/>
                </a:solidFill>
              </a:rPr>
              <a:t>Impact on McEwen Copper</a:t>
            </a:r>
          </a:p>
        </p:txBody>
      </p:sp>
      <p:cxnSp>
        <p:nvCxnSpPr>
          <p:cNvPr id="39" name="Straight Connector 38">
            <a:extLst>
              <a:ext uri="{FF2B5EF4-FFF2-40B4-BE49-F238E27FC236}">
                <a16:creationId xmlns:a16="http://schemas.microsoft.com/office/drawing/2014/main" id="{0DBA6105-6AA9-F2DD-E77E-EB0F00245045}"/>
              </a:ext>
            </a:extLst>
          </p:cNvPr>
          <p:cNvCxnSpPr>
            <a:cxnSpLocks/>
          </p:cNvCxnSpPr>
          <p:nvPr/>
        </p:nvCxnSpPr>
        <p:spPr>
          <a:xfrm>
            <a:off x="1524002" y="2649639"/>
            <a:ext cx="9152238"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61B610FD-BBBD-3FC4-F241-91D0A4364706}"/>
              </a:ext>
            </a:extLst>
          </p:cNvPr>
          <p:cNvCxnSpPr>
            <a:cxnSpLocks/>
          </p:cNvCxnSpPr>
          <p:nvPr/>
        </p:nvCxnSpPr>
        <p:spPr>
          <a:xfrm>
            <a:off x="1524002" y="2175553"/>
            <a:ext cx="9152238"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108CD1C-D6F3-50CE-2386-E0EBFACF5E11}"/>
              </a:ext>
            </a:extLst>
          </p:cNvPr>
          <p:cNvCxnSpPr>
            <a:cxnSpLocks/>
          </p:cNvCxnSpPr>
          <p:nvPr/>
        </p:nvCxnSpPr>
        <p:spPr>
          <a:xfrm>
            <a:off x="1524002" y="6253927"/>
            <a:ext cx="9152238"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43A33E35-1684-FDF9-3D8E-06FEDC31987E}"/>
              </a:ext>
            </a:extLst>
          </p:cNvPr>
          <p:cNvCxnSpPr>
            <a:cxnSpLocks/>
          </p:cNvCxnSpPr>
          <p:nvPr/>
        </p:nvCxnSpPr>
        <p:spPr>
          <a:xfrm>
            <a:off x="1519881" y="3983948"/>
            <a:ext cx="9152238"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433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E6A024-4E08-F150-E853-FD6F02797EF9}"/>
              </a:ext>
            </a:extLst>
          </p:cNvPr>
          <p:cNvSpPr>
            <a:spLocks noGrp="1"/>
          </p:cNvSpPr>
          <p:nvPr>
            <p:ph type="sldNum" sz="quarter" idx="12"/>
          </p:nvPr>
        </p:nvSpPr>
        <p:spPr/>
        <p:txBody>
          <a:bodyPr/>
          <a:lstStyle/>
          <a:p>
            <a:fld id="{D8955D86-EBE6-46A3-AC78-27FE558A77BB}" type="slidenum">
              <a:rPr lang="en-ID" smtClean="0"/>
              <a:pPr/>
              <a:t>8</a:t>
            </a:fld>
            <a:endParaRPr lang="en-ID"/>
          </a:p>
        </p:txBody>
      </p:sp>
      <p:sp>
        <p:nvSpPr>
          <p:cNvPr id="2" name="Title 1">
            <a:extLst>
              <a:ext uri="{FF2B5EF4-FFF2-40B4-BE49-F238E27FC236}">
                <a16:creationId xmlns:a16="http://schemas.microsoft.com/office/drawing/2014/main" id="{0AB186AA-49FA-3D18-0B6D-D7DC269D4911}"/>
              </a:ext>
            </a:extLst>
          </p:cNvPr>
          <p:cNvSpPr>
            <a:spLocks noGrp="1"/>
          </p:cNvSpPr>
          <p:nvPr>
            <p:ph type="title"/>
          </p:nvPr>
        </p:nvSpPr>
        <p:spPr/>
        <p:txBody>
          <a:bodyPr/>
          <a:lstStyle/>
          <a:p>
            <a:r>
              <a:rPr lang="en-US">
                <a:solidFill>
                  <a:srgbClr val="A29061"/>
                </a:solidFill>
              </a:rPr>
              <a:t>We Believe MUX’s Share Value Is:</a:t>
            </a:r>
          </a:p>
        </p:txBody>
      </p:sp>
      <p:sp>
        <p:nvSpPr>
          <p:cNvPr id="5" name="TextBox 4">
            <a:extLst>
              <a:ext uri="{FF2B5EF4-FFF2-40B4-BE49-F238E27FC236}">
                <a16:creationId xmlns:a16="http://schemas.microsoft.com/office/drawing/2014/main" id="{D2F500E2-7AE9-5488-873F-1E06DC8B6116}"/>
              </a:ext>
            </a:extLst>
          </p:cNvPr>
          <p:cNvSpPr txBox="1"/>
          <p:nvPr/>
        </p:nvSpPr>
        <p:spPr>
          <a:xfrm>
            <a:off x="3561419" y="1769238"/>
            <a:ext cx="4884671" cy="1107996"/>
          </a:xfrm>
          <a:prstGeom prst="rect">
            <a:avLst/>
          </a:prstGeom>
          <a:noFill/>
        </p:spPr>
        <p:txBody>
          <a:bodyPr wrap="none" rtlCol="0">
            <a:spAutoFit/>
          </a:bodyPr>
          <a:lstStyle/>
          <a:p>
            <a:r>
              <a:rPr lang="en-US" sz="6600" b="1">
                <a:solidFill>
                  <a:srgbClr val="A29061"/>
                </a:solidFill>
              </a:rPr>
              <a:t>US</a:t>
            </a:r>
            <a:r>
              <a:rPr lang="en-US" sz="1600" b="1">
                <a:solidFill>
                  <a:srgbClr val="A29061"/>
                </a:solidFill>
              </a:rPr>
              <a:t> </a:t>
            </a:r>
            <a:r>
              <a:rPr lang="en-US" sz="6600" b="1">
                <a:solidFill>
                  <a:srgbClr val="A29061"/>
                </a:solidFill>
              </a:rPr>
              <a:t>$8</a:t>
            </a:r>
            <a:r>
              <a:rPr lang="en-US" sz="6600" b="1">
                <a:solidFill>
                  <a:srgbClr val="404040"/>
                </a:solidFill>
              </a:rPr>
              <a:t> </a:t>
            </a:r>
            <a:r>
              <a:rPr lang="en-US" sz="2800" b="1">
                <a:solidFill>
                  <a:srgbClr val="404040"/>
                </a:solidFill>
              </a:rPr>
              <a:t>and</a:t>
            </a:r>
            <a:r>
              <a:rPr lang="en-US" sz="6600" b="1">
                <a:solidFill>
                  <a:srgbClr val="404040"/>
                </a:solidFill>
              </a:rPr>
              <a:t> </a:t>
            </a:r>
            <a:r>
              <a:rPr lang="en-US" sz="6600" b="1">
                <a:solidFill>
                  <a:srgbClr val="A29061"/>
                </a:solidFill>
              </a:rPr>
              <a:t>$34</a:t>
            </a:r>
          </a:p>
        </p:txBody>
      </p:sp>
      <p:sp>
        <p:nvSpPr>
          <p:cNvPr id="6" name="TextBox 5">
            <a:extLst>
              <a:ext uri="{FF2B5EF4-FFF2-40B4-BE49-F238E27FC236}">
                <a16:creationId xmlns:a16="http://schemas.microsoft.com/office/drawing/2014/main" id="{F777D93E-C693-60E2-6B0F-9F00620E5B73}"/>
              </a:ext>
            </a:extLst>
          </p:cNvPr>
          <p:cNvSpPr txBox="1"/>
          <p:nvPr/>
        </p:nvSpPr>
        <p:spPr>
          <a:xfrm>
            <a:off x="3623136" y="3700552"/>
            <a:ext cx="4863832" cy="1200329"/>
          </a:xfrm>
          <a:prstGeom prst="rect">
            <a:avLst/>
          </a:prstGeom>
          <a:noFill/>
        </p:spPr>
        <p:txBody>
          <a:bodyPr wrap="none" rtlCol="0">
            <a:spAutoFit/>
          </a:bodyPr>
          <a:lstStyle/>
          <a:p>
            <a:pPr algn="ctr"/>
            <a:r>
              <a:rPr lang="en-US" sz="4400" b="1">
                <a:solidFill>
                  <a:srgbClr val="B96E2A"/>
                </a:solidFill>
              </a:rPr>
              <a:t>Share Price $9.39</a:t>
            </a:r>
          </a:p>
          <a:p>
            <a:pPr algn="ctr"/>
            <a:r>
              <a:rPr lang="en-US" sz="2800" b="1">
                <a:solidFill>
                  <a:srgbClr val="B96E2A"/>
                </a:solidFill>
              </a:rPr>
              <a:t>Apr 11, 2023</a:t>
            </a:r>
          </a:p>
        </p:txBody>
      </p:sp>
      <p:sp>
        <p:nvSpPr>
          <p:cNvPr id="7" name="TextBox 6">
            <a:extLst>
              <a:ext uri="{FF2B5EF4-FFF2-40B4-BE49-F238E27FC236}">
                <a16:creationId xmlns:a16="http://schemas.microsoft.com/office/drawing/2014/main" id="{DDDAB0BE-2698-E0CB-0DBE-A31A588D278A}"/>
              </a:ext>
            </a:extLst>
          </p:cNvPr>
          <p:cNvSpPr txBox="1"/>
          <p:nvPr/>
        </p:nvSpPr>
        <p:spPr>
          <a:xfrm>
            <a:off x="1348740" y="6016972"/>
            <a:ext cx="4054315" cy="307777"/>
          </a:xfrm>
          <a:prstGeom prst="rect">
            <a:avLst/>
          </a:prstGeom>
          <a:noFill/>
        </p:spPr>
        <p:txBody>
          <a:bodyPr wrap="none" rtlCol="0">
            <a:spAutoFit/>
          </a:bodyPr>
          <a:lstStyle/>
          <a:p>
            <a:r>
              <a:rPr lang="en-US" sz="1400">
                <a:solidFill>
                  <a:schemeClr val="tx1">
                    <a:lumMod val="75000"/>
                    <a:lumOff val="25000"/>
                  </a:schemeClr>
                </a:solidFill>
              </a:rPr>
              <a:t>Based on recent market valuations / transactions</a:t>
            </a:r>
          </a:p>
        </p:txBody>
      </p:sp>
      <p:sp>
        <p:nvSpPr>
          <p:cNvPr id="3" name="TextBox 2">
            <a:extLst>
              <a:ext uri="{FF2B5EF4-FFF2-40B4-BE49-F238E27FC236}">
                <a16:creationId xmlns:a16="http://schemas.microsoft.com/office/drawing/2014/main" id="{80001E18-AF7B-8A0D-DD9A-19F94BBEF472}"/>
              </a:ext>
            </a:extLst>
          </p:cNvPr>
          <p:cNvSpPr txBox="1"/>
          <p:nvPr/>
        </p:nvSpPr>
        <p:spPr>
          <a:xfrm>
            <a:off x="1587641" y="2234854"/>
            <a:ext cx="1664238" cy="523220"/>
          </a:xfrm>
          <a:prstGeom prst="rect">
            <a:avLst/>
          </a:prstGeom>
          <a:noFill/>
        </p:spPr>
        <p:txBody>
          <a:bodyPr wrap="none" rtlCol="0">
            <a:spAutoFit/>
          </a:bodyPr>
          <a:lstStyle/>
          <a:p>
            <a:r>
              <a:rPr lang="en-US" sz="2800" b="1">
                <a:solidFill>
                  <a:schemeClr val="tx1">
                    <a:lumMod val="75000"/>
                    <a:lumOff val="25000"/>
                  </a:schemeClr>
                </a:solidFill>
              </a:rPr>
              <a:t>Between</a:t>
            </a:r>
          </a:p>
        </p:txBody>
      </p:sp>
      <p:sp>
        <p:nvSpPr>
          <p:cNvPr id="8" name="TextBox 7">
            <a:extLst>
              <a:ext uri="{FF2B5EF4-FFF2-40B4-BE49-F238E27FC236}">
                <a16:creationId xmlns:a16="http://schemas.microsoft.com/office/drawing/2014/main" id="{48FA6D9E-7D89-FACF-43F0-DE7FE8FC1666}"/>
              </a:ext>
            </a:extLst>
          </p:cNvPr>
          <p:cNvSpPr txBox="1"/>
          <p:nvPr/>
        </p:nvSpPr>
        <p:spPr>
          <a:xfrm>
            <a:off x="1587641" y="3838317"/>
            <a:ext cx="1483098" cy="523220"/>
          </a:xfrm>
          <a:prstGeom prst="rect">
            <a:avLst/>
          </a:prstGeom>
          <a:noFill/>
        </p:spPr>
        <p:txBody>
          <a:bodyPr wrap="none" rtlCol="0">
            <a:spAutoFit/>
          </a:bodyPr>
          <a:lstStyle/>
          <a:p>
            <a:r>
              <a:rPr lang="en-US" sz="2800" b="1">
                <a:solidFill>
                  <a:schemeClr val="tx1">
                    <a:lumMod val="75000"/>
                    <a:lumOff val="25000"/>
                  </a:schemeClr>
                </a:solidFill>
              </a:rPr>
              <a:t>Current</a:t>
            </a:r>
          </a:p>
        </p:txBody>
      </p:sp>
    </p:spTree>
    <p:extLst>
      <p:ext uri="{BB962C8B-B14F-4D97-AF65-F5344CB8AC3E}">
        <p14:creationId xmlns:p14="http://schemas.microsoft.com/office/powerpoint/2010/main" val="2870592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6DD84C-6E3A-6BBE-816A-B0614CE1EB83}"/>
              </a:ext>
            </a:extLst>
          </p:cNvPr>
          <p:cNvSpPr>
            <a:spLocks noGrp="1"/>
          </p:cNvSpPr>
          <p:nvPr>
            <p:ph type="title"/>
          </p:nvPr>
        </p:nvSpPr>
        <p:spPr/>
        <p:txBody>
          <a:bodyPr>
            <a:normAutofit fontScale="90000"/>
          </a:bodyPr>
          <a:lstStyle/>
          <a:p>
            <a:r>
              <a:rPr lang="en-US">
                <a:solidFill>
                  <a:srgbClr val="A29061"/>
                </a:solidFill>
              </a:rPr>
              <a:t>Possible Share Value of MUX</a:t>
            </a:r>
            <a:br>
              <a:rPr lang="en-US">
                <a:solidFill>
                  <a:srgbClr val="B96E2A"/>
                </a:solidFill>
              </a:rPr>
            </a:br>
            <a:r>
              <a:rPr lang="en-US" b="0"/>
              <a:t>Sum of the Parts</a:t>
            </a:r>
          </a:p>
        </p:txBody>
      </p:sp>
      <p:graphicFrame>
        <p:nvGraphicFramePr>
          <p:cNvPr id="7" name="Table 7">
            <a:extLst>
              <a:ext uri="{FF2B5EF4-FFF2-40B4-BE49-F238E27FC236}">
                <a16:creationId xmlns:a16="http://schemas.microsoft.com/office/drawing/2014/main" id="{2C9530BB-1767-3838-7105-BFF515B401F3}"/>
              </a:ext>
            </a:extLst>
          </p:cNvPr>
          <p:cNvGraphicFramePr>
            <a:graphicFrameLocks noGrp="1"/>
          </p:cNvGraphicFramePr>
          <p:nvPr>
            <p:extLst>
              <p:ext uri="{D42A27DB-BD31-4B8C-83A1-F6EECF244321}">
                <p14:modId xmlns:p14="http://schemas.microsoft.com/office/powerpoint/2010/main" val="3625036741"/>
              </p:ext>
            </p:extLst>
          </p:nvPr>
        </p:nvGraphicFramePr>
        <p:xfrm>
          <a:off x="794657" y="1292892"/>
          <a:ext cx="9933958" cy="3204579"/>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val="41097098"/>
                    </a:ext>
                  </a:extLst>
                </a:gridCol>
                <a:gridCol w="1728000">
                  <a:extLst>
                    <a:ext uri="{9D8B030D-6E8A-4147-A177-3AD203B41FA5}">
                      <a16:colId xmlns:a16="http://schemas.microsoft.com/office/drawing/2014/main" val="833358586"/>
                    </a:ext>
                  </a:extLst>
                </a:gridCol>
                <a:gridCol w="208280">
                  <a:extLst>
                    <a:ext uri="{9D8B030D-6E8A-4147-A177-3AD203B41FA5}">
                      <a16:colId xmlns:a16="http://schemas.microsoft.com/office/drawing/2014/main" val="3468963712"/>
                    </a:ext>
                  </a:extLst>
                </a:gridCol>
                <a:gridCol w="2555091">
                  <a:extLst>
                    <a:ext uri="{9D8B030D-6E8A-4147-A177-3AD203B41FA5}">
                      <a16:colId xmlns:a16="http://schemas.microsoft.com/office/drawing/2014/main" val="191243813"/>
                    </a:ext>
                  </a:extLst>
                </a:gridCol>
                <a:gridCol w="1067942">
                  <a:extLst>
                    <a:ext uri="{9D8B030D-6E8A-4147-A177-3AD203B41FA5}">
                      <a16:colId xmlns:a16="http://schemas.microsoft.com/office/drawing/2014/main" val="3771691213"/>
                    </a:ext>
                  </a:extLst>
                </a:gridCol>
                <a:gridCol w="2646645">
                  <a:extLst>
                    <a:ext uri="{9D8B030D-6E8A-4147-A177-3AD203B41FA5}">
                      <a16:colId xmlns:a16="http://schemas.microsoft.com/office/drawing/2014/main" val="3039561369"/>
                    </a:ext>
                  </a:extLst>
                </a:gridCol>
              </a:tblGrid>
              <a:tr h="0">
                <a:tc rowSpan="2" gridSpan="2">
                  <a:txBody>
                    <a:bodyPr/>
                    <a:lstStyle/>
                    <a:p>
                      <a:pPr marL="0" indent="0" algn="ctr"/>
                      <a:r>
                        <a:rPr lang="en-US" sz="2400">
                          <a:solidFill>
                            <a:schemeClr val="tx1">
                              <a:lumMod val="75000"/>
                              <a:lumOff val="25000"/>
                            </a:schemeClr>
                          </a:solidFill>
                        </a:rPr>
                        <a:t>MUX’s Assets</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ctr"/>
                      <a:r>
                        <a:rPr lang="en-US" sz="2000">
                          <a:solidFill>
                            <a:schemeClr val="tx1">
                              <a:lumMod val="75000"/>
                              <a:lumOff val="25000"/>
                            </a:schemeClr>
                          </a:solidFill>
                        </a:rPr>
                        <a:t>MUX’s Assets</a:t>
                      </a: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400">
                          <a:solidFill>
                            <a:schemeClr val="tx1">
                              <a:lumMod val="75000"/>
                              <a:lumOff val="25000"/>
                            </a:schemeClr>
                          </a:solidFill>
                        </a:rPr>
                        <a:t>Value Range Per MUX Share</a:t>
                      </a:r>
                      <a:r>
                        <a:rPr lang="en-US" sz="2000" b="0" baseline="30000">
                          <a:solidFill>
                            <a:schemeClr val="tx1">
                              <a:lumMod val="75000"/>
                              <a:lumOff val="25000"/>
                            </a:schemeClr>
                          </a:solidFill>
                        </a:rPr>
                        <a:t>1</a:t>
                      </a:r>
                      <a:endParaRPr lang="en-US" sz="2400" b="0">
                        <a:solidFill>
                          <a:schemeClr val="tx1">
                            <a:lumMod val="75000"/>
                            <a:lumOff val="25000"/>
                          </a:schemeClr>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pPr algn="ctr"/>
                      <a:endParaRPr lang="en-US">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4765525"/>
                  </a:ext>
                </a:extLst>
              </a:tr>
              <a:tr h="0">
                <a:tc gridSpan="2" vMerge="1">
                  <a:txBody>
                    <a:bodyPr/>
                    <a:lstStyle/>
                    <a:p>
                      <a:endParaRPr lang="en-US"/>
                    </a:p>
                  </a:txBody>
                  <a:tcPr/>
                </a:tc>
                <a:tc hMerge="1" vMerge="1">
                  <a:txBody>
                    <a:bodyPr/>
                    <a:lstStyle/>
                    <a:p>
                      <a:endParaRPr lang="en-US"/>
                    </a:p>
                  </a:txBody>
                  <a:tcPr/>
                </a:tc>
                <a:tc>
                  <a:txBody>
                    <a:bodyPr/>
                    <a:lstStyle/>
                    <a:p>
                      <a:pPr algn="l"/>
                      <a:endParaRPr lang="en-US">
                        <a:solidFill>
                          <a:srgbClr val="B96E2A"/>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solidFill>
                            <a:schemeClr val="tx1">
                              <a:lumMod val="75000"/>
                              <a:lumOff val="25000"/>
                            </a:schemeClr>
                          </a:solidFill>
                        </a:rPr>
                        <a:t>Low</a:t>
                      </a:r>
                    </a:p>
                  </a:txBody>
                  <a:tcPr marR="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solidFill>
                          <a:schemeClr val="tx1">
                            <a:lumMod val="75000"/>
                            <a:lumOff val="25000"/>
                          </a:schemeClr>
                        </a:solidFill>
                      </a:endParaRPr>
                    </a:p>
                  </a:txBody>
                  <a:tcPr marR="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solidFill>
                            <a:schemeClr val="tx1">
                              <a:lumMod val="75000"/>
                              <a:lumOff val="25000"/>
                            </a:schemeClr>
                          </a:solidFill>
                        </a:rPr>
                        <a:t>High</a:t>
                      </a:r>
                    </a:p>
                  </a:txBody>
                  <a:tcPr marR="90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6499373"/>
                  </a:ext>
                </a:extLst>
              </a:tr>
              <a:tr h="468000">
                <a:tc rowSpan="2">
                  <a:txBody>
                    <a:bodyPr/>
                    <a:lstStyle/>
                    <a:p>
                      <a:pPr marL="180975"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B96E2A"/>
                          </a:solidFill>
                        </a:rPr>
                        <a:t>McEwen</a:t>
                      </a:r>
                    </a:p>
                    <a:p>
                      <a:pPr marL="180975"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B96E2A"/>
                          </a:solidFill>
                        </a:rPr>
                        <a:t>Copper</a:t>
                      </a:r>
                      <a:r>
                        <a:rPr lang="en-US" sz="2400" b="1" baseline="30000">
                          <a:solidFill>
                            <a:srgbClr val="B96E2A"/>
                          </a:solidFill>
                        </a:rPr>
                        <a:t>2</a:t>
                      </a:r>
                      <a:endParaRPr lang="en-US" sz="2400" b="1" baseline="30000">
                        <a:solidFill>
                          <a:schemeClr val="tx1">
                            <a:lumMod val="75000"/>
                            <a:lumOff val="25000"/>
                          </a:schemeClr>
                        </a:solidFill>
                      </a:endParaRPr>
                    </a:p>
                  </a:txBody>
                  <a:tcPr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404040"/>
                          </a:solidFill>
                        </a:rPr>
                        <a:t>Los Azules</a:t>
                      </a:r>
                    </a:p>
                  </a:txBody>
                  <a:tcPr marL="180000">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chemeClr val="tx1">
                              <a:lumMod val="75000"/>
                              <a:lumOff val="25000"/>
                            </a:schemeClr>
                          </a:solidFill>
                        </a:rPr>
                        <a:t>$2.47</a:t>
                      </a:r>
                      <a:r>
                        <a:rPr lang="en-US" sz="1800" baseline="30000">
                          <a:solidFill>
                            <a:schemeClr val="tx1">
                              <a:lumMod val="75000"/>
                              <a:lumOff val="25000"/>
                            </a:schemeClr>
                          </a:solidFill>
                        </a:rPr>
                        <a:t>3</a:t>
                      </a:r>
                      <a:endParaRPr lang="en-US" sz="200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5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chemeClr val="tx1">
                              <a:lumMod val="75000"/>
                              <a:lumOff val="25000"/>
                            </a:schemeClr>
                          </a:solidFill>
                        </a:rPr>
                        <a:t>$23.20</a:t>
                      </a:r>
                      <a:r>
                        <a:rPr lang="en-US" sz="1800" baseline="30000">
                          <a:solidFill>
                            <a:schemeClr val="tx1">
                              <a:lumMod val="75000"/>
                              <a:lumOff val="25000"/>
                            </a:schemeClr>
                          </a:solidFill>
                        </a:rPr>
                        <a:t>4</a:t>
                      </a:r>
                      <a:endParaRPr lang="en-US" sz="200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mpd="sng">
                      <a:noFill/>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165719"/>
                  </a:ext>
                </a:extLst>
              </a:tr>
              <a:tr h="468000">
                <a:tc vMerge="1">
                  <a:txBody>
                    <a:bodyPr/>
                    <a:lstStyle/>
                    <a:p>
                      <a:pPr marL="92075" indent="0" algn="l"/>
                      <a:endParaRPr lang="en-US">
                        <a:solidFill>
                          <a:schemeClr val="tx1">
                            <a:lumMod val="75000"/>
                            <a:lumOff val="25000"/>
                          </a:schemeClr>
                        </a:solidFil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a:solidFill>
                            <a:srgbClr val="404040"/>
                          </a:solidFill>
                        </a:rPr>
                        <a:t>Elder Creek</a:t>
                      </a:r>
                    </a:p>
                  </a:txBody>
                  <a:tcPr marL="180000">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chemeClr val="tx1">
                              <a:lumMod val="75000"/>
                              <a:lumOff val="25000"/>
                            </a:schemeClr>
                          </a:solidFill>
                        </a:rPr>
                        <a:t>$0.31</a:t>
                      </a:r>
                      <a:r>
                        <a:rPr lang="en-US" sz="1800" baseline="30000">
                          <a:solidFill>
                            <a:schemeClr val="tx1">
                              <a:lumMod val="75000"/>
                              <a:lumOff val="25000"/>
                            </a:schemeClr>
                          </a:solidFill>
                        </a:rPr>
                        <a:t>5</a:t>
                      </a:r>
                      <a:endParaRPr lang="en-US" sz="200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5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chemeClr val="tx1">
                              <a:lumMod val="75000"/>
                              <a:lumOff val="25000"/>
                            </a:schemeClr>
                          </a:solidFill>
                        </a:rPr>
                        <a:t>$0.31</a:t>
                      </a:r>
                      <a:r>
                        <a:rPr lang="en-US" sz="1800" baseline="30000">
                          <a:solidFill>
                            <a:schemeClr val="tx1">
                              <a:lumMod val="75000"/>
                              <a:lumOff val="25000"/>
                            </a:schemeClr>
                          </a:solidFill>
                        </a:rPr>
                        <a:t>5</a:t>
                      </a:r>
                      <a:endParaRPr lang="en-US" sz="2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9060"/>
                  </a:ext>
                </a:extLst>
              </a:tr>
              <a:tr h="468000">
                <a:tc gridSpan="2">
                  <a:txBody>
                    <a:bodyPr/>
                    <a:lstStyle/>
                    <a:p>
                      <a:pPr marL="176213" indent="0" algn="l"/>
                      <a:r>
                        <a:rPr lang="en-US" sz="2400" b="1">
                          <a:solidFill>
                            <a:schemeClr val="tx1">
                              <a:lumMod val="75000"/>
                              <a:lumOff val="25000"/>
                            </a:schemeClr>
                          </a:solidFill>
                        </a:rPr>
                        <a:t>Royalty Portfolio</a:t>
                      </a:r>
                      <a:endParaRPr lang="en-US" sz="2400" b="0" baseline="30000">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aseline="0">
                          <a:solidFill>
                            <a:schemeClr val="tx1">
                              <a:lumMod val="75000"/>
                              <a:lumOff val="25000"/>
                            </a:schemeClr>
                          </a:solidFill>
                        </a:rPr>
                        <a:t>$0.69</a:t>
                      </a:r>
                      <a:r>
                        <a:rPr lang="en-US" sz="2000" baseline="30000">
                          <a:solidFill>
                            <a:schemeClr val="tx1">
                              <a:lumMod val="75000"/>
                              <a:lumOff val="25000"/>
                            </a:schemeClr>
                          </a:solidFill>
                        </a:rPr>
                        <a:t>6</a:t>
                      </a: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5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chemeClr val="tx1">
                              <a:lumMod val="75000"/>
                              <a:lumOff val="25000"/>
                            </a:schemeClr>
                          </a:solidFill>
                        </a:rPr>
                        <a:t>$0.69</a:t>
                      </a:r>
                      <a:r>
                        <a:rPr lang="en-US" sz="1800" baseline="30000">
                          <a:solidFill>
                            <a:schemeClr val="tx1">
                              <a:lumMod val="75000"/>
                              <a:lumOff val="25000"/>
                            </a:schemeClr>
                          </a:solidFill>
                        </a:rPr>
                        <a:t>6</a:t>
                      </a:r>
                      <a:endParaRPr lang="en-US" sz="2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1595454"/>
                  </a:ext>
                </a:extLst>
              </a:tr>
              <a:tr h="468000">
                <a:tc gridSpan="2">
                  <a:txBody>
                    <a:bodyPr/>
                    <a:lstStyle/>
                    <a:p>
                      <a:pPr marL="176213" indent="0" algn="l"/>
                      <a:r>
                        <a:rPr lang="en-US" sz="2400" b="1">
                          <a:solidFill>
                            <a:srgbClr val="A29061"/>
                          </a:solidFill>
                        </a:rPr>
                        <a:t>Gold</a:t>
                      </a:r>
                      <a:r>
                        <a:rPr lang="en-US" sz="2400" b="1">
                          <a:solidFill>
                            <a:schemeClr val="tx1">
                              <a:lumMod val="75000"/>
                              <a:lumOff val="25000"/>
                            </a:schemeClr>
                          </a:solidFill>
                        </a:rPr>
                        <a:t> &amp; </a:t>
                      </a:r>
                      <a:r>
                        <a:rPr lang="en-US" sz="2400" b="1">
                          <a:solidFill>
                            <a:schemeClr val="bg1">
                              <a:lumMod val="50000"/>
                            </a:schemeClr>
                          </a:solidFill>
                        </a:rPr>
                        <a:t>Silver</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endParaRPr lang="en-US">
                        <a:solidFill>
                          <a:schemeClr val="bg1">
                            <a:lumMod val="50000"/>
                          </a:schemeClr>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chemeClr val="tx1">
                              <a:lumMod val="75000"/>
                              <a:lumOff val="25000"/>
                            </a:schemeClr>
                          </a:solidFill>
                        </a:rPr>
                        <a:t>$4.66</a:t>
                      </a:r>
                      <a:r>
                        <a:rPr lang="en-US" sz="1800" baseline="30000">
                          <a:solidFill>
                            <a:schemeClr val="tx1">
                              <a:lumMod val="75000"/>
                              <a:lumOff val="25000"/>
                            </a:schemeClr>
                          </a:solidFill>
                        </a:rPr>
                        <a:t>7</a:t>
                      </a:r>
                      <a:endParaRPr lang="en-US" sz="200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5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a:solidFill>
                            <a:schemeClr val="tx1">
                              <a:lumMod val="75000"/>
                              <a:lumOff val="25000"/>
                            </a:schemeClr>
                          </a:solidFill>
                        </a:rPr>
                        <a:t>$9.32</a:t>
                      </a:r>
                      <a:r>
                        <a:rPr lang="en-US" sz="1800" baseline="30000">
                          <a:solidFill>
                            <a:srgbClr val="404040"/>
                          </a:solidFill>
                        </a:rPr>
                        <a:t>8</a:t>
                      </a:r>
                      <a:endParaRPr lang="en-US" sz="2000" baseline="30000">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275193"/>
                  </a:ext>
                </a:extLst>
              </a:tr>
              <a:tr h="509619">
                <a:tc gridSpan="2">
                  <a:txBody>
                    <a:bodyPr/>
                    <a:lstStyle/>
                    <a:p>
                      <a:pPr algn="ctr"/>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a:solidFill>
                          <a:schemeClr val="tx1">
                            <a:lumMod val="75000"/>
                            <a:lumOff val="25000"/>
                          </a:schemeClr>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2400" b="1">
                          <a:solidFill>
                            <a:schemeClr val="tx1">
                              <a:lumMod val="75000"/>
                              <a:lumOff val="25000"/>
                            </a:schemeClr>
                          </a:solidFill>
                        </a:rPr>
                        <a:t>$8.15</a:t>
                      </a: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US" sz="1050" b="1">
                        <a:solidFill>
                          <a:schemeClr val="tx1">
                            <a:lumMod val="75000"/>
                            <a:lumOff val="25000"/>
                          </a:schemeClr>
                        </a:solidFill>
                      </a:endParaRPr>
                    </a:p>
                  </a:txBody>
                  <a:tcPr marR="90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2400" b="1">
                          <a:solidFill>
                            <a:schemeClr val="tx1">
                              <a:lumMod val="75000"/>
                              <a:lumOff val="25000"/>
                            </a:schemeClr>
                          </a:solidFill>
                        </a:rPr>
                        <a:t>$33.54</a:t>
                      </a:r>
                    </a:p>
                  </a:txBody>
                  <a:tcPr marR="900000" anchor="ctr">
                    <a:lnL w="12700" cap="flat" cmpd="sng" algn="ctr">
                      <a:noFill/>
                      <a:prstDash val="solid"/>
                      <a:round/>
                      <a:headEnd type="none" w="med" len="med"/>
                      <a:tailEnd type="none" w="med" len="med"/>
                    </a:lnL>
                    <a:lnR w="12700" cmpd="sng">
                      <a:noFill/>
                    </a:lnR>
                    <a:lnT w="12700"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29486"/>
                  </a:ext>
                </a:extLst>
              </a:tr>
            </a:tbl>
          </a:graphicData>
        </a:graphic>
      </p:graphicFrame>
      <p:sp>
        <p:nvSpPr>
          <p:cNvPr id="5" name="TextBox 4">
            <a:extLst>
              <a:ext uri="{FF2B5EF4-FFF2-40B4-BE49-F238E27FC236}">
                <a16:creationId xmlns:a16="http://schemas.microsoft.com/office/drawing/2014/main" id="{198D9080-E032-41B1-4D34-31F49C20AA38}"/>
              </a:ext>
            </a:extLst>
          </p:cNvPr>
          <p:cNvSpPr txBox="1"/>
          <p:nvPr/>
        </p:nvSpPr>
        <p:spPr>
          <a:xfrm>
            <a:off x="1270210" y="4591741"/>
            <a:ext cx="9309962" cy="1754519"/>
          </a:xfrm>
          <a:prstGeom prst="rect">
            <a:avLst/>
          </a:prstGeom>
          <a:noFill/>
        </p:spPr>
        <p:txBody>
          <a:bodyPr wrap="square">
            <a:spAutoFit/>
          </a:bodyPr>
          <a:lstStyle/>
          <a:p>
            <a:pPr lvl="0">
              <a:lnSpc>
                <a:spcPct val="110000"/>
              </a:lnSpc>
              <a:spcAft>
                <a:spcPts val="0"/>
              </a:spcAft>
            </a:pPr>
            <a:r>
              <a:rPr lang="en-US" sz="1100" b="1">
                <a:solidFill>
                  <a:schemeClr val="bg2">
                    <a:lumMod val="25000"/>
                  </a:schemeClr>
                </a:solidFill>
                <a:effectLst/>
                <a:latin typeface="Arial" panose="020B0604020202020204" pitchFamily="34" charset="0"/>
                <a:ea typeface="Arial Unicode MS" panose="020B0604020202020204" pitchFamily="34" charset="-128"/>
              </a:rPr>
              <a:t>Notes</a:t>
            </a:r>
          </a:p>
          <a:p>
            <a:pPr marL="342900" lvl="0" indent="-342900">
              <a:lnSpc>
                <a:spcPct val="110000"/>
              </a:lnSpc>
              <a:spcAft>
                <a:spcPts val="0"/>
              </a:spcAft>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McEwen Mining has 51 million fully diluted shares</a:t>
            </a:r>
            <a:endParaRPr lang="en-CA" sz="1100">
              <a:solidFill>
                <a:schemeClr val="bg2">
                  <a:lumMod val="25000"/>
                </a:schemeClr>
              </a:solidFill>
              <a:effectLst/>
              <a:latin typeface="Times New Roman" panose="02020603050405020304" pitchFamily="18" charset="0"/>
              <a:ea typeface="Arial Unicode MS" panose="020B0604020202020204" pitchFamily="34" charset="-128"/>
            </a:endParaRPr>
          </a:p>
          <a:p>
            <a:pPr marL="342900" lvl="0" indent="-342900">
              <a:lnSpc>
                <a:spcPct val="110000"/>
              </a:lnSpc>
              <a:spcAft>
                <a:spcPts val="0"/>
              </a:spcAft>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McEwen Mining owns 51.9% of McEwen Copper which owns 100% of Los Azules and Elder Creek</a:t>
            </a:r>
            <a:endParaRPr lang="en-CA" sz="1100">
              <a:solidFill>
                <a:schemeClr val="bg2">
                  <a:lumMod val="25000"/>
                </a:schemeClr>
              </a:solidFill>
              <a:effectLst/>
              <a:latin typeface="Times New Roman" panose="02020603050405020304" pitchFamily="18" charset="0"/>
              <a:ea typeface="Arial Unicode MS" panose="020B0604020202020204" pitchFamily="34" charset="-128"/>
            </a:endParaRPr>
          </a:p>
          <a:p>
            <a:pPr marL="342900" lvl="0" indent="-342900">
              <a:lnSpc>
                <a:spcPct val="110000"/>
              </a:lnSpc>
              <a:spcAft>
                <a:spcPts val="0"/>
              </a:spcAft>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Josemaria purchase price was US $485 million. (US $485M x 50% x 51.9%) / 51M</a:t>
            </a:r>
            <a:endParaRPr lang="en-CA" sz="1100">
              <a:solidFill>
                <a:schemeClr val="bg2">
                  <a:lumMod val="25000"/>
                </a:schemeClr>
              </a:solidFill>
              <a:effectLst/>
              <a:latin typeface="Times New Roman" panose="02020603050405020304" pitchFamily="18" charset="0"/>
              <a:ea typeface="Arial Unicode MS" panose="020B0604020202020204" pitchFamily="34" charset="-128"/>
            </a:endParaRPr>
          </a:p>
          <a:p>
            <a:pPr marL="342900" lvl="0" indent="-342900">
              <a:lnSpc>
                <a:spcPct val="110000"/>
              </a:lnSpc>
              <a:spcAft>
                <a:spcPts val="0"/>
              </a:spcAft>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Filo Mining market capitalization US $2.</a:t>
            </a:r>
            <a:r>
              <a:rPr lang="en-US" sz="1100">
                <a:solidFill>
                  <a:schemeClr val="bg2">
                    <a:lumMod val="25000"/>
                  </a:schemeClr>
                </a:solidFill>
                <a:latin typeface="Arial" panose="020B0604020202020204" pitchFamily="34" charset="0"/>
                <a:ea typeface="Arial Unicode MS" panose="020B0604020202020204" pitchFamily="34" charset="-128"/>
              </a:rPr>
              <a:t>28</a:t>
            </a:r>
            <a:r>
              <a:rPr lang="en-US" sz="1100">
                <a:solidFill>
                  <a:schemeClr val="bg2">
                    <a:lumMod val="25000"/>
                  </a:schemeClr>
                </a:solidFill>
                <a:effectLst/>
                <a:latin typeface="Arial" panose="020B0604020202020204" pitchFamily="34" charset="0"/>
                <a:ea typeface="Arial Unicode MS" panose="020B0604020202020204" pitchFamily="34" charset="-128"/>
              </a:rPr>
              <a:t> billion. (US $2.28 B x 51.9%) / 51M. As of April 11, 2023. </a:t>
            </a:r>
            <a:endParaRPr lang="en-CA" sz="1100">
              <a:solidFill>
                <a:schemeClr val="bg2">
                  <a:lumMod val="25000"/>
                </a:schemeClr>
              </a:solidFill>
              <a:effectLst/>
              <a:latin typeface="Times New Roman" panose="02020603050405020304" pitchFamily="18" charset="0"/>
              <a:ea typeface="Arial Unicode MS" panose="020B0604020202020204" pitchFamily="34" charset="-128"/>
            </a:endParaRPr>
          </a:p>
          <a:p>
            <a:pPr marL="342900" lvl="0" indent="-342900">
              <a:lnSpc>
                <a:spcPct val="110000"/>
              </a:lnSpc>
              <a:spcAft>
                <a:spcPts val="0"/>
              </a:spcAft>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Elder Creek value is based on earn-in (($18M / 60%) x 51.9%) / 51M</a:t>
            </a:r>
            <a:endParaRPr lang="en-CA" sz="1100">
              <a:solidFill>
                <a:schemeClr val="bg2">
                  <a:lumMod val="25000"/>
                </a:schemeClr>
              </a:solidFill>
              <a:effectLst/>
              <a:latin typeface="Times New Roman" panose="02020603050405020304" pitchFamily="18" charset="0"/>
              <a:ea typeface="Arial Unicode MS" panose="020B0604020202020204" pitchFamily="34" charset="-128"/>
            </a:endParaRPr>
          </a:p>
          <a:p>
            <a:pPr marL="342900" lvl="0" indent="-342900">
              <a:lnSpc>
                <a:spcPct val="110000"/>
              </a:lnSpc>
              <a:spcAft>
                <a:spcPts val="0"/>
              </a:spcAft>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Royalties: 1.25% NSR on Los Azules and Elder Creek, plus three other royalties. Est. $35M / 51M</a:t>
            </a:r>
          </a:p>
          <a:p>
            <a:pPr marL="342900" indent="-342900">
              <a:lnSpc>
                <a:spcPct val="110000"/>
              </a:lnSpc>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Average peer group EV/GEO x 50% of the high value</a:t>
            </a:r>
            <a:endParaRPr lang="en-CA" sz="1100">
              <a:solidFill>
                <a:schemeClr val="bg2">
                  <a:lumMod val="25000"/>
                </a:schemeClr>
              </a:solidFill>
              <a:effectLst/>
              <a:latin typeface="Times New Roman" panose="02020603050405020304" pitchFamily="18" charset="0"/>
              <a:ea typeface="Arial Unicode MS" panose="020B0604020202020204" pitchFamily="34" charset="-128"/>
            </a:endParaRPr>
          </a:p>
          <a:p>
            <a:pPr marL="342900" lvl="0" indent="-342900">
              <a:lnSpc>
                <a:spcPct val="110000"/>
              </a:lnSpc>
              <a:spcAft>
                <a:spcPts val="0"/>
              </a:spcAft>
              <a:buFont typeface="+mj-lt"/>
              <a:buAutoNum type="arabicPeriod"/>
            </a:pPr>
            <a:r>
              <a:rPr lang="en-US" sz="1100">
                <a:solidFill>
                  <a:schemeClr val="bg2">
                    <a:lumMod val="25000"/>
                  </a:schemeClr>
                </a:solidFill>
                <a:effectLst/>
                <a:latin typeface="Arial" panose="020B0604020202020204" pitchFamily="34" charset="0"/>
                <a:ea typeface="Arial Unicode MS" panose="020B0604020202020204" pitchFamily="34" charset="-128"/>
              </a:rPr>
              <a:t>Average peer group (Jaguar Mining, </a:t>
            </a:r>
            <a:r>
              <a:rPr lang="en-US" sz="1100" err="1">
                <a:solidFill>
                  <a:schemeClr val="bg2">
                    <a:lumMod val="25000"/>
                  </a:schemeClr>
                </a:solidFill>
                <a:effectLst/>
                <a:latin typeface="Arial" panose="020B0604020202020204" pitchFamily="34" charset="0"/>
                <a:ea typeface="Arial Unicode MS" panose="020B0604020202020204" pitchFamily="34" charset="-128"/>
              </a:rPr>
              <a:t>Silvercorp</a:t>
            </a:r>
            <a:r>
              <a:rPr lang="en-US" sz="1100">
                <a:solidFill>
                  <a:schemeClr val="bg2">
                    <a:lumMod val="25000"/>
                  </a:schemeClr>
                </a:solidFill>
                <a:effectLst/>
                <a:latin typeface="Arial" panose="020B0604020202020204" pitchFamily="34" charset="0"/>
                <a:ea typeface="Arial Unicode MS" panose="020B0604020202020204" pitchFamily="34" charset="-128"/>
              </a:rPr>
              <a:t>, Fortitude, Gold Resource, Endeavour Silver) EV/GEO multiple 1.11 x higher than MUX</a:t>
            </a:r>
            <a:endParaRPr lang="en-CA" sz="1100">
              <a:solidFill>
                <a:schemeClr val="bg2">
                  <a:lumMod val="25000"/>
                </a:schemeClr>
              </a:solidFill>
              <a:effectLst/>
              <a:latin typeface="Times New Roman" panose="02020603050405020304" pitchFamily="18" charset="0"/>
              <a:ea typeface="Arial Unicode MS" panose="020B0604020202020204" pitchFamily="34" charset="-128"/>
            </a:endParaRPr>
          </a:p>
        </p:txBody>
      </p:sp>
      <p:sp>
        <p:nvSpPr>
          <p:cNvPr id="2" name="Slide Number Placeholder 3">
            <a:extLst>
              <a:ext uri="{FF2B5EF4-FFF2-40B4-BE49-F238E27FC236}">
                <a16:creationId xmlns:a16="http://schemas.microsoft.com/office/drawing/2014/main" id="{84D21850-180B-5800-8F89-16C14ECF0621}"/>
              </a:ext>
            </a:extLst>
          </p:cNvPr>
          <p:cNvSpPr>
            <a:spLocks noGrp="1"/>
          </p:cNvSpPr>
          <p:nvPr>
            <p:ph type="sldNum" sz="quarter" idx="12"/>
          </p:nvPr>
        </p:nvSpPr>
        <p:spPr>
          <a:xfrm>
            <a:off x="9448800" y="5943600"/>
            <a:ext cx="2743200" cy="885409"/>
          </a:xfrm>
        </p:spPr>
        <p:txBody>
          <a:bodyPr/>
          <a:lstStyle/>
          <a:p>
            <a:fld id="{D8955D86-EBE6-46A3-AC78-27FE558A77BB}" type="slidenum">
              <a:rPr lang="en-ID" smtClean="0"/>
              <a:pPr/>
              <a:t>9</a:t>
            </a:fld>
            <a:endParaRPr lang="en-ID"/>
          </a:p>
        </p:txBody>
      </p:sp>
    </p:spTree>
    <p:extLst>
      <p:ext uri="{BB962C8B-B14F-4D97-AF65-F5344CB8AC3E}">
        <p14:creationId xmlns:p14="http://schemas.microsoft.com/office/powerpoint/2010/main" val="2080578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5625</Words>
  <Application>Microsoft Office PowerPoint</Application>
  <PresentationFormat>Widescreen</PresentationFormat>
  <Paragraphs>892</Paragraphs>
  <Slides>38</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Arial Black</vt:lpstr>
      <vt:lpstr>Avenir</vt:lpstr>
      <vt:lpstr>Calibri</vt:lpstr>
      <vt:lpstr>Calibri Light</vt:lpstr>
      <vt:lpstr>Montserrat</vt:lpstr>
      <vt:lpstr>Open Sans</vt:lpstr>
      <vt:lpstr>Times New Roman</vt:lpstr>
      <vt:lpstr>Wingdings</vt:lpstr>
      <vt:lpstr>Office Theme</vt:lpstr>
      <vt:lpstr>Office Theme</vt:lpstr>
      <vt:lpstr>PowerPoint Presentation</vt:lpstr>
      <vt:lpstr>Cautionary Statement </vt:lpstr>
      <vt:lpstr>MUX: Cautionary Note Regarding  NON-GAAP Measures</vt:lpstr>
      <vt:lpstr>Full Disclosure CEO’s Financial Commitment</vt:lpstr>
      <vt:lpstr>The Sun Is Starting to Shine Again! After 3 Horrible Years Up 225%, Sep 27, 2022 – Apr 11, 2023. With Still a Lot of Room on the Upside</vt:lpstr>
      <vt:lpstr>Significant Developments</vt:lpstr>
      <vt:lpstr>Selected Proforma Financial Information</vt:lpstr>
      <vt:lpstr>We Believe MUX’s Share Value Is:</vt:lpstr>
      <vt:lpstr>Possible Share Value of MUX Sum of the Parts</vt:lpstr>
      <vt:lpstr>PowerPoint Presentation</vt:lpstr>
      <vt:lpstr>McEwen Copper Ownership</vt:lpstr>
      <vt:lpstr>Los Azules It’s Amongst the World's Largest Chile &amp; Peru Produce 40% of World’s Annual Copper Production</vt:lpstr>
      <vt:lpstr>Los Azules  It’s BIG!  World’s 9th Largest Undeveloped Copper Project</vt:lpstr>
      <vt:lpstr>Los Azules Org Chart – Executive Team Strong Local Management Experience </vt:lpstr>
      <vt:lpstr> Los Azules Robust Economics Highlights of the 2017 PEA1 (Hatch Engineering)  </vt:lpstr>
      <vt:lpstr>Los Azules Low Cost! Lowest Cost Quartile</vt:lpstr>
      <vt:lpstr> Los Azules  It’s Valuable Between 2 Value Reference Points, US$485 M and $2.28 B McEwen Copper's implied market cap US$550 M, based on financing announced Feb 27, 2023 </vt:lpstr>
      <vt:lpstr>Los Azules – Drilling </vt:lpstr>
      <vt:lpstr>Los Azules - Initial Visual Results From Payback Pit</vt:lpstr>
      <vt:lpstr>Los Azules  Recent Exploration Results – March 6, 2023</vt:lpstr>
      <vt:lpstr>Elder Creek Project, Nevada Classic Porphyry Copper – Gold Signature Recently Optioned to Rio Tinto’s Subsidiary </vt:lpstr>
      <vt:lpstr>VISION for Los Azules</vt:lpstr>
      <vt:lpstr>PowerPoint Presentation</vt:lpstr>
      <vt:lpstr>MUX Properties  Asset Rich in Prime Real Estate</vt:lpstr>
      <vt:lpstr>MUX Production</vt:lpstr>
      <vt:lpstr> Gold Bar – Premier Address  </vt:lpstr>
      <vt:lpstr>Gold Bar - Flood</vt:lpstr>
      <vt:lpstr>Fox Complex, Timmins - Another Great Address</vt:lpstr>
      <vt:lpstr>Growth Potential @ Fox Longer Mine Life, Higher Production, Lower Costs / oz</vt:lpstr>
      <vt:lpstr>San José Mine </vt:lpstr>
      <vt:lpstr>El Gallo – Fenix Gold &amp; Silver Project  </vt:lpstr>
      <vt:lpstr>There Are 2 Ways to Get Exposure to:</vt:lpstr>
      <vt:lpstr>PowerPoint Presentation</vt:lpstr>
      <vt:lpstr>Los Azules Exploration Highlights Feb – Mar 2023:  Recent Drill Results Confirming Continuity of Mineralization </vt:lpstr>
      <vt:lpstr>Los Azules Exploration Highlights Feb – Mar 2023:  Recent Drill Results Confirming Continuity of Mineralization </vt:lpstr>
      <vt:lpstr>Los Azules Exploration Highlights Feb – Mar 2023:  Recent Drill Results Confirming Continuity of Mineralization </vt:lpstr>
      <vt:lpstr>Los Azules Exploration Highlights Feb – Mar 2023:  Recent Drill Results Confirming Continuity of Mineralization </vt:lpstr>
      <vt:lpstr>Los Azules  Recent Infill Drill Results – March 6,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arfemi</dc:creator>
  <cp:lastModifiedBy>Alicia Cortes Aydin</cp:lastModifiedBy>
  <cp:revision>2</cp:revision>
  <cp:lastPrinted>2023-04-06T17:09:46Z</cp:lastPrinted>
  <dcterms:created xsi:type="dcterms:W3CDTF">2022-04-23T06:55:56Z</dcterms:created>
  <dcterms:modified xsi:type="dcterms:W3CDTF">2023-04-12T15:00:07Z</dcterms:modified>
</cp:coreProperties>
</file>